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59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6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9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8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0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2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742AD31-3964-4E46-8916-64A67862D0FE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87AD7F-3FED-4246-B81C-695F56A8336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24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75ADC-BE23-48C6-AB14-CF18D393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>
                <a:solidFill>
                  <a:srgbClr val="FFFFFF"/>
                </a:solidFill>
              </a:rPr>
              <a:t>Presentation about myself </a:t>
            </a:r>
            <a:r>
              <a:rPr lang="en-GB" sz="4800" b="1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GB" sz="4800" b="1">
              <a:solidFill>
                <a:srgbClr val="FFFFFF"/>
              </a:solidFill>
            </a:endParaRP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999B8-1D47-4DCF-BC61-CF58143B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5"/>
            <a:ext cx="3630168" cy="167746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General information and education</a:t>
            </a:r>
            <a:endParaRPr lang="en-GB" sz="4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A298-B614-4BC4-A718-C2691194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584415"/>
            <a:ext cx="3630168" cy="37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Hello!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n-GB" sz="2800" dirty="0"/>
              <a:t>My name is Daria Levi and I’m a 15-year-old from Sofia, Bulgaria. I’m a student in 134</a:t>
            </a:r>
            <a:r>
              <a:rPr lang="en-GB" sz="2800" baseline="30000" dirty="0"/>
              <a:t>th</a:t>
            </a:r>
            <a:r>
              <a:rPr lang="en-GB" sz="2800" dirty="0"/>
              <a:t> school </a:t>
            </a:r>
            <a:r>
              <a:rPr lang="en-US" sz="2800" dirty="0"/>
              <a:t>“</a:t>
            </a:r>
            <a:r>
              <a:rPr lang="en-US" sz="2800" dirty="0" err="1"/>
              <a:t>Dimcho</a:t>
            </a:r>
            <a:r>
              <a:rPr lang="en-US" sz="2800" dirty="0"/>
              <a:t> </a:t>
            </a:r>
            <a:r>
              <a:rPr lang="en-US" sz="2800" dirty="0" err="1"/>
              <a:t>Debelyanov</a:t>
            </a:r>
            <a:r>
              <a:rPr lang="en-US" sz="2800" dirty="0"/>
              <a:t>”, which is located near the center of the city.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4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B8BC-73B5-438D-B035-2AAA0594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06" y="29655"/>
            <a:ext cx="6004975" cy="756968"/>
          </a:xfrm>
        </p:spPr>
        <p:txBody>
          <a:bodyPr/>
          <a:lstStyle/>
          <a:p>
            <a:pPr algn="ctr"/>
            <a:r>
              <a:rPr lang="en-US" b="1"/>
              <a:t>This is me!</a:t>
            </a:r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801705-AEF0-4C2F-9067-4AC95872C5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0" y="786623"/>
            <a:ext cx="4475680" cy="25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7DDFC5-81C5-489F-A9C6-3F4DDF31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025"/>
            <a:ext cx="5198896" cy="313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91560-2EEB-4A88-832D-A03F6A2C78B6}"/>
              </a:ext>
            </a:extLst>
          </p:cNvPr>
          <p:cNvSpPr txBox="1"/>
          <p:nvPr/>
        </p:nvSpPr>
        <p:spPr>
          <a:xfrm>
            <a:off x="6662051" y="3429000"/>
            <a:ext cx="4066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Me right now making this presentation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39887-5957-419C-9B6E-AEA89CCDED1A}"/>
              </a:ext>
            </a:extLst>
          </p:cNvPr>
          <p:cNvSpPr txBox="1"/>
          <p:nvPr/>
        </p:nvSpPr>
        <p:spPr>
          <a:xfrm>
            <a:off x="1546886" y="3317153"/>
            <a:ext cx="2098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Me and my pets</a:t>
            </a:r>
            <a:endParaRPr lang="en-GB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A7D2D04-E98F-440E-8CA3-B6746B903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0" y="3755669"/>
            <a:ext cx="4776264" cy="28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A7C97C2-2B08-48CC-8D40-F089ACE6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9840"/>
            <a:ext cx="5198896" cy="313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1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9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2D5A4-E14B-4D2F-92F1-423E8AE8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5"/>
            <a:ext cx="3630168" cy="16774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My hobbies</a:t>
            </a:r>
            <a:endParaRPr lang="en-GB" sz="4400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2774-1435-41A3-8E05-D05FC3898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584415"/>
            <a:ext cx="3630168" cy="3724944"/>
          </a:xfrm>
        </p:spPr>
        <p:txBody>
          <a:bodyPr>
            <a:normAutofit/>
          </a:bodyPr>
          <a:lstStyle/>
          <a:p>
            <a:r>
              <a:rPr lang="en-US" sz="2800" dirty="0"/>
              <a:t>I have a lot of hobbies, but in my free time I usually like to draw, listen to (or even make) music, play games with my friends or just chill with my pets and watch a movie</a:t>
            </a:r>
            <a:endParaRPr lang="en-GB" sz="2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3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C42ED-CAEA-4228-ABB7-B7B5CC88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5"/>
            <a:ext cx="3630168" cy="16774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My likes</a:t>
            </a:r>
            <a:endParaRPr lang="en-GB" sz="4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0BDBA-9922-466E-9B64-6FAEFA0A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130" y="2547841"/>
            <a:ext cx="3630168" cy="37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choosing a favorite movie or book is a bit difficult for me since I consume a lot of media on a daily basis, so but if I had to make a decision I would say my favorite movie is Forrest Gump, and my favorite book is Life of Pi.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71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9B6DF-463F-4C57-AB91-BC4B3C06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5"/>
            <a:ext cx="3630168" cy="16774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My dislikes</a:t>
            </a:r>
            <a:endParaRPr lang="en-GB" sz="44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8152C-B9E4-4A92-A834-5DE85D03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584415"/>
            <a:ext cx="3630168" cy="37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thing I dislike the most about other people is close-mindedness and ignorance – I don’t like it when people have preconceived notions about things they’re not </a:t>
            </a:r>
            <a:r>
              <a:rPr lang="en-US" sz="2800"/>
              <a:t>well-educated about</a:t>
            </a:r>
            <a:endParaRPr lang="en-GB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10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045C6-A964-4B55-928B-0CE07BC9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>
                <a:solidFill>
                  <a:srgbClr val="FFFFFF"/>
                </a:solidFill>
              </a:rPr>
              <a:t>Thank you for your attention and I hope you enjoyed my presentation!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9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Tw Cen MT</vt:lpstr>
      <vt:lpstr>Tw Cen MT Condensed</vt:lpstr>
      <vt:lpstr>Wingdings 3</vt:lpstr>
      <vt:lpstr>Integral</vt:lpstr>
      <vt:lpstr>Presentation about myself </vt:lpstr>
      <vt:lpstr>General information and education</vt:lpstr>
      <vt:lpstr>This is me!</vt:lpstr>
      <vt:lpstr>My hobbies</vt:lpstr>
      <vt:lpstr>My likes</vt:lpstr>
      <vt:lpstr>My dislikes</vt:lpstr>
      <vt:lpstr>Thank you for your attention and I hope you enjoyed my presentation!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about myself </dc:title>
  <dc:creator>Daria Levi</dc:creator>
  <cp:lastModifiedBy>Daria Levi</cp:lastModifiedBy>
  <cp:revision>2</cp:revision>
  <dcterms:created xsi:type="dcterms:W3CDTF">2020-11-17T01:27:34Z</dcterms:created>
  <dcterms:modified xsi:type="dcterms:W3CDTF">2020-12-03T18:55:26Z</dcterms:modified>
</cp:coreProperties>
</file>