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B601-3C68-9D4D-90A3-21BFD975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50E9D-1A69-1F4E-8A07-80C80C7E1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9FB5-F4F6-394E-B5C9-EA619852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8B9E5-EC4C-1B4D-B903-A9AF0D47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D02D-A5F0-EF43-961B-9DD2ACD8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31914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9654-D100-3442-819B-6FA2531D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2898E-00B7-2D46-AB7F-E9818910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46E38-4AD9-D947-B56E-83664148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41ADC-FA39-F64A-8308-3EA361D0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3DADD-D3DC-EE4C-97CB-C20EC4D8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31172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8A130-3EE4-8D48-9263-1D0C0A926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09F72-3585-EA4F-B7D8-9153DBDB1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9E58-5E02-B54E-A2E7-C8A84EB9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62F8-EA2F-1743-82AA-FD88AAD1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E08D-FD10-E846-8FE3-1E815240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39753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F3AB-4A67-5B46-8BC0-5312CF8E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8036-1DAB-AA47-8876-E4015468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D1CAC-556D-534B-AB44-A859AEF7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05DC-E51F-7746-AF1E-18A9DD03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1F9EF-599A-D84E-BDC6-AC65CF80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5734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F904-7620-C14B-B885-AE460EE5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8FD2E-F9C0-3642-B7FC-8958141D2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5B73D-48DA-6641-B69F-E3D5CEB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361D2-B35F-E649-8B24-4BF4907A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7AA2-1C2E-304F-A408-E28C1BC6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8289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D58D-39C5-5644-97BD-3F7BD37A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B671-7CCA-5D42-B227-66069C525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9AAE6-CD08-704B-A6EB-21C5D2031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8AD1F-40F7-EC46-9877-32E93926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9A580-9E93-4E4F-BB59-DF8EB59B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A8DA4-F6F1-F048-97EE-7E00FF55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710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FDC5C-6C1E-204F-AC4D-722FC440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E519D-A09A-8B46-842B-8A4F97F8C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C4B2E-83E8-0F44-9866-351B7EDB7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DA1FF-AE07-D247-9703-430971445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1ABFA-65A2-C745-B775-FF6783F63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2E616-6569-4446-BAC5-A8DB1F50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126D5-3647-974C-8798-26DFBE84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01E03-F0F3-8941-B4EB-017F9067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8403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57C6-C136-ED46-A206-9637B0F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21997-95CB-D549-A9F3-2E4C9A24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B9DF6-DD33-3C4E-B257-7596035D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D4074-9750-5444-B665-56C7B9F2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5123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EBD0A5-C589-6344-9234-DF66F70D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82A43-A839-4A46-9882-5F30440D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98884-97F1-584E-80C7-EC4D3470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2806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90DE4-1FEF-BC4A-98F1-4909E7AF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D7D7-CA4A-6142-97F9-700A73EB5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FE6C-AEFB-2C4B-9765-2DFE7141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54384-CC44-664C-9078-3C10E91D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99ACB-F0FB-7D41-B4D2-5132563A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975F6-AA2F-5A4E-A4EA-52D1972B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80451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94DA1-CF66-7843-A60D-D4F04ACA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0F607-A08C-424F-B202-592C5174F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28724-39E4-5B46-BCB8-C33FD1A83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7214E-68F2-794D-AAC4-97551B6D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B78C5-02CD-5340-BFBE-528E5651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F1030-257C-444D-A5D5-9783393D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2326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E34C6E-B6B6-DE48-A9DC-5893986F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FBB53-9B40-AC41-A2C0-18C2D660D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DB324-DC1B-C543-B9E3-7C03B2EB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79AE7-7EF6-5A4C-B18A-932480B20A1F}" type="datetimeFigureOut">
              <a:rPr lang="en-BG" smtClean="0"/>
              <a:t>6.12.20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1B9B5-97E8-4040-B383-2CE7F7B0F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28CE2-9D5D-5341-97DD-2B6C8A6D8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692A-3E14-FE46-93A5-48082E0C050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2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9B0F-890B-A74A-84A6-89E5629D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460A-7126-7E47-93F8-A7BB6E84C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My name is </a:t>
            </a:r>
            <a:r>
              <a:rPr lang="en-GB" dirty="0" err="1"/>
              <a:t>Kirila</a:t>
            </a:r>
            <a:r>
              <a:rPr lang="en-GB" dirty="0"/>
              <a:t> </a:t>
            </a:r>
            <a:r>
              <a:rPr lang="en-GB" dirty="0" err="1"/>
              <a:t>Kirilova</a:t>
            </a:r>
            <a:r>
              <a:rPr lang="en-GB" dirty="0"/>
              <a:t> </a:t>
            </a:r>
            <a:r>
              <a:rPr lang="en-GB" dirty="0" err="1"/>
              <a:t>Yovcheva</a:t>
            </a:r>
            <a:r>
              <a:rPr lang="en-GB" dirty="0"/>
              <a:t>, 11th grade and I am at the age of 17. I am currently studying in 134CY "</a:t>
            </a:r>
            <a:r>
              <a:rPr lang="en-GB" dirty="0" err="1"/>
              <a:t>Dimco</a:t>
            </a:r>
            <a:r>
              <a:rPr lang="en-GB" dirty="0"/>
              <a:t> </a:t>
            </a:r>
            <a:r>
              <a:rPr lang="en-GB" dirty="0" err="1"/>
              <a:t>Debelyanov</a:t>
            </a:r>
            <a:r>
              <a:rPr lang="en-GB" dirty="0"/>
              <a:t>", in the capitol - "Sofia". My main subjects are biology and chemistry.</a:t>
            </a:r>
            <a:endParaRPr lang="bg-BG" dirty="0"/>
          </a:p>
          <a:p>
            <a:r>
              <a:rPr lang="en-GB" dirty="0"/>
              <a:t>I want to apply for medicine studies and I want to improve and grow in the branch of </a:t>
            </a:r>
            <a:r>
              <a:rPr lang="en-GB" dirty="0" err="1"/>
              <a:t>phytotherapy</a:t>
            </a:r>
            <a:r>
              <a:rPr lang="en-GB" dirty="0"/>
              <a:t>.</a:t>
            </a:r>
            <a:endParaRPr lang="bg-BG" dirty="0"/>
          </a:p>
          <a:p>
            <a:r>
              <a:rPr lang="en-GB" dirty="0"/>
              <a:t>My  dream is to help and cure people with natural medicines in order to lower the risks of any side effects that may occur from the treatment.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34911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A842-E542-1A4D-9929-AE78947F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8DCC-9EFC-C64D-8FAD-03C64D81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my free time, I love drawing, listening to music and taking walks in the nature. My favourite movie is "</a:t>
            </a:r>
            <a:r>
              <a:rPr lang="en-GB" dirty="0" err="1"/>
              <a:t>Znachor</a:t>
            </a:r>
            <a:r>
              <a:rPr lang="en-GB" dirty="0"/>
              <a:t>" because I think that everyone can forget who he is and where he comes from but he can never forget his calling as a doctor.</a:t>
            </a:r>
          </a:p>
          <a:p>
            <a:r>
              <a:rPr lang="en-GB" dirty="0"/>
              <a:t>I do not approve of violence and arrogance. I also, do not accept racism and people who are not tolerant towards the other kinds of people.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9110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0A7F42B0-02BF-A645-AA98-50242CFC5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638" y="307731"/>
            <a:ext cx="2008812" cy="39976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FC940-69FF-8944-9727-FE178E3B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Thank you for your attention!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7E19739-501E-1D4E-A497-0B415E60D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601760"/>
            <a:ext cx="2659472" cy="340957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9AE8D7E-1157-3645-AC55-E13A73685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48" y="307731"/>
            <a:ext cx="1918866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FD6F26FB-A3CB-4246-B2D2-1A83CF807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269" y="586512"/>
            <a:ext cx="2648372" cy="348470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2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КирилаКЙ</dc:creator>
  <cp:lastModifiedBy>КирилаКЙ</cp:lastModifiedBy>
  <cp:revision>3</cp:revision>
  <dcterms:created xsi:type="dcterms:W3CDTF">2020-11-17T14:27:58Z</dcterms:created>
  <dcterms:modified xsi:type="dcterms:W3CDTF">2020-12-06T16:11:07Z</dcterms:modified>
</cp:coreProperties>
</file>