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903C9-4C0A-4E2C-9272-2B11D8B11C17}" v="909" dt="2020-11-16T18:01:26.502"/>
    <p1510:client id="{54A9BD39-5E69-6DB0-3596-F62AF1511E5D}" v="1659" dt="2020-11-16T21:09:19.287"/>
    <p1510:client id="{EF7772B7-74ED-E797-DEDC-A4BC47C8C5E9}" v="923" dt="2020-11-16T18:37:31.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Желева" userId="S::dddz_2004@134sousofia.org::49596948-c2c1-482b-bb5f-bcab6b901cd7" providerId="AD" clId="Web-{1E8903C9-4C0A-4E2C-9272-2B11D8B11C17}"/>
    <pc:docChg chg="addSld delSld modSld addMainMaster delMainMaster">
      <pc:chgData name="Желева" userId="S::dddz_2004@134sousofia.org::49596948-c2c1-482b-bb5f-bcab6b901cd7" providerId="AD" clId="Web-{1E8903C9-4C0A-4E2C-9272-2B11D8B11C17}" dt="2020-11-16T18:01:26.487" v="907"/>
      <pc:docMkLst>
        <pc:docMk/>
      </pc:docMkLst>
      <pc:sldChg chg="addSp delSp modSp mod setBg modClrScheme chgLayout">
        <pc:chgData name="Желева" userId="S::dddz_2004@134sousofia.org::49596948-c2c1-482b-bb5f-bcab6b901cd7" providerId="AD" clId="Web-{1E8903C9-4C0A-4E2C-9272-2B11D8B11C17}" dt="2020-11-16T16:31:36.897" v="84" actId="20577"/>
        <pc:sldMkLst>
          <pc:docMk/>
          <pc:sldMk cId="109857222" sldId="256"/>
        </pc:sldMkLst>
        <pc:spChg chg="mod">
          <ac:chgData name="Желева" userId="S::dddz_2004@134sousofia.org::49596948-c2c1-482b-bb5f-bcab6b901cd7" providerId="AD" clId="Web-{1E8903C9-4C0A-4E2C-9272-2B11D8B11C17}" dt="2020-11-16T16:31:36.897" v="84" actId="20577"/>
          <ac:spMkLst>
            <pc:docMk/>
            <pc:sldMk cId="109857222" sldId="256"/>
            <ac:spMk id="2" creationId="{00000000-0000-0000-0000-000000000000}"/>
          </ac:spMkLst>
        </pc:spChg>
        <pc:spChg chg="mod">
          <ac:chgData name="Желева" userId="S::dddz_2004@134sousofia.org::49596948-c2c1-482b-bb5f-bcab6b901cd7" providerId="AD" clId="Web-{1E8903C9-4C0A-4E2C-9272-2B11D8B11C17}" dt="2020-11-16T16:24:02.730" v="55"/>
          <ac:spMkLst>
            <pc:docMk/>
            <pc:sldMk cId="109857222" sldId="256"/>
            <ac:spMk id="3" creationId="{00000000-0000-0000-0000-000000000000}"/>
          </ac:spMkLst>
        </pc:spChg>
        <pc:spChg chg="add del">
          <ac:chgData name="Желева" userId="S::dddz_2004@134sousofia.org::49596948-c2c1-482b-bb5f-bcab6b901cd7" providerId="AD" clId="Web-{1E8903C9-4C0A-4E2C-9272-2B11D8B11C17}" dt="2020-11-16T16:24:02.730" v="55"/>
          <ac:spMkLst>
            <pc:docMk/>
            <pc:sldMk cId="109857222" sldId="256"/>
            <ac:spMk id="9" creationId="{26B4480E-B7FF-4481-890E-043A69AE6FE2}"/>
          </ac:spMkLst>
        </pc:spChg>
        <pc:spChg chg="add del">
          <ac:chgData name="Желева" userId="S::dddz_2004@134sousofia.org::49596948-c2c1-482b-bb5f-bcab6b901cd7" providerId="AD" clId="Web-{1E8903C9-4C0A-4E2C-9272-2B11D8B11C17}" dt="2020-11-16T16:24:02.730" v="55"/>
          <ac:spMkLst>
            <pc:docMk/>
            <pc:sldMk cId="109857222" sldId="256"/>
            <ac:spMk id="11" creationId="{64C13BAB-7C00-4D21-A857-E3D41C0A2A66}"/>
          </ac:spMkLst>
        </pc:spChg>
        <pc:spChg chg="add del">
          <ac:chgData name="Желева" userId="S::dddz_2004@134sousofia.org::49596948-c2c1-482b-bb5f-bcab6b901cd7" providerId="AD" clId="Web-{1E8903C9-4C0A-4E2C-9272-2B11D8B11C17}" dt="2020-11-16T16:24:02.730" v="55"/>
          <ac:spMkLst>
            <pc:docMk/>
            <pc:sldMk cId="109857222" sldId="256"/>
            <ac:spMk id="13" creationId="{1F1FF39A-AC3C-4066-9D4C-519AA22812EA}"/>
          </ac:spMkLst>
        </pc:spChg>
        <pc:picChg chg="add del">
          <ac:chgData name="Желева" userId="S::dddz_2004@134sousofia.org::49596948-c2c1-482b-bb5f-bcab6b901cd7" providerId="AD" clId="Web-{1E8903C9-4C0A-4E2C-9272-2B11D8B11C17}" dt="2020-11-16T16:24:02.730" v="55"/>
          <ac:picMkLst>
            <pc:docMk/>
            <pc:sldMk cId="109857222" sldId="256"/>
            <ac:picMk id="4" creationId="{BD1BFCD4-6C2D-409D-B2CF-D688F51E03F8}"/>
          </ac:picMkLst>
        </pc:picChg>
      </pc:sldChg>
      <pc:sldChg chg="addSp delSp modSp new mod setBg">
        <pc:chgData name="Желева" userId="S::dddz_2004@134sousofia.org::49596948-c2c1-482b-bb5f-bcab6b901cd7" providerId="AD" clId="Web-{1E8903C9-4C0A-4E2C-9272-2B11D8B11C17}" dt="2020-11-16T18:01:26.487" v="907"/>
        <pc:sldMkLst>
          <pc:docMk/>
          <pc:sldMk cId="910111207" sldId="257"/>
        </pc:sldMkLst>
        <pc:spChg chg="mod">
          <ac:chgData name="Желева" userId="S::dddz_2004@134sousofia.org::49596948-c2c1-482b-bb5f-bcab6b901cd7" providerId="AD" clId="Web-{1E8903C9-4C0A-4E2C-9272-2B11D8B11C17}" dt="2020-11-16T18:01:26.487" v="907"/>
          <ac:spMkLst>
            <pc:docMk/>
            <pc:sldMk cId="910111207" sldId="257"/>
            <ac:spMk id="2" creationId="{7CC74D27-CA1C-4129-9D35-E00DA5ACE650}"/>
          </ac:spMkLst>
        </pc:spChg>
        <pc:spChg chg="del mod">
          <ac:chgData name="Желева" userId="S::dddz_2004@134sousofia.org::49596948-c2c1-482b-bb5f-bcab6b901cd7" providerId="AD" clId="Web-{1E8903C9-4C0A-4E2C-9272-2B11D8B11C17}" dt="2020-11-16T18:00:37.736" v="898"/>
          <ac:spMkLst>
            <pc:docMk/>
            <pc:sldMk cId="910111207" sldId="257"/>
            <ac:spMk id="3" creationId="{D14E3640-8BAE-4019-AD60-0727B2638729}"/>
          </ac:spMkLst>
        </pc:spChg>
        <pc:spChg chg="mod">
          <ac:chgData name="Желева" userId="S::dddz_2004@134sousofia.org::49596948-c2c1-482b-bb5f-bcab6b901cd7" providerId="AD" clId="Web-{1E8903C9-4C0A-4E2C-9272-2B11D8B11C17}" dt="2020-11-16T18:01:26.487" v="907"/>
          <ac:spMkLst>
            <pc:docMk/>
            <pc:sldMk cId="910111207" sldId="257"/>
            <ac:spMk id="4" creationId="{DE61545B-C32F-484F-A418-59286D13BD0E}"/>
          </ac:spMkLst>
        </pc:spChg>
        <pc:picChg chg="add mod ord">
          <ac:chgData name="Желева" userId="S::dddz_2004@134sousofia.org::49596948-c2c1-482b-bb5f-bcab6b901cd7" providerId="AD" clId="Web-{1E8903C9-4C0A-4E2C-9272-2B11D8B11C17}" dt="2020-11-16T18:01:26.487" v="907"/>
          <ac:picMkLst>
            <pc:docMk/>
            <pc:sldMk cId="910111207" sldId="257"/>
            <ac:picMk id="5" creationId="{DB8AA5BC-0CBA-437D-9426-E7C5A4074339}"/>
          </ac:picMkLst>
        </pc:picChg>
        <pc:cxnChg chg="add del">
          <ac:chgData name="Желева" userId="S::dddz_2004@134sousofia.org::49596948-c2c1-482b-bb5f-bcab6b901cd7" providerId="AD" clId="Web-{1E8903C9-4C0A-4E2C-9272-2B11D8B11C17}" dt="2020-11-16T18:01:26.487" v="907"/>
          <ac:cxnSpMkLst>
            <pc:docMk/>
            <pc:sldMk cId="910111207" sldId="257"/>
            <ac:cxnSpMk id="10" creationId="{A7F400EE-A8A5-48AF-B4D6-291B52C6F0B0}"/>
          </ac:cxnSpMkLst>
        </pc:cxnChg>
      </pc:sldChg>
      <pc:sldChg chg="new">
        <pc:chgData name="Желева" userId="S::dddz_2004@134sousofia.org::49596948-c2c1-482b-bb5f-bcab6b901cd7" providerId="AD" clId="Web-{1E8903C9-4C0A-4E2C-9272-2B11D8B11C17}" dt="2020-11-16T17:43:09.831" v="894"/>
        <pc:sldMkLst>
          <pc:docMk/>
          <pc:sldMk cId="3774177591" sldId="258"/>
        </pc:sldMkLst>
      </pc:sldChg>
      <pc:sldChg chg="new add del">
        <pc:chgData name="Желева" userId="S::dddz_2004@134sousofia.org::49596948-c2c1-482b-bb5f-bcab6b901cd7" providerId="AD" clId="Web-{1E8903C9-4C0A-4E2C-9272-2B11D8B11C17}" dt="2020-11-16T17:59:55.875" v="897"/>
        <pc:sldMkLst>
          <pc:docMk/>
          <pc:sldMk cId="3090420100" sldId="259"/>
        </pc:sldMkLst>
      </pc:sldChg>
      <pc:sldMasterChg chg="add del addSldLayout delSldLayout">
        <pc:chgData name="Желева" userId="S::dddz_2004@134sousofia.org::49596948-c2c1-482b-bb5f-bcab6b901cd7" providerId="AD" clId="Web-{1E8903C9-4C0A-4E2C-9272-2B11D8B11C17}" dt="2020-11-16T16:24:02.730" v="55"/>
        <pc:sldMasterMkLst>
          <pc:docMk/>
          <pc:sldMasterMk cId="2460954070" sldId="2147483660"/>
        </pc:sldMasterMkLst>
        <pc:sldLayoutChg chg="add del">
          <pc:chgData name="Желева" userId="S::dddz_2004@134sousofia.org::49596948-c2c1-482b-bb5f-bcab6b901cd7" providerId="AD" clId="Web-{1E8903C9-4C0A-4E2C-9272-2B11D8B11C17}" dt="2020-11-16T16:24:02.730" v="55"/>
          <pc:sldLayoutMkLst>
            <pc:docMk/>
            <pc:sldMasterMk cId="2460954070" sldId="2147483660"/>
            <pc:sldLayoutMk cId="2385387890" sldId="2147483661"/>
          </pc:sldLayoutMkLst>
        </pc:sldLayoutChg>
        <pc:sldLayoutChg chg="add del">
          <pc:chgData name="Желева" userId="S::dddz_2004@134sousofia.org::49596948-c2c1-482b-bb5f-bcab6b901cd7" providerId="AD" clId="Web-{1E8903C9-4C0A-4E2C-9272-2B11D8B11C17}" dt="2020-11-16T16:24:02.730" v="55"/>
          <pc:sldLayoutMkLst>
            <pc:docMk/>
            <pc:sldMasterMk cId="2460954070" sldId="2147483660"/>
            <pc:sldLayoutMk cId="949138452" sldId="2147483662"/>
          </pc:sldLayoutMkLst>
        </pc:sldLayoutChg>
        <pc:sldLayoutChg chg="add del">
          <pc:chgData name="Желева" userId="S::dddz_2004@134sousofia.org::49596948-c2c1-482b-bb5f-bcab6b901cd7" providerId="AD" clId="Web-{1E8903C9-4C0A-4E2C-9272-2B11D8B11C17}" dt="2020-11-16T16:24:02.730" v="55"/>
          <pc:sldLayoutMkLst>
            <pc:docMk/>
            <pc:sldMasterMk cId="2460954070" sldId="2147483660"/>
            <pc:sldLayoutMk cId="2591524520" sldId="2147483663"/>
          </pc:sldLayoutMkLst>
        </pc:sldLayoutChg>
        <pc:sldLayoutChg chg="add del">
          <pc:chgData name="Желева" userId="S::dddz_2004@134sousofia.org::49596948-c2c1-482b-bb5f-bcab6b901cd7" providerId="AD" clId="Web-{1E8903C9-4C0A-4E2C-9272-2B11D8B11C17}" dt="2020-11-16T16:24:02.730" v="55"/>
          <pc:sldLayoutMkLst>
            <pc:docMk/>
            <pc:sldMasterMk cId="2460954070" sldId="2147483660"/>
            <pc:sldLayoutMk cId="1203092039" sldId="2147483664"/>
          </pc:sldLayoutMkLst>
        </pc:sldLayoutChg>
        <pc:sldLayoutChg chg="add del">
          <pc:chgData name="Желева" userId="S::dddz_2004@134sousofia.org::49596948-c2c1-482b-bb5f-bcab6b901cd7" providerId="AD" clId="Web-{1E8903C9-4C0A-4E2C-9272-2B11D8B11C17}" dt="2020-11-16T16:24:02.730" v="55"/>
          <pc:sldLayoutMkLst>
            <pc:docMk/>
            <pc:sldMasterMk cId="2460954070" sldId="2147483660"/>
            <pc:sldLayoutMk cId="3733172339" sldId="2147483665"/>
          </pc:sldLayoutMkLst>
        </pc:sldLayoutChg>
        <pc:sldLayoutChg chg="add del">
          <pc:chgData name="Желева" userId="S::dddz_2004@134sousofia.org::49596948-c2c1-482b-bb5f-bcab6b901cd7" providerId="AD" clId="Web-{1E8903C9-4C0A-4E2C-9272-2B11D8B11C17}" dt="2020-11-16T16:24:02.730" v="55"/>
          <pc:sldLayoutMkLst>
            <pc:docMk/>
            <pc:sldMasterMk cId="2460954070" sldId="2147483660"/>
            <pc:sldLayoutMk cId="3210312558" sldId="2147483666"/>
          </pc:sldLayoutMkLst>
        </pc:sldLayoutChg>
        <pc:sldLayoutChg chg="add del">
          <pc:chgData name="Желева" userId="S::dddz_2004@134sousofia.org::49596948-c2c1-482b-bb5f-bcab6b901cd7" providerId="AD" clId="Web-{1E8903C9-4C0A-4E2C-9272-2B11D8B11C17}" dt="2020-11-16T16:24:02.730" v="55"/>
          <pc:sldLayoutMkLst>
            <pc:docMk/>
            <pc:sldMasterMk cId="2460954070" sldId="2147483660"/>
            <pc:sldLayoutMk cId="3146388984" sldId="2147483667"/>
          </pc:sldLayoutMkLst>
        </pc:sldLayoutChg>
        <pc:sldLayoutChg chg="add del">
          <pc:chgData name="Желева" userId="S::dddz_2004@134sousofia.org::49596948-c2c1-482b-bb5f-bcab6b901cd7" providerId="AD" clId="Web-{1E8903C9-4C0A-4E2C-9272-2B11D8B11C17}" dt="2020-11-16T16:24:02.730" v="55"/>
          <pc:sldLayoutMkLst>
            <pc:docMk/>
            <pc:sldMasterMk cId="2460954070" sldId="2147483660"/>
            <pc:sldLayoutMk cId="3171841454" sldId="2147483668"/>
          </pc:sldLayoutMkLst>
        </pc:sldLayoutChg>
        <pc:sldLayoutChg chg="add del">
          <pc:chgData name="Желева" userId="S::dddz_2004@134sousofia.org::49596948-c2c1-482b-bb5f-bcab6b901cd7" providerId="AD" clId="Web-{1E8903C9-4C0A-4E2C-9272-2B11D8B11C17}" dt="2020-11-16T16:24:02.730" v="55"/>
          <pc:sldLayoutMkLst>
            <pc:docMk/>
            <pc:sldMasterMk cId="2460954070" sldId="2147483660"/>
            <pc:sldLayoutMk cId="1718958274" sldId="2147483669"/>
          </pc:sldLayoutMkLst>
        </pc:sldLayoutChg>
        <pc:sldLayoutChg chg="add del">
          <pc:chgData name="Желева" userId="S::dddz_2004@134sousofia.org::49596948-c2c1-482b-bb5f-bcab6b901cd7" providerId="AD" clId="Web-{1E8903C9-4C0A-4E2C-9272-2B11D8B11C17}" dt="2020-11-16T16:24:02.730" v="55"/>
          <pc:sldLayoutMkLst>
            <pc:docMk/>
            <pc:sldMasterMk cId="2460954070" sldId="2147483660"/>
            <pc:sldLayoutMk cId="2202905451" sldId="2147483670"/>
          </pc:sldLayoutMkLst>
        </pc:sldLayoutChg>
        <pc:sldLayoutChg chg="add del">
          <pc:chgData name="Желева" userId="S::dddz_2004@134sousofia.org::49596948-c2c1-482b-bb5f-bcab6b901cd7" providerId="AD" clId="Web-{1E8903C9-4C0A-4E2C-9272-2B11D8B11C17}" dt="2020-11-16T16:24:02.730" v="55"/>
          <pc:sldLayoutMkLst>
            <pc:docMk/>
            <pc:sldMasterMk cId="2460954070" sldId="2147483660"/>
            <pc:sldLayoutMk cId="3479445657" sldId="2147483671"/>
          </pc:sldLayoutMkLst>
        </pc:sldLayoutChg>
      </pc:sldMasterChg>
      <pc:sldMasterChg chg="add del addSldLayout delSldLayout">
        <pc:chgData name="Желева" userId="S::dddz_2004@134sousofia.org::49596948-c2c1-482b-bb5f-bcab6b901cd7" providerId="AD" clId="Web-{1E8903C9-4C0A-4E2C-9272-2B11D8B11C17}" dt="2020-11-16T16:24:02.730" v="55"/>
        <pc:sldMasterMkLst>
          <pc:docMk/>
          <pc:sldMasterMk cId="1618879360" sldId="2147483685"/>
        </pc:sldMasterMkLst>
        <pc:sldLayoutChg chg="add del">
          <pc:chgData name="Желева" userId="S::dddz_2004@134sousofia.org::49596948-c2c1-482b-bb5f-bcab6b901cd7" providerId="AD" clId="Web-{1E8903C9-4C0A-4E2C-9272-2B11D8B11C17}" dt="2020-11-16T16:24:02.730" v="55"/>
          <pc:sldLayoutMkLst>
            <pc:docMk/>
            <pc:sldMasterMk cId="1618879360" sldId="2147483685"/>
            <pc:sldLayoutMk cId="3183147936" sldId="2147483674"/>
          </pc:sldLayoutMkLst>
        </pc:sldLayoutChg>
        <pc:sldLayoutChg chg="add del">
          <pc:chgData name="Желева" userId="S::dddz_2004@134sousofia.org::49596948-c2c1-482b-bb5f-bcab6b901cd7" providerId="AD" clId="Web-{1E8903C9-4C0A-4E2C-9272-2B11D8B11C17}" dt="2020-11-16T16:24:02.730" v="55"/>
          <pc:sldLayoutMkLst>
            <pc:docMk/>
            <pc:sldMasterMk cId="1618879360" sldId="2147483685"/>
            <pc:sldLayoutMk cId="914065776" sldId="2147483675"/>
          </pc:sldLayoutMkLst>
        </pc:sldLayoutChg>
        <pc:sldLayoutChg chg="add del">
          <pc:chgData name="Желева" userId="S::dddz_2004@134sousofia.org::49596948-c2c1-482b-bb5f-bcab6b901cd7" providerId="AD" clId="Web-{1E8903C9-4C0A-4E2C-9272-2B11D8B11C17}" dt="2020-11-16T16:24:02.730" v="55"/>
          <pc:sldLayoutMkLst>
            <pc:docMk/>
            <pc:sldMasterMk cId="1618879360" sldId="2147483685"/>
            <pc:sldLayoutMk cId="1027381663" sldId="2147483676"/>
          </pc:sldLayoutMkLst>
        </pc:sldLayoutChg>
        <pc:sldLayoutChg chg="add del">
          <pc:chgData name="Желева" userId="S::dddz_2004@134sousofia.org::49596948-c2c1-482b-bb5f-bcab6b901cd7" providerId="AD" clId="Web-{1E8903C9-4C0A-4E2C-9272-2B11D8B11C17}" dt="2020-11-16T16:24:02.730" v="55"/>
          <pc:sldLayoutMkLst>
            <pc:docMk/>
            <pc:sldMasterMk cId="1618879360" sldId="2147483685"/>
            <pc:sldLayoutMk cId="1405019025" sldId="2147483677"/>
          </pc:sldLayoutMkLst>
        </pc:sldLayoutChg>
        <pc:sldLayoutChg chg="add del">
          <pc:chgData name="Желева" userId="S::dddz_2004@134sousofia.org::49596948-c2c1-482b-bb5f-bcab6b901cd7" providerId="AD" clId="Web-{1E8903C9-4C0A-4E2C-9272-2B11D8B11C17}" dt="2020-11-16T16:24:02.730" v="55"/>
          <pc:sldLayoutMkLst>
            <pc:docMk/>
            <pc:sldMasterMk cId="1618879360" sldId="2147483685"/>
            <pc:sldLayoutMk cId="3820640044" sldId="2147483678"/>
          </pc:sldLayoutMkLst>
        </pc:sldLayoutChg>
        <pc:sldLayoutChg chg="add del">
          <pc:chgData name="Желева" userId="S::dddz_2004@134sousofia.org::49596948-c2c1-482b-bb5f-bcab6b901cd7" providerId="AD" clId="Web-{1E8903C9-4C0A-4E2C-9272-2B11D8B11C17}" dt="2020-11-16T16:24:02.730" v="55"/>
          <pc:sldLayoutMkLst>
            <pc:docMk/>
            <pc:sldMasterMk cId="1618879360" sldId="2147483685"/>
            <pc:sldLayoutMk cId="3521056174" sldId="2147483679"/>
          </pc:sldLayoutMkLst>
        </pc:sldLayoutChg>
        <pc:sldLayoutChg chg="add del">
          <pc:chgData name="Желева" userId="S::dddz_2004@134sousofia.org::49596948-c2c1-482b-bb5f-bcab6b901cd7" providerId="AD" clId="Web-{1E8903C9-4C0A-4E2C-9272-2B11D8B11C17}" dt="2020-11-16T16:24:02.730" v="55"/>
          <pc:sldLayoutMkLst>
            <pc:docMk/>
            <pc:sldMasterMk cId="1618879360" sldId="2147483685"/>
            <pc:sldLayoutMk cId="2435427691" sldId="2147483680"/>
          </pc:sldLayoutMkLst>
        </pc:sldLayoutChg>
        <pc:sldLayoutChg chg="add del">
          <pc:chgData name="Желева" userId="S::dddz_2004@134sousofia.org::49596948-c2c1-482b-bb5f-bcab6b901cd7" providerId="AD" clId="Web-{1E8903C9-4C0A-4E2C-9272-2B11D8B11C17}" dt="2020-11-16T16:24:02.730" v="55"/>
          <pc:sldLayoutMkLst>
            <pc:docMk/>
            <pc:sldMasterMk cId="1618879360" sldId="2147483685"/>
            <pc:sldLayoutMk cId="2176921411" sldId="2147483681"/>
          </pc:sldLayoutMkLst>
        </pc:sldLayoutChg>
        <pc:sldLayoutChg chg="add del">
          <pc:chgData name="Желева" userId="S::dddz_2004@134sousofia.org::49596948-c2c1-482b-bb5f-bcab6b901cd7" providerId="AD" clId="Web-{1E8903C9-4C0A-4E2C-9272-2B11D8B11C17}" dt="2020-11-16T16:24:02.730" v="55"/>
          <pc:sldLayoutMkLst>
            <pc:docMk/>
            <pc:sldMasterMk cId="1618879360" sldId="2147483685"/>
            <pc:sldLayoutMk cId="1975072596" sldId="2147483682"/>
          </pc:sldLayoutMkLst>
        </pc:sldLayoutChg>
        <pc:sldLayoutChg chg="add del">
          <pc:chgData name="Желева" userId="S::dddz_2004@134sousofia.org::49596948-c2c1-482b-bb5f-bcab6b901cd7" providerId="AD" clId="Web-{1E8903C9-4C0A-4E2C-9272-2B11D8B11C17}" dt="2020-11-16T16:24:02.730" v="55"/>
          <pc:sldLayoutMkLst>
            <pc:docMk/>
            <pc:sldMasterMk cId="1618879360" sldId="2147483685"/>
            <pc:sldLayoutMk cId="343333609" sldId="2147483683"/>
          </pc:sldLayoutMkLst>
        </pc:sldLayoutChg>
        <pc:sldLayoutChg chg="add del">
          <pc:chgData name="Желева" userId="S::dddz_2004@134sousofia.org::49596948-c2c1-482b-bb5f-bcab6b901cd7" providerId="AD" clId="Web-{1E8903C9-4C0A-4E2C-9272-2B11D8B11C17}" dt="2020-11-16T16:24:02.730" v="55"/>
          <pc:sldLayoutMkLst>
            <pc:docMk/>
            <pc:sldMasterMk cId="1618879360" sldId="2147483685"/>
            <pc:sldLayoutMk cId="2830465160" sldId="2147483684"/>
          </pc:sldLayoutMkLst>
        </pc:sldLayoutChg>
      </pc:sldMasterChg>
    </pc:docChg>
  </pc:docChgLst>
  <pc:docChgLst>
    <pc:chgData name="Желева" userId="S::dddz_2004@134sousofia.org::49596948-c2c1-482b-bb5f-bcab6b901cd7" providerId="AD" clId="Web-{EF7772B7-74ED-E797-DEDC-A4BC47C8C5E9}"/>
    <pc:docChg chg="modSld">
      <pc:chgData name="Желева" userId="S::dddz_2004@134sousofia.org::49596948-c2c1-482b-bb5f-bcab6b901cd7" providerId="AD" clId="Web-{EF7772B7-74ED-E797-DEDC-A4BC47C8C5E9}" dt="2020-11-16T18:37:31.231" v="918" actId="1076"/>
      <pc:docMkLst>
        <pc:docMk/>
      </pc:docMkLst>
      <pc:sldChg chg="addSp modSp mod setBg">
        <pc:chgData name="Желева" userId="S::dddz_2004@134sousofia.org::49596948-c2c1-482b-bb5f-bcab6b901cd7" providerId="AD" clId="Web-{EF7772B7-74ED-E797-DEDC-A4BC47C8C5E9}" dt="2020-11-16T18:03:32.498" v="0"/>
        <pc:sldMkLst>
          <pc:docMk/>
          <pc:sldMk cId="910111207" sldId="257"/>
        </pc:sldMkLst>
        <pc:spChg chg="mod">
          <ac:chgData name="Желева" userId="S::dddz_2004@134sousofia.org::49596948-c2c1-482b-bb5f-bcab6b901cd7" providerId="AD" clId="Web-{EF7772B7-74ED-E797-DEDC-A4BC47C8C5E9}" dt="2020-11-16T18:03:32.498" v="0"/>
          <ac:spMkLst>
            <pc:docMk/>
            <pc:sldMk cId="910111207" sldId="257"/>
            <ac:spMk id="2" creationId="{7CC74D27-CA1C-4129-9D35-E00DA5ACE650}"/>
          </ac:spMkLst>
        </pc:spChg>
        <pc:spChg chg="mod">
          <ac:chgData name="Желева" userId="S::dddz_2004@134sousofia.org::49596948-c2c1-482b-bb5f-bcab6b901cd7" providerId="AD" clId="Web-{EF7772B7-74ED-E797-DEDC-A4BC47C8C5E9}" dt="2020-11-16T18:03:32.498" v="0"/>
          <ac:spMkLst>
            <pc:docMk/>
            <pc:sldMk cId="910111207" sldId="257"/>
            <ac:spMk id="4" creationId="{DE61545B-C32F-484F-A418-59286D13BD0E}"/>
          </ac:spMkLst>
        </pc:spChg>
        <pc:picChg chg="mod ord">
          <ac:chgData name="Желева" userId="S::dddz_2004@134sousofia.org::49596948-c2c1-482b-bb5f-bcab6b901cd7" providerId="AD" clId="Web-{EF7772B7-74ED-E797-DEDC-A4BC47C8C5E9}" dt="2020-11-16T18:03:32.498" v="0"/>
          <ac:picMkLst>
            <pc:docMk/>
            <pc:sldMk cId="910111207" sldId="257"/>
            <ac:picMk id="5" creationId="{DB8AA5BC-0CBA-437D-9426-E7C5A4074339}"/>
          </ac:picMkLst>
        </pc:picChg>
        <pc:cxnChg chg="add">
          <ac:chgData name="Желева" userId="S::dddz_2004@134sousofia.org::49596948-c2c1-482b-bb5f-bcab6b901cd7" providerId="AD" clId="Web-{EF7772B7-74ED-E797-DEDC-A4BC47C8C5E9}" dt="2020-11-16T18:03:32.498" v="0"/>
          <ac:cxnSpMkLst>
            <pc:docMk/>
            <pc:sldMk cId="910111207" sldId="257"/>
            <ac:cxnSpMk id="7" creationId="{A7F400EE-A8A5-48AF-B4D6-291B52C6F0B0}"/>
          </ac:cxnSpMkLst>
        </pc:cxnChg>
      </pc:sldChg>
      <pc:sldChg chg="addSp modSp">
        <pc:chgData name="Желева" userId="S::dddz_2004@134sousofia.org::49596948-c2c1-482b-bb5f-bcab6b901cd7" providerId="AD" clId="Web-{EF7772B7-74ED-E797-DEDC-A4BC47C8C5E9}" dt="2020-11-16T18:37:31.231" v="918" actId="1076"/>
        <pc:sldMkLst>
          <pc:docMk/>
          <pc:sldMk cId="3774177591" sldId="258"/>
        </pc:sldMkLst>
        <pc:spChg chg="mod">
          <ac:chgData name="Желева" userId="S::dddz_2004@134sousofia.org::49596948-c2c1-482b-bb5f-bcab6b901cd7" providerId="AD" clId="Web-{EF7772B7-74ED-E797-DEDC-A4BC47C8C5E9}" dt="2020-11-16T18:36:12.730" v="914" actId="20577"/>
          <ac:spMkLst>
            <pc:docMk/>
            <pc:sldMk cId="3774177591" sldId="258"/>
            <ac:spMk id="3" creationId="{2A74B6EE-4D6D-408B-9123-ADD825E83B27}"/>
          </ac:spMkLst>
        </pc:spChg>
        <pc:spChg chg="mod">
          <ac:chgData name="Желева" userId="S::dddz_2004@134sousofia.org::49596948-c2c1-482b-bb5f-bcab6b901cd7" providerId="AD" clId="Web-{EF7772B7-74ED-E797-DEDC-A4BC47C8C5E9}" dt="2020-11-16T18:35:12.510" v="903" actId="20577"/>
          <ac:spMkLst>
            <pc:docMk/>
            <pc:sldMk cId="3774177591" sldId="258"/>
            <ac:spMk id="4" creationId="{AF1E13BC-2CFE-4900-B1F0-FB202DD8F053}"/>
          </ac:spMkLst>
        </pc:spChg>
        <pc:picChg chg="add mod">
          <ac:chgData name="Желева" userId="S::dddz_2004@134sousofia.org::49596948-c2c1-482b-bb5f-bcab6b901cd7" providerId="AD" clId="Web-{EF7772B7-74ED-E797-DEDC-A4BC47C8C5E9}" dt="2020-11-16T18:37:31.231" v="918" actId="1076"/>
          <ac:picMkLst>
            <pc:docMk/>
            <pc:sldMk cId="3774177591" sldId="258"/>
            <ac:picMk id="5" creationId="{9D521F3C-A912-4A82-8310-9C23317B5161}"/>
          </ac:picMkLst>
        </pc:picChg>
      </pc:sldChg>
      <pc:sldChg chg="modSp">
        <pc:chgData name="Желева" userId="S::dddz_2004@134sousofia.org::49596948-c2c1-482b-bb5f-bcab6b901cd7" providerId="AD" clId="Web-{EF7772B7-74ED-E797-DEDC-A4BC47C8C5E9}" dt="2020-11-16T18:36:08.167" v="910" actId="20577"/>
        <pc:sldMkLst>
          <pc:docMk/>
          <pc:sldMk cId="3090420100" sldId="259"/>
        </pc:sldMkLst>
        <pc:spChg chg="mod">
          <ac:chgData name="Желева" userId="S::dddz_2004@134sousofia.org::49596948-c2c1-482b-bb5f-bcab6b901cd7" providerId="AD" clId="Web-{EF7772B7-74ED-E797-DEDC-A4BC47C8C5E9}" dt="2020-11-16T18:36:08.167" v="910" actId="20577"/>
          <ac:spMkLst>
            <pc:docMk/>
            <pc:sldMk cId="3090420100" sldId="259"/>
            <ac:spMk id="3" creationId="{367C5DF6-5C84-4AC2-9D2D-F371DED1199C}"/>
          </ac:spMkLst>
        </pc:spChg>
      </pc:sldChg>
    </pc:docChg>
  </pc:docChgLst>
  <pc:docChgLst>
    <pc:chgData name="Желева" userId="S::dddz_2004@134sousofia.org::49596948-c2c1-482b-bb5f-bcab6b901cd7" providerId="AD" clId="Web-{54A9BD39-5E69-6DB0-3596-F62AF1511E5D}"/>
    <pc:docChg chg="addSld modSld addMainMaster delMainMaster">
      <pc:chgData name="Желева" userId="S::dddz_2004@134sousofia.org::49596948-c2c1-482b-bb5f-bcab6b901cd7" providerId="AD" clId="Web-{54A9BD39-5E69-6DB0-3596-F62AF1511E5D}" dt="2020-11-16T21:09:19.287" v="1679" actId="20577"/>
      <pc:docMkLst>
        <pc:docMk/>
      </pc:docMkLst>
      <pc:sldChg chg="addSp modSp mod setBg modClrScheme chgLayout">
        <pc:chgData name="Желева" userId="S::dddz_2004@134sousofia.org::49596948-c2c1-482b-bb5f-bcab6b901cd7" providerId="AD" clId="Web-{54A9BD39-5E69-6DB0-3596-F62AF1511E5D}" dt="2020-11-16T20:43:53.370" v="1528"/>
        <pc:sldMkLst>
          <pc:docMk/>
          <pc:sldMk cId="109857222" sldId="256"/>
        </pc:sldMkLst>
        <pc:spChg chg="mod ord">
          <ac:chgData name="Желева" userId="S::dddz_2004@134sousofia.org::49596948-c2c1-482b-bb5f-bcab6b901cd7" providerId="AD" clId="Web-{54A9BD39-5E69-6DB0-3596-F62AF1511E5D}" dt="2020-11-16T20:43:53.370" v="1528"/>
          <ac:spMkLst>
            <pc:docMk/>
            <pc:sldMk cId="109857222" sldId="256"/>
            <ac:spMk id="2" creationId="{00000000-0000-0000-0000-000000000000}"/>
          </ac:spMkLst>
        </pc:spChg>
        <pc:spChg chg="mod ord">
          <ac:chgData name="Желева" userId="S::dddz_2004@134sousofia.org::49596948-c2c1-482b-bb5f-bcab6b901cd7" providerId="AD" clId="Web-{54A9BD39-5E69-6DB0-3596-F62AF1511E5D}" dt="2020-11-16T20:43:53.370" v="1528"/>
          <ac:spMkLst>
            <pc:docMk/>
            <pc:sldMk cId="109857222" sldId="256"/>
            <ac:spMk id="3" creationId="{00000000-0000-0000-0000-000000000000}"/>
          </ac:spMkLst>
        </pc:spChg>
        <pc:spChg chg="add">
          <ac:chgData name="Желева" userId="S::dddz_2004@134sousofia.org::49596948-c2c1-482b-bb5f-bcab6b901cd7" providerId="AD" clId="Web-{54A9BD39-5E69-6DB0-3596-F62AF1511E5D}" dt="2020-11-16T20:43:53.370" v="1528"/>
          <ac:spMkLst>
            <pc:docMk/>
            <pc:sldMk cId="109857222" sldId="256"/>
            <ac:spMk id="8" creationId="{3D1E5586-8BB5-40F6-96C3-2E87DD7CE5CD}"/>
          </ac:spMkLst>
        </pc:spChg>
        <pc:cxnChg chg="add">
          <ac:chgData name="Желева" userId="S::dddz_2004@134sousofia.org::49596948-c2c1-482b-bb5f-bcab6b901cd7" providerId="AD" clId="Web-{54A9BD39-5E69-6DB0-3596-F62AF1511E5D}" dt="2020-11-16T20:43:53.370" v="1528"/>
          <ac:cxnSpMkLst>
            <pc:docMk/>
            <pc:sldMk cId="109857222" sldId="256"/>
            <ac:cxnSpMk id="10" creationId="{8A832D40-B9E2-4CE7-9E0A-B35591EA2035}"/>
          </ac:cxnSpMkLst>
        </pc:cxnChg>
      </pc:sldChg>
      <pc:sldChg chg="addSp delSp modSp mod setBg modClrScheme delDesignElem chgLayout">
        <pc:chgData name="Желева" userId="S::dddz_2004@134sousofia.org::49596948-c2c1-482b-bb5f-bcab6b901cd7" providerId="AD" clId="Web-{54A9BD39-5E69-6DB0-3596-F62AF1511E5D}" dt="2020-11-16T20:44:42.512" v="1539" actId="20577"/>
        <pc:sldMkLst>
          <pc:docMk/>
          <pc:sldMk cId="910111207" sldId="257"/>
        </pc:sldMkLst>
        <pc:spChg chg="mod ord">
          <ac:chgData name="Желева" userId="S::dddz_2004@134sousofia.org::49596948-c2c1-482b-bb5f-bcab6b901cd7" providerId="AD" clId="Web-{54A9BD39-5E69-6DB0-3596-F62AF1511E5D}" dt="2020-11-16T20:44:03.918" v="1531"/>
          <ac:spMkLst>
            <pc:docMk/>
            <pc:sldMk cId="910111207" sldId="257"/>
            <ac:spMk id="2" creationId="{7CC74D27-CA1C-4129-9D35-E00DA5ACE650}"/>
          </ac:spMkLst>
        </pc:spChg>
        <pc:spChg chg="mod ord">
          <ac:chgData name="Желева" userId="S::dddz_2004@134sousofia.org::49596948-c2c1-482b-bb5f-bcab6b901cd7" providerId="AD" clId="Web-{54A9BD39-5E69-6DB0-3596-F62AF1511E5D}" dt="2020-11-16T20:44:42.512" v="1539" actId="20577"/>
          <ac:spMkLst>
            <pc:docMk/>
            <pc:sldMk cId="910111207" sldId="257"/>
            <ac:spMk id="4" creationId="{DE61545B-C32F-484F-A418-59286D13BD0E}"/>
          </ac:spMkLst>
        </pc:spChg>
        <pc:spChg chg="add del">
          <ac:chgData name="Желева" userId="S::dddz_2004@134sousofia.org::49596948-c2c1-482b-bb5f-bcab6b901cd7" providerId="AD" clId="Web-{54A9BD39-5E69-6DB0-3596-F62AF1511E5D}" dt="2020-11-16T20:43:31.338" v="1527"/>
          <ac:spMkLst>
            <pc:docMk/>
            <pc:sldMk cId="910111207" sldId="257"/>
            <ac:spMk id="12" creationId="{E51BA4DF-2BD4-4EC2-B1DB-B27C8AC71864}"/>
          </ac:spMkLst>
        </pc:spChg>
        <pc:picChg chg="mod ord">
          <ac:chgData name="Желева" userId="S::dddz_2004@134sousofia.org::49596948-c2c1-482b-bb5f-bcab6b901cd7" providerId="AD" clId="Web-{54A9BD39-5E69-6DB0-3596-F62AF1511E5D}" dt="2020-11-16T20:44:03.918" v="1531"/>
          <ac:picMkLst>
            <pc:docMk/>
            <pc:sldMk cId="910111207" sldId="257"/>
            <ac:picMk id="5" creationId="{DB8AA5BC-0CBA-437D-9426-E7C5A4074339}"/>
          </ac:picMkLst>
        </pc:picChg>
        <pc:picChg chg="add del">
          <ac:chgData name="Желева" userId="S::dddz_2004@134sousofia.org::49596948-c2c1-482b-bb5f-bcab6b901cd7" providerId="AD" clId="Web-{54A9BD39-5E69-6DB0-3596-F62AF1511E5D}" dt="2020-11-16T20:44:03.902" v="1530"/>
          <ac:picMkLst>
            <pc:docMk/>
            <pc:sldMk cId="910111207" sldId="257"/>
            <ac:picMk id="8" creationId="{DF6A9299-1D12-47E2-9DD4-03342553C4AA}"/>
          </ac:picMkLst>
        </pc:picChg>
        <pc:picChg chg="add">
          <ac:chgData name="Желева" userId="S::dddz_2004@134sousofia.org::49596948-c2c1-482b-bb5f-bcab6b901cd7" providerId="AD" clId="Web-{54A9BD39-5E69-6DB0-3596-F62AF1511E5D}" dt="2020-11-16T20:44:03.918" v="1531"/>
          <ac:picMkLst>
            <pc:docMk/>
            <pc:sldMk cId="910111207" sldId="257"/>
            <ac:picMk id="9" creationId="{DF6A9299-1D12-47E2-9DD4-03342553C4AA}"/>
          </ac:picMkLst>
        </pc:picChg>
        <pc:cxnChg chg="del">
          <ac:chgData name="Желева" userId="S::dddz_2004@134sousofia.org::49596948-c2c1-482b-bb5f-bcab6b901cd7" providerId="AD" clId="Web-{54A9BD39-5E69-6DB0-3596-F62AF1511E5D}" dt="2020-11-16T18:49:42.439" v="243"/>
          <ac:cxnSpMkLst>
            <pc:docMk/>
            <pc:sldMk cId="910111207" sldId="257"/>
            <ac:cxnSpMk id="7" creationId="{A7F400EE-A8A5-48AF-B4D6-291B52C6F0B0}"/>
          </ac:cxnSpMkLst>
        </pc:cxnChg>
      </pc:sldChg>
      <pc:sldChg chg="modSp mod modClrScheme chgLayout">
        <pc:chgData name="Желева" userId="S::dddz_2004@134sousofia.org::49596948-c2c1-482b-bb5f-bcab6b901cd7" providerId="AD" clId="Web-{54A9BD39-5E69-6DB0-3596-F62AF1511E5D}" dt="2020-11-16T20:54:29.528" v="1608" actId="20577"/>
        <pc:sldMkLst>
          <pc:docMk/>
          <pc:sldMk cId="3774177591" sldId="258"/>
        </pc:sldMkLst>
        <pc:spChg chg="mod ord">
          <ac:chgData name="Желева" userId="S::dddz_2004@134sousofia.org::49596948-c2c1-482b-bb5f-bcab6b901cd7" providerId="AD" clId="Web-{54A9BD39-5E69-6DB0-3596-F62AF1511E5D}" dt="2020-11-16T20:43:31.338" v="1527"/>
          <ac:spMkLst>
            <pc:docMk/>
            <pc:sldMk cId="3774177591" sldId="258"/>
            <ac:spMk id="2" creationId="{4B545C05-1142-4FC4-9794-779B484E4E3A}"/>
          </ac:spMkLst>
        </pc:spChg>
        <pc:spChg chg="mod ord">
          <ac:chgData name="Желева" userId="S::dddz_2004@134sousofia.org::49596948-c2c1-482b-bb5f-bcab6b901cd7" providerId="AD" clId="Web-{54A9BD39-5E69-6DB0-3596-F62AF1511E5D}" dt="2020-11-16T20:43:31.338" v="1527"/>
          <ac:spMkLst>
            <pc:docMk/>
            <pc:sldMk cId="3774177591" sldId="258"/>
            <ac:spMk id="3" creationId="{2A74B6EE-4D6D-408B-9123-ADD825E83B27}"/>
          </ac:spMkLst>
        </pc:spChg>
        <pc:spChg chg="mod ord">
          <ac:chgData name="Желева" userId="S::dddz_2004@134sousofia.org::49596948-c2c1-482b-bb5f-bcab6b901cd7" providerId="AD" clId="Web-{54A9BD39-5E69-6DB0-3596-F62AF1511E5D}" dt="2020-11-16T20:54:29.528" v="1608" actId="20577"/>
          <ac:spMkLst>
            <pc:docMk/>
            <pc:sldMk cId="3774177591" sldId="258"/>
            <ac:spMk id="4" creationId="{AF1E13BC-2CFE-4900-B1F0-FB202DD8F053}"/>
          </ac:spMkLst>
        </pc:spChg>
        <pc:picChg chg="mod">
          <ac:chgData name="Желева" userId="S::dddz_2004@134sousofia.org::49596948-c2c1-482b-bb5f-bcab6b901cd7" providerId="AD" clId="Web-{54A9BD39-5E69-6DB0-3596-F62AF1511E5D}" dt="2020-11-16T18:49:54.971" v="244" actId="14100"/>
          <ac:picMkLst>
            <pc:docMk/>
            <pc:sldMk cId="3774177591" sldId="258"/>
            <ac:picMk id="5" creationId="{9D521F3C-A912-4A82-8310-9C23317B5161}"/>
          </ac:picMkLst>
        </pc:picChg>
      </pc:sldChg>
      <pc:sldChg chg="addSp modSp mod modClrScheme chgLayout">
        <pc:chgData name="Желева" userId="S::dddz_2004@134sousofia.org::49596948-c2c1-482b-bb5f-bcab6b901cd7" providerId="AD" clId="Web-{54A9BD39-5E69-6DB0-3596-F62AF1511E5D}" dt="2020-11-16T20:44:59.075" v="1545" actId="20577"/>
        <pc:sldMkLst>
          <pc:docMk/>
          <pc:sldMk cId="3090420100" sldId="259"/>
        </pc:sldMkLst>
        <pc:spChg chg="mod ord">
          <ac:chgData name="Желева" userId="S::dddz_2004@134sousofia.org::49596948-c2c1-482b-bb5f-bcab6b901cd7" providerId="AD" clId="Web-{54A9BD39-5E69-6DB0-3596-F62AF1511E5D}" dt="2020-11-16T20:43:31.338" v="1527"/>
          <ac:spMkLst>
            <pc:docMk/>
            <pc:sldMk cId="3090420100" sldId="259"/>
            <ac:spMk id="2" creationId="{E9FB1356-E05E-47A4-B248-FD00D1DDD836}"/>
          </ac:spMkLst>
        </pc:spChg>
        <pc:spChg chg="mod ord">
          <ac:chgData name="Желева" userId="S::dddz_2004@134sousofia.org::49596948-c2c1-482b-bb5f-bcab6b901cd7" providerId="AD" clId="Web-{54A9BD39-5E69-6DB0-3596-F62AF1511E5D}" dt="2020-11-16T20:44:25.324" v="1533" actId="20577"/>
          <ac:spMkLst>
            <pc:docMk/>
            <pc:sldMk cId="3090420100" sldId="259"/>
            <ac:spMk id="3" creationId="{367C5DF6-5C84-4AC2-9D2D-F371DED1199C}"/>
          </ac:spMkLst>
        </pc:spChg>
        <pc:spChg chg="mod ord">
          <ac:chgData name="Желева" userId="S::dddz_2004@134sousofia.org::49596948-c2c1-482b-bb5f-bcab6b901cd7" providerId="AD" clId="Web-{54A9BD39-5E69-6DB0-3596-F62AF1511E5D}" dt="2020-11-16T20:44:59.075" v="1545" actId="20577"/>
          <ac:spMkLst>
            <pc:docMk/>
            <pc:sldMk cId="3090420100" sldId="259"/>
            <ac:spMk id="4" creationId="{0823B42B-1645-4776-A705-FDB6ABE5A065}"/>
          </ac:spMkLst>
        </pc:spChg>
        <pc:picChg chg="add mod">
          <ac:chgData name="Желева" userId="S::dddz_2004@134sousofia.org::49596948-c2c1-482b-bb5f-bcab6b901cd7" providerId="AD" clId="Web-{54A9BD39-5E69-6DB0-3596-F62AF1511E5D}" dt="2020-11-16T19:19:32.044" v="1024" actId="14100"/>
          <ac:picMkLst>
            <pc:docMk/>
            <pc:sldMk cId="3090420100" sldId="259"/>
            <ac:picMk id="5" creationId="{E6572D52-C42E-4D9A-9D6A-B7B49B89A71F}"/>
          </ac:picMkLst>
        </pc:picChg>
      </pc:sldChg>
      <pc:sldChg chg="addSp delSp modSp new mod setBg modClrScheme delDesignElem chgLayout">
        <pc:chgData name="Желева" userId="S::dddz_2004@134sousofia.org::49596948-c2c1-482b-bb5f-bcab6b901cd7" providerId="AD" clId="Web-{54A9BD39-5E69-6DB0-3596-F62AF1511E5D}" dt="2020-11-16T20:45:18.904" v="1551" actId="20577"/>
        <pc:sldMkLst>
          <pc:docMk/>
          <pc:sldMk cId="936933998" sldId="260"/>
        </pc:sldMkLst>
        <pc:spChg chg="mod ord">
          <ac:chgData name="Желева" userId="S::dddz_2004@134sousofia.org::49596948-c2c1-482b-bb5f-bcab6b901cd7" providerId="AD" clId="Web-{54A9BD39-5E69-6DB0-3596-F62AF1511E5D}" dt="2020-11-16T20:45:08.169" v="1550"/>
          <ac:spMkLst>
            <pc:docMk/>
            <pc:sldMk cId="936933998" sldId="260"/>
            <ac:spMk id="2" creationId="{CD806299-A307-4EDC-BA98-EE43494F50EB}"/>
          </ac:spMkLst>
        </pc:spChg>
        <pc:spChg chg="mod ord">
          <ac:chgData name="Желева" userId="S::dddz_2004@134sousofia.org::49596948-c2c1-482b-bb5f-bcab6b901cd7" providerId="AD" clId="Web-{54A9BD39-5E69-6DB0-3596-F62AF1511E5D}" dt="2020-11-16T20:45:18.904" v="1551" actId="20577"/>
          <ac:spMkLst>
            <pc:docMk/>
            <pc:sldMk cId="936933998" sldId="260"/>
            <ac:spMk id="3" creationId="{836C6BD2-EA59-42D5-B5F8-E0D60D07B371}"/>
          </ac:spMkLst>
        </pc:spChg>
        <pc:spChg chg="del mod">
          <ac:chgData name="Желева" userId="S::dddz_2004@134sousofia.org::49596948-c2c1-482b-bb5f-bcab6b901cd7" providerId="AD" clId="Web-{54A9BD39-5E69-6DB0-3596-F62AF1511E5D}" dt="2020-11-16T19:15:30.929" v="1009"/>
          <ac:spMkLst>
            <pc:docMk/>
            <pc:sldMk cId="936933998" sldId="260"/>
            <ac:spMk id="4" creationId="{3AC0524E-E6A4-49BB-8D50-90A5B83DFED0}"/>
          </ac:spMkLst>
        </pc:spChg>
        <pc:picChg chg="add mod ord">
          <ac:chgData name="Желева" userId="S::dddz_2004@134sousofia.org::49596948-c2c1-482b-bb5f-bcab6b901cd7" providerId="AD" clId="Web-{54A9BD39-5E69-6DB0-3596-F62AF1511E5D}" dt="2020-11-16T20:45:08.169" v="1550"/>
          <ac:picMkLst>
            <pc:docMk/>
            <pc:sldMk cId="936933998" sldId="260"/>
            <ac:picMk id="5" creationId="{BE5106C2-229B-4FE1-8A74-9BBA01D3DC13}"/>
          </ac:picMkLst>
        </pc:picChg>
        <pc:picChg chg="add del">
          <ac:chgData name="Желева" userId="S::dddz_2004@134sousofia.org::49596948-c2c1-482b-bb5f-bcab6b901cd7" providerId="AD" clId="Web-{54A9BD39-5E69-6DB0-3596-F62AF1511E5D}" dt="2020-11-16T20:45:08.107" v="1549"/>
          <ac:picMkLst>
            <pc:docMk/>
            <pc:sldMk cId="936933998" sldId="260"/>
            <ac:picMk id="7" creationId="{DF6A9299-1D12-47E2-9DD4-03342553C4AA}"/>
          </ac:picMkLst>
        </pc:picChg>
        <pc:picChg chg="add">
          <ac:chgData name="Желева" userId="S::dddz_2004@134sousofia.org::49596948-c2c1-482b-bb5f-bcab6b901cd7" providerId="AD" clId="Web-{54A9BD39-5E69-6DB0-3596-F62AF1511E5D}" dt="2020-11-16T20:45:08.169" v="1550"/>
          <ac:picMkLst>
            <pc:docMk/>
            <pc:sldMk cId="936933998" sldId="260"/>
            <ac:picMk id="8" creationId="{DF6A9299-1D12-47E2-9DD4-03342553C4AA}"/>
          </ac:picMkLst>
        </pc:picChg>
        <pc:picChg chg="add del">
          <ac:chgData name="Желева" userId="S::dddz_2004@134sousofia.org::49596948-c2c1-482b-bb5f-bcab6b901cd7" providerId="AD" clId="Web-{54A9BD39-5E69-6DB0-3596-F62AF1511E5D}" dt="2020-11-16T20:43:31.338" v="1527"/>
          <ac:picMkLst>
            <pc:docMk/>
            <pc:sldMk cId="936933998" sldId="260"/>
            <ac:picMk id="10" creationId="{54DDEBDD-D8BD-41A6-8A0D-B00E3768B0F9}"/>
          </ac:picMkLst>
        </pc:picChg>
      </pc:sldChg>
      <pc:sldChg chg="addSp delSp modSp new mod setBg modClrScheme delDesignElem chgLayout">
        <pc:chgData name="Желева" userId="S::dddz_2004@134sousofia.org::49596948-c2c1-482b-bb5f-bcab6b901cd7" providerId="AD" clId="Web-{54A9BD39-5E69-6DB0-3596-F62AF1511E5D}" dt="2020-11-16T20:56:36.125" v="1621" actId="20577"/>
        <pc:sldMkLst>
          <pc:docMk/>
          <pc:sldMk cId="4204725672" sldId="261"/>
        </pc:sldMkLst>
        <pc:spChg chg="mod ord">
          <ac:chgData name="Желева" userId="S::dddz_2004@134sousofia.org::49596948-c2c1-482b-bb5f-bcab6b901cd7" providerId="AD" clId="Web-{54A9BD39-5E69-6DB0-3596-F62AF1511E5D}" dt="2020-11-16T20:46:56.032" v="1564"/>
          <ac:spMkLst>
            <pc:docMk/>
            <pc:sldMk cId="4204725672" sldId="261"/>
            <ac:spMk id="2" creationId="{00744491-9C02-4FF2-AA4A-B1EF19CE2918}"/>
          </ac:spMkLst>
        </pc:spChg>
        <pc:spChg chg="mod ord">
          <ac:chgData name="Желева" userId="S::dddz_2004@134sousofia.org::49596948-c2c1-482b-bb5f-bcab6b901cd7" providerId="AD" clId="Web-{54A9BD39-5E69-6DB0-3596-F62AF1511E5D}" dt="2020-11-16T20:56:36.125" v="1621" actId="20577"/>
          <ac:spMkLst>
            <pc:docMk/>
            <pc:sldMk cId="4204725672" sldId="261"/>
            <ac:spMk id="3" creationId="{F8DDF4D2-2EEA-4229-8075-361F128A9F62}"/>
          </ac:spMkLst>
        </pc:spChg>
        <pc:spChg chg="del">
          <ac:chgData name="Желева" userId="S::dddz_2004@134sousofia.org::49596948-c2c1-482b-bb5f-bcab6b901cd7" providerId="AD" clId="Web-{54A9BD39-5E69-6DB0-3596-F62AF1511E5D}" dt="2020-11-16T19:42:32.873" v="1468"/>
          <ac:spMkLst>
            <pc:docMk/>
            <pc:sldMk cId="4204725672" sldId="261"/>
            <ac:spMk id="4" creationId="{9270403A-0A8C-44C5-A3CA-E5BB0E9B9E34}"/>
          </ac:spMkLst>
        </pc:spChg>
        <pc:spChg chg="add del">
          <ac:chgData name="Желева" userId="S::dddz_2004@134sousofia.org::49596948-c2c1-482b-bb5f-bcab6b901cd7" providerId="AD" clId="Web-{54A9BD39-5E69-6DB0-3596-F62AF1511E5D}" dt="2020-11-16T19:42:44.670" v="1473"/>
          <ac:spMkLst>
            <pc:docMk/>
            <pc:sldMk cId="4204725672" sldId="261"/>
            <ac:spMk id="7" creationId="{E51BA4DF-2BD4-4EC2-B1DB-B27C8AC71864}"/>
          </ac:spMkLst>
        </pc:spChg>
        <pc:spChg chg="add del">
          <ac:chgData name="Желева" userId="S::dddz_2004@134sousofia.org::49596948-c2c1-482b-bb5f-bcab6b901cd7" providerId="AD" clId="Web-{54A9BD39-5E69-6DB0-3596-F62AF1511E5D}" dt="2020-11-16T20:43:31.338" v="1527"/>
          <ac:spMkLst>
            <pc:docMk/>
            <pc:sldMk cId="4204725672" sldId="261"/>
            <ac:spMk id="8" creationId="{80DF40B2-80F7-4E71-B46C-284163F3654A}"/>
          </ac:spMkLst>
        </pc:spChg>
        <pc:spChg chg="add del">
          <ac:chgData name="Желева" userId="S::dddz_2004@134sousofia.org::49596948-c2c1-482b-bb5f-bcab6b901cd7" providerId="AD" clId="Web-{54A9BD39-5E69-6DB0-3596-F62AF1511E5D}" dt="2020-11-16T20:45:31.014" v="1553"/>
          <ac:spMkLst>
            <pc:docMk/>
            <pc:sldMk cId="4204725672" sldId="261"/>
            <ac:spMk id="14" creationId="{168A5C37-E0A9-462D-BC65-C14D9025FB87}"/>
          </ac:spMkLst>
        </pc:spChg>
        <pc:picChg chg="add mod ord">
          <ac:chgData name="Желева" userId="S::dddz_2004@134sousofia.org::49596948-c2c1-482b-bb5f-bcab6b901cd7" providerId="AD" clId="Web-{54A9BD39-5E69-6DB0-3596-F62AF1511E5D}" dt="2020-11-16T20:46:56.032" v="1564"/>
          <ac:picMkLst>
            <pc:docMk/>
            <pc:sldMk cId="4204725672" sldId="261"/>
            <ac:picMk id="5" creationId="{A02180EE-67D8-4F0F-9A90-1F4EFD33F067}"/>
          </ac:picMkLst>
        </pc:picChg>
        <pc:picChg chg="add del">
          <ac:chgData name="Желева" userId="S::dddz_2004@134sousofia.org::49596948-c2c1-482b-bb5f-bcab6b901cd7" providerId="AD" clId="Web-{54A9BD39-5E69-6DB0-3596-F62AF1511E5D}" dt="2020-11-16T20:45:31.014" v="1553"/>
          <ac:picMkLst>
            <pc:docMk/>
            <pc:sldMk cId="4204725672" sldId="261"/>
            <ac:picMk id="9" creationId="{DF6A9299-1D12-47E2-9DD4-03342553C4AA}"/>
          </ac:picMkLst>
        </pc:picChg>
        <pc:picChg chg="add del">
          <ac:chgData name="Желева" userId="S::dddz_2004@134sousofia.org::49596948-c2c1-482b-bb5f-bcab6b901cd7" providerId="AD" clId="Web-{54A9BD39-5E69-6DB0-3596-F62AF1511E5D}" dt="2020-11-16T20:45:34.014" v="1555"/>
          <ac:picMkLst>
            <pc:docMk/>
            <pc:sldMk cId="4204725672" sldId="261"/>
            <ac:picMk id="11" creationId="{DF6A9299-1D12-47E2-9DD4-03342553C4AA}"/>
          </ac:picMkLst>
        </pc:picChg>
        <pc:picChg chg="add del">
          <ac:chgData name="Желева" userId="S::dddz_2004@134sousofia.org::49596948-c2c1-482b-bb5f-bcab6b901cd7" providerId="AD" clId="Web-{54A9BD39-5E69-6DB0-3596-F62AF1511E5D}" dt="2020-11-16T20:45:31.014" v="1553"/>
          <ac:picMkLst>
            <pc:docMk/>
            <pc:sldMk cId="4204725672" sldId="261"/>
            <ac:picMk id="12" creationId="{C63E20F8-074D-4B3B-AE66-7BBD6F1CB724}"/>
          </ac:picMkLst>
        </pc:picChg>
        <pc:picChg chg="add del">
          <ac:chgData name="Желева" userId="S::dddz_2004@134sousofia.org::49596948-c2c1-482b-bb5f-bcab6b901cd7" providerId="AD" clId="Web-{54A9BD39-5E69-6DB0-3596-F62AF1511E5D}" dt="2020-11-16T20:45:36.686" v="1557"/>
          <ac:picMkLst>
            <pc:docMk/>
            <pc:sldMk cId="4204725672" sldId="261"/>
            <ac:picMk id="13" creationId="{DF6A9299-1D12-47E2-9DD4-03342553C4AA}"/>
          </ac:picMkLst>
        </pc:picChg>
        <pc:picChg chg="add del">
          <ac:chgData name="Желева" userId="S::dddz_2004@134sousofia.org::49596948-c2c1-482b-bb5f-bcab6b901cd7" providerId="AD" clId="Web-{54A9BD39-5E69-6DB0-3596-F62AF1511E5D}" dt="2020-11-16T20:45:39.373" v="1559"/>
          <ac:picMkLst>
            <pc:docMk/>
            <pc:sldMk cId="4204725672" sldId="261"/>
            <ac:picMk id="15" creationId="{DF6A9299-1D12-47E2-9DD4-03342553C4AA}"/>
          </ac:picMkLst>
        </pc:picChg>
        <pc:picChg chg="add del">
          <ac:chgData name="Желева" userId="S::dddz_2004@134sousofia.org::49596948-c2c1-482b-bb5f-bcab6b901cd7" providerId="AD" clId="Web-{54A9BD39-5E69-6DB0-3596-F62AF1511E5D}" dt="2020-11-16T20:46:56.032" v="1564"/>
          <ac:picMkLst>
            <pc:docMk/>
            <pc:sldMk cId="4204725672" sldId="261"/>
            <ac:picMk id="16" creationId="{DF6A9299-1D12-47E2-9DD4-03342553C4AA}"/>
          </ac:picMkLst>
        </pc:picChg>
        <pc:picChg chg="add">
          <ac:chgData name="Желева" userId="S::dddz_2004@134sousofia.org::49596948-c2c1-482b-bb5f-bcab6b901cd7" providerId="AD" clId="Web-{54A9BD39-5E69-6DB0-3596-F62AF1511E5D}" dt="2020-11-16T20:46:56.032" v="1564"/>
          <ac:picMkLst>
            <pc:docMk/>
            <pc:sldMk cId="4204725672" sldId="261"/>
            <ac:picMk id="21" creationId="{DF6A9299-1D12-47E2-9DD4-03342553C4AA}"/>
          </ac:picMkLst>
        </pc:picChg>
        <pc:cxnChg chg="add del">
          <ac:chgData name="Желева" userId="S::dddz_2004@134sousofia.org::49596948-c2c1-482b-bb5f-bcab6b901cd7" providerId="AD" clId="Web-{54A9BD39-5E69-6DB0-3596-F62AF1511E5D}" dt="2020-11-16T19:42:42.217" v="1471"/>
          <ac:cxnSpMkLst>
            <pc:docMk/>
            <pc:sldMk cId="4204725672" sldId="261"/>
            <ac:cxnSpMk id="10" creationId="{A7F400EE-A8A5-48AF-B4D6-291B52C6F0B0}"/>
          </ac:cxnSpMkLst>
        </pc:cxnChg>
      </pc:sldChg>
      <pc:sldChg chg="addSp delSp modSp new mod setBg">
        <pc:chgData name="Желева" userId="S::dddz_2004@134sousofia.org::49596948-c2c1-482b-bb5f-bcab6b901cd7" providerId="AD" clId="Web-{54A9BD39-5E69-6DB0-3596-F62AF1511E5D}" dt="2020-11-16T21:09:19.271" v="1678" actId="20577"/>
        <pc:sldMkLst>
          <pc:docMk/>
          <pc:sldMk cId="976897349" sldId="262"/>
        </pc:sldMkLst>
        <pc:spChg chg="mod">
          <ac:chgData name="Желева" userId="S::dddz_2004@134sousofia.org::49596948-c2c1-482b-bb5f-bcab6b901cd7" providerId="AD" clId="Web-{54A9BD39-5E69-6DB0-3596-F62AF1511E5D}" dt="2020-11-16T21:09:19.271" v="1678" actId="20577"/>
          <ac:spMkLst>
            <pc:docMk/>
            <pc:sldMk cId="976897349" sldId="262"/>
            <ac:spMk id="2" creationId="{2D689F7F-0B5E-4EC4-83F4-A6AF1EC032FB}"/>
          </ac:spMkLst>
        </pc:spChg>
        <pc:spChg chg="add del">
          <ac:chgData name="Желева" userId="S::dddz_2004@134sousofia.org::49596948-c2c1-482b-bb5f-bcab6b901cd7" providerId="AD" clId="Web-{54A9BD39-5E69-6DB0-3596-F62AF1511E5D}" dt="2020-11-16T20:58:52.910" v="1673"/>
          <ac:spMkLst>
            <pc:docMk/>
            <pc:sldMk cId="976897349" sldId="262"/>
            <ac:spMk id="10" creationId="{0DC895F7-4E59-40FB-87DD-ACE47F94C143}"/>
          </ac:spMkLst>
        </pc:spChg>
        <pc:picChg chg="add del">
          <ac:chgData name="Желева" userId="S::dddz_2004@134sousofia.org::49596948-c2c1-482b-bb5f-bcab6b901cd7" providerId="AD" clId="Web-{54A9BD39-5E69-6DB0-3596-F62AF1511E5D}" dt="2020-11-16T20:58:52.910" v="1673"/>
          <ac:picMkLst>
            <pc:docMk/>
            <pc:sldMk cId="976897349" sldId="262"/>
            <ac:picMk id="4" creationId="{2EB26793-A9C4-4116-8681-24442CF72C14}"/>
          </ac:picMkLst>
        </pc:picChg>
        <pc:picChg chg="add">
          <ac:chgData name="Желева" userId="S::dddz_2004@134sousofia.org::49596948-c2c1-482b-bb5f-bcab6b901cd7" providerId="AD" clId="Web-{54A9BD39-5E69-6DB0-3596-F62AF1511E5D}" dt="2020-11-16T20:58:52.926" v="1674"/>
          <ac:picMkLst>
            <pc:docMk/>
            <pc:sldMk cId="976897349" sldId="262"/>
            <ac:picMk id="7" creationId="{18BD78ED-75E1-4879-B369-BC61F7C45E22}"/>
          </ac:picMkLst>
        </pc:picChg>
        <pc:picChg chg="add del">
          <ac:chgData name="Желева" userId="S::dddz_2004@134sousofia.org::49596948-c2c1-482b-bb5f-bcab6b901cd7" providerId="AD" clId="Web-{54A9BD39-5E69-6DB0-3596-F62AF1511E5D}" dt="2020-11-16T20:58:52.910" v="1673"/>
          <ac:picMkLst>
            <pc:docMk/>
            <pc:sldMk cId="976897349" sldId="262"/>
            <ac:picMk id="8" creationId="{CBECFFDC-94DB-4DA3-94FE-22FEDDA8FA30}"/>
          </ac:picMkLst>
        </pc:picChg>
        <pc:picChg chg="add del">
          <ac:chgData name="Желева" userId="S::dddz_2004@134sousofia.org::49596948-c2c1-482b-bb5f-bcab6b901cd7" providerId="AD" clId="Web-{54A9BD39-5E69-6DB0-3596-F62AF1511E5D}" dt="2020-11-16T20:58:52.910" v="1673"/>
          <ac:picMkLst>
            <pc:docMk/>
            <pc:sldMk cId="976897349" sldId="262"/>
            <ac:picMk id="12" creationId="{1A4C720E-710D-44F8-A8D7-2BAA61E1814B}"/>
          </ac:picMkLst>
        </pc:picChg>
      </pc:sldChg>
      <pc:sldMasterChg chg="del delSldLayout">
        <pc:chgData name="Желева" userId="S::dddz_2004@134sousofia.org::49596948-c2c1-482b-bb5f-bcab6b901cd7" providerId="AD" clId="Web-{54A9BD39-5E69-6DB0-3596-F62AF1511E5D}" dt="2020-11-16T20:43:31.338" v="1527"/>
        <pc:sldMasterMkLst>
          <pc:docMk/>
          <pc:sldMasterMk cId="2460954070" sldId="2147483660"/>
        </pc:sldMasterMkLst>
        <pc:sldLayoutChg chg="del">
          <pc:chgData name="Желева" userId="S::dddz_2004@134sousofia.org::49596948-c2c1-482b-bb5f-bcab6b901cd7" providerId="AD" clId="Web-{54A9BD39-5E69-6DB0-3596-F62AF1511E5D}" dt="2020-11-16T20:43:31.338" v="1527"/>
          <pc:sldLayoutMkLst>
            <pc:docMk/>
            <pc:sldMasterMk cId="2460954070" sldId="2147483660"/>
            <pc:sldLayoutMk cId="2385387890" sldId="2147483661"/>
          </pc:sldLayoutMkLst>
        </pc:sldLayoutChg>
        <pc:sldLayoutChg chg="del">
          <pc:chgData name="Желева" userId="S::dddz_2004@134sousofia.org::49596948-c2c1-482b-bb5f-bcab6b901cd7" providerId="AD" clId="Web-{54A9BD39-5E69-6DB0-3596-F62AF1511E5D}" dt="2020-11-16T20:43:31.338" v="1527"/>
          <pc:sldLayoutMkLst>
            <pc:docMk/>
            <pc:sldMasterMk cId="2460954070" sldId="2147483660"/>
            <pc:sldLayoutMk cId="949138452" sldId="2147483662"/>
          </pc:sldLayoutMkLst>
        </pc:sldLayoutChg>
        <pc:sldLayoutChg chg="del">
          <pc:chgData name="Желева" userId="S::dddz_2004@134sousofia.org::49596948-c2c1-482b-bb5f-bcab6b901cd7" providerId="AD" clId="Web-{54A9BD39-5E69-6DB0-3596-F62AF1511E5D}" dt="2020-11-16T20:43:31.338" v="1527"/>
          <pc:sldLayoutMkLst>
            <pc:docMk/>
            <pc:sldMasterMk cId="2460954070" sldId="2147483660"/>
            <pc:sldLayoutMk cId="2591524520" sldId="2147483663"/>
          </pc:sldLayoutMkLst>
        </pc:sldLayoutChg>
        <pc:sldLayoutChg chg="del">
          <pc:chgData name="Желева" userId="S::dddz_2004@134sousofia.org::49596948-c2c1-482b-bb5f-bcab6b901cd7" providerId="AD" clId="Web-{54A9BD39-5E69-6DB0-3596-F62AF1511E5D}" dt="2020-11-16T20:43:31.338" v="1527"/>
          <pc:sldLayoutMkLst>
            <pc:docMk/>
            <pc:sldMasterMk cId="2460954070" sldId="2147483660"/>
            <pc:sldLayoutMk cId="1203092039" sldId="2147483664"/>
          </pc:sldLayoutMkLst>
        </pc:sldLayoutChg>
        <pc:sldLayoutChg chg="del">
          <pc:chgData name="Желева" userId="S::dddz_2004@134sousofia.org::49596948-c2c1-482b-bb5f-bcab6b901cd7" providerId="AD" clId="Web-{54A9BD39-5E69-6DB0-3596-F62AF1511E5D}" dt="2020-11-16T20:43:31.338" v="1527"/>
          <pc:sldLayoutMkLst>
            <pc:docMk/>
            <pc:sldMasterMk cId="2460954070" sldId="2147483660"/>
            <pc:sldLayoutMk cId="3733172339" sldId="2147483665"/>
          </pc:sldLayoutMkLst>
        </pc:sldLayoutChg>
        <pc:sldLayoutChg chg="del">
          <pc:chgData name="Желева" userId="S::dddz_2004@134sousofia.org::49596948-c2c1-482b-bb5f-bcab6b901cd7" providerId="AD" clId="Web-{54A9BD39-5E69-6DB0-3596-F62AF1511E5D}" dt="2020-11-16T20:43:31.338" v="1527"/>
          <pc:sldLayoutMkLst>
            <pc:docMk/>
            <pc:sldMasterMk cId="2460954070" sldId="2147483660"/>
            <pc:sldLayoutMk cId="3210312558" sldId="2147483666"/>
          </pc:sldLayoutMkLst>
        </pc:sldLayoutChg>
        <pc:sldLayoutChg chg="del">
          <pc:chgData name="Желева" userId="S::dddz_2004@134sousofia.org::49596948-c2c1-482b-bb5f-bcab6b901cd7" providerId="AD" clId="Web-{54A9BD39-5E69-6DB0-3596-F62AF1511E5D}" dt="2020-11-16T20:43:31.338" v="1527"/>
          <pc:sldLayoutMkLst>
            <pc:docMk/>
            <pc:sldMasterMk cId="2460954070" sldId="2147483660"/>
            <pc:sldLayoutMk cId="3146388984" sldId="2147483667"/>
          </pc:sldLayoutMkLst>
        </pc:sldLayoutChg>
        <pc:sldLayoutChg chg="del">
          <pc:chgData name="Желева" userId="S::dddz_2004@134sousofia.org::49596948-c2c1-482b-bb5f-bcab6b901cd7" providerId="AD" clId="Web-{54A9BD39-5E69-6DB0-3596-F62AF1511E5D}" dt="2020-11-16T20:43:31.338" v="1527"/>
          <pc:sldLayoutMkLst>
            <pc:docMk/>
            <pc:sldMasterMk cId="2460954070" sldId="2147483660"/>
            <pc:sldLayoutMk cId="3171841454" sldId="2147483668"/>
          </pc:sldLayoutMkLst>
        </pc:sldLayoutChg>
        <pc:sldLayoutChg chg="del">
          <pc:chgData name="Желева" userId="S::dddz_2004@134sousofia.org::49596948-c2c1-482b-bb5f-bcab6b901cd7" providerId="AD" clId="Web-{54A9BD39-5E69-6DB0-3596-F62AF1511E5D}" dt="2020-11-16T20:43:31.338" v="1527"/>
          <pc:sldLayoutMkLst>
            <pc:docMk/>
            <pc:sldMasterMk cId="2460954070" sldId="2147483660"/>
            <pc:sldLayoutMk cId="1718958274" sldId="2147483669"/>
          </pc:sldLayoutMkLst>
        </pc:sldLayoutChg>
        <pc:sldLayoutChg chg="del">
          <pc:chgData name="Желева" userId="S::dddz_2004@134sousofia.org::49596948-c2c1-482b-bb5f-bcab6b901cd7" providerId="AD" clId="Web-{54A9BD39-5E69-6DB0-3596-F62AF1511E5D}" dt="2020-11-16T20:43:31.338" v="1527"/>
          <pc:sldLayoutMkLst>
            <pc:docMk/>
            <pc:sldMasterMk cId="2460954070" sldId="2147483660"/>
            <pc:sldLayoutMk cId="2202905451" sldId="2147483670"/>
          </pc:sldLayoutMkLst>
        </pc:sldLayoutChg>
        <pc:sldLayoutChg chg="del">
          <pc:chgData name="Желева" userId="S::dddz_2004@134sousofia.org::49596948-c2c1-482b-bb5f-bcab6b901cd7" providerId="AD" clId="Web-{54A9BD39-5E69-6DB0-3596-F62AF1511E5D}" dt="2020-11-16T20:43:31.338" v="1527"/>
          <pc:sldLayoutMkLst>
            <pc:docMk/>
            <pc:sldMasterMk cId="2460954070" sldId="2147483660"/>
            <pc:sldLayoutMk cId="3479445657" sldId="2147483671"/>
          </pc:sldLayoutMkLst>
        </pc:sldLayoutChg>
      </pc:sldMasterChg>
      <pc:sldMasterChg chg="add addSldLayout modSldLayout">
        <pc:chgData name="Желева" userId="S::dddz_2004@134sousofia.org::49596948-c2c1-482b-bb5f-bcab6b901cd7" providerId="AD" clId="Web-{54A9BD39-5E69-6DB0-3596-F62AF1511E5D}" dt="2020-11-16T20:43:31.338" v="1527"/>
        <pc:sldMasterMkLst>
          <pc:docMk/>
          <pc:sldMasterMk cId="1053988840" sldId="2147483672"/>
        </pc:sldMasterMkLst>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85539112" sldId="2147483673"/>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131495470" sldId="2147483674"/>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3261986935" sldId="2147483675"/>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2249096277" sldId="2147483676"/>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2965841212" sldId="2147483677"/>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510444666" sldId="2147483678"/>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656291577" sldId="2147483679"/>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2018407769" sldId="2147483680"/>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1027243000" sldId="2147483681"/>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2587522060" sldId="2147483682"/>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3296955476" sldId="2147483683"/>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1665654923" sldId="2147483684"/>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22862421" sldId="2147483685"/>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683212383" sldId="2147483686"/>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1833057881" sldId="2147483687"/>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3262932594" sldId="2147483688"/>
          </pc:sldLayoutMkLst>
        </pc:sldLayoutChg>
        <pc:sldLayoutChg chg="add mod replId">
          <pc:chgData name="Желева" userId="S::dddz_2004@134sousofia.org::49596948-c2c1-482b-bb5f-bcab6b901cd7" providerId="AD" clId="Web-{54A9BD39-5E69-6DB0-3596-F62AF1511E5D}" dt="2020-11-16T20:43:31.338" v="1527"/>
          <pc:sldLayoutMkLst>
            <pc:docMk/>
            <pc:sldMasterMk cId="1053988840" sldId="2147483672"/>
            <pc:sldLayoutMk cId="2083469553" sldId="2147483689"/>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5391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752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69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5654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6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321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3057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Tree>
    <p:extLst>
      <p:ext uri="{BB962C8B-B14F-4D97-AF65-F5344CB8AC3E}">
        <p14:creationId xmlns:p14="http://schemas.microsoft.com/office/powerpoint/2010/main" val="326293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346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49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198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909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584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044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629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840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724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11/16/2020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398884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1E5586-8BB5-40F6-96C3-2E87DD7CE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993805" y="1354668"/>
            <a:ext cx="8204391" cy="2346475"/>
          </a:xfrm>
        </p:spPr>
        <p:txBody>
          <a:bodyPr>
            <a:normAutofit/>
          </a:bodyPr>
          <a:lstStyle/>
          <a:p>
            <a:pPr algn="ctr"/>
            <a:r>
              <a:rPr lang="en-US" sz="6000">
                <a:cs typeface="Calibri Light"/>
              </a:rPr>
              <a:t>Who am I </a:t>
            </a:r>
          </a:p>
        </p:txBody>
      </p:sp>
      <p:sp>
        <p:nvSpPr>
          <p:cNvPr id="3" name="Subtitle 2"/>
          <p:cNvSpPr>
            <a:spLocks noGrp="1"/>
          </p:cNvSpPr>
          <p:nvPr>
            <p:ph type="subTitle" idx="1"/>
          </p:nvPr>
        </p:nvSpPr>
        <p:spPr>
          <a:xfrm>
            <a:off x="2497137" y="3940629"/>
            <a:ext cx="7197726" cy="1240970"/>
          </a:xfrm>
        </p:spPr>
        <p:txBody>
          <a:bodyPr vert="horz" lIns="91440" tIns="45720" rIns="91440" bIns="45720" rtlCol="0">
            <a:normAutofit/>
          </a:bodyPr>
          <a:lstStyle/>
          <a:p>
            <a:pPr algn="ctr"/>
            <a:r>
              <a:rPr lang="en-US">
                <a:cs typeface="Calibri"/>
              </a:rPr>
              <a:t>Daniela Zheleva</a:t>
            </a:r>
          </a:p>
        </p:txBody>
      </p:sp>
      <p:cxnSp>
        <p:nvCxnSpPr>
          <p:cNvPr id="10" name="Straight Connector 9">
            <a:extLst>
              <a:ext uri="{FF2B5EF4-FFF2-40B4-BE49-F238E27FC236}">
                <a16:creationId xmlns:a16="http://schemas.microsoft.com/office/drawing/2014/main" id="{8A832D40-B9E2-4CE7-9E0A-B35591EA20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7CC74D27-CA1C-4129-9D35-E00DA5ACE650}"/>
              </a:ext>
            </a:extLst>
          </p:cNvPr>
          <p:cNvSpPr>
            <a:spLocks noGrp="1"/>
          </p:cNvSpPr>
          <p:nvPr>
            <p:ph type="title"/>
          </p:nvPr>
        </p:nvSpPr>
        <p:spPr>
          <a:xfrm>
            <a:off x="4955458" y="639097"/>
            <a:ext cx="6593075" cy="1612490"/>
          </a:xfrm>
        </p:spPr>
        <p:txBody>
          <a:bodyPr vert="horz" lIns="91440" tIns="45720" rIns="91440" bIns="45720" rtlCol="0" anchor="ctr">
            <a:normAutofit/>
          </a:bodyPr>
          <a:lstStyle/>
          <a:p>
            <a:endParaRPr lang="en-US"/>
          </a:p>
        </p:txBody>
      </p:sp>
      <p:pic>
        <p:nvPicPr>
          <p:cNvPr id="5" name="Picture 5" descr="A person standing in front of a body of water&#10;&#10;Description automatically generated">
            <a:extLst>
              <a:ext uri="{FF2B5EF4-FFF2-40B4-BE49-F238E27FC236}">
                <a16:creationId xmlns:a16="http://schemas.microsoft.com/office/drawing/2014/main" id="{DB8AA5BC-0CBA-437D-9426-E7C5A4074339}"/>
              </a:ext>
            </a:extLst>
          </p:cNvPr>
          <p:cNvPicPr>
            <a:picLocks noGrp="1" noChangeAspect="1"/>
          </p:cNvPicPr>
          <p:nvPr>
            <p:ph sz="half" idx="1"/>
          </p:nvPr>
        </p:nvPicPr>
        <p:blipFill rotWithShape="1">
          <a:blip r:embed="rId4"/>
          <a:srcRect t="16569" r="2" b="2071"/>
          <a:stretch/>
        </p:blipFill>
        <p:spPr>
          <a:xfrm>
            <a:off x="20" y="975"/>
            <a:ext cx="4635988" cy="6858000"/>
          </a:xfrm>
          <a:prstGeom prst="rect">
            <a:avLst/>
          </a:prstGeom>
        </p:spPr>
      </p:pic>
      <p:sp>
        <p:nvSpPr>
          <p:cNvPr id="4" name="Content Placeholder 3">
            <a:extLst>
              <a:ext uri="{FF2B5EF4-FFF2-40B4-BE49-F238E27FC236}">
                <a16:creationId xmlns:a16="http://schemas.microsoft.com/office/drawing/2014/main" id="{DE61545B-C32F-484F-A418-59286D13BD0E}"/>
              </a:ext>
            </a:extLst>
          </p:cNvPr>
          <p:cNvSpPr>
            <a:spLocks noGrp="1"/>
          </p:cNvSpPr>
          <p:nvPr>
            <p:ph sz="half" idx="2"/>
          </p:nvPr>
        </p:nvSpPr>
        <p:spPr>
          <a:xfrm>
            <a:off x="4955458" y="2251587"/>
            <a:ext cx="6593075" cy="3972232"/>
          </a:xfrm>
        </p:spPr>
        <p:txBody>
          <a:bodyPr vert="horz" lIns="91440" tIns="45720" rIns="91440" bIns="45720" rtlCol="0" anchor="ctr">
            <a:normAutofit/>
          </a:bodyPr>
          <a:lstStyle/>
          <a:p>
            <a:r>
              <a:rPr lang="en-US" sz="2400" dirty="0"/>
              <a:t>You may be wondering who is this smiley girl... Hi, my name is Daniela </a:t>
            </a:r>
            <a:r>
              <a:rPr lang="en-US" sz="2400" err="1"/>
              <a:t>Zheleva</a:t>
            </a:r>
            <a:r>
              <a:rPr lang="en-US" sz="2400" dirty="0"/>
              <a:t>. I'm 16 and I'm from Bulgaria. I live in Sofia, which is the capital of the state. </a:t>
            </a:r>
            <a:endParaRPr lang="en-US" sz="2400" dirty="0">
              <a:cs typeface="Calibri"/>
            </a:endParaRPr>
          </a:p>
          <a:p>
            <a:r>
              <a:rPr lang="en-US" sz="2400" dirty="0"/>
              <a:t>I am one of the participants in the Plant Biodiversity project this year and I'm very excited to see what we can do together.</a:t>
            </a:r>
            <a:endParaRPr lang="en-US" sz="2400" dirty="0">
              <a:cs typeface="Calibri"/>
            </a:endParaRPr>
          </a:p>
          <a:p>
            <a:endParaRPr lang="en-US"/>
          </a:p>
        </p:txBody>
      </p:sp>
    </p:spTree>
    <p:extLst>
      <p:ext uri="{BB962C8B-B14F-4D97-AF65-F5344CB8AC3E}">
        <p14:creationId xmlns:p14="http://schemas.microsoft.com/office/powerpoint/2010/main" val="91011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45C05-1142-4FC4-9794-779B484E4E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74B6EE-4D6D-408B-9123-ADD825E83B27}"/>
              </a:ext>
            </a:extLst>
          </p:cNvPr>
          <p:cNvSpPr>
            <a:spLocks noGrp="1"/>
          </p:cNvSpPr>
          <p:nvPr>
            <p:ph sz="half" idx="1"/>
          </p:nvPr>
        </p:nvSpPr>
        <p:spPr/>
        <p:txBody>
          <a:bodyPr vert="horz" lIns="91440" tIns="45720" rIns="91440" bIns="45720" rtlCol="0" anchor="t">
            <a:normAutofit/>
          </a:bodyPr>
          <a:lstStyle/>
          <a:p>
            <a:pPr marL="0" indent="0">
              <a:buNone/>
            </a:pPr>
            <a:endParaRPr lang="en-US" dirty="0">
              <a:cs typeface="Calibri"/>
            </a:endParaRPr>
          </a:p>
          <a:p>
            <a:pPr marL="0" indent="0">
              <a:buNone/>
            </a:pPr>
            <a:endParaRPr lang="en-US" dirty="0">
              <a:cs typeface="Calibri"/>
            </a:endParaRPr>
          </a:p>
        </p:txBody>
      </p:sp>
      <p:sp>
        <p:nvSpPr>
          <p:cNvPr id="4" name="Content Placeholder 3">
            <a:extLst>
              <a:ext uri="{FF2B5EF4-FFF2-40B4-BE49-F238E27FC236}">
                <a16:creationId xmlns:a16="http://schemas.microsoft.com/office/drawing/2014/main" id="{AF1E13BC-2CFE-4900-B1F0-FB202DD8F053}"/>
              </a:ext>
            </a:extLst>
          </p:cNvPr>
          <p:cNvSpPr>
            <a:spLocks noGrp="1"/>
          </p:cNvSpPr>
          <p:nvPr>
            <p:ph sz="half" idx="2"/>
          </p:nvPr>
        </p:nvSpPr>
        <p:spPr/>
        <p:txBody>
          <a:bodyPr vert="horz" lIns="91440" tIns="45720" rIns="91440" bIns="45720" rtlCol="0" anchor="t">
            <a:normAutofit/>
          </a:bodyPr>
          <a:lstStyle/>
          <a:p>
            <a:pPr>
              <a:buNone/>
            </a:pPr>
            <a:endParaRPr lang="en-US" dirty="0">
              <a:ea typeface="+mn-lt"/>
              <a:cs typeface="+mn-lt"/>
            </a:endParaRPr>
          </a:p>
          <a:p>
            <a:pPr>
              <a:buNone/>
            </a:pPr>
            <a:r>
              <a:rPr lang="en-US" sz="2400" dirty="0">
                <a:ea typeface="+mn-lt"/>
                <a:cs typeface="+mn-lt"/>
              </a:rPr>
              <a:t>    If we take vacations for free time I would</a:t>
            </a:r>
            <a:r>
              <a:rPr lang="en-US" sz="2400">
                <a:ea typeface="+mn-lt"/>
                <a:cs typeface="+mn-lt"/>
              </a:rPr>
              <a:t> say that I love traveling. My </a:t>
            </a:r>
            <a:r>
              <a:rPr lang="en-US" sz="2400" dirty="0">
                <a:ea typeface="+mn-lt"/>
                <a:cs typeface="+mn-lt"/>
              </a:rPr>
              <a:t>family and I travel to a different country every year. I've visited many cities but I liked Paris the most. The people and the atmosphere were very nice.</a:t>
            </a:r>
            <a:endParaRPr lang="en" sz="2400">
              <a:latin typeface="Consolas"/>
              <a:cs typeface="Calibri"/>
            </a:endParaRPr>
          </a:p>
          <a:p>
            <a:pPr>
              <a:buNone/>
            </a:pPr>
            <a:endParaRPr lang="en-US" dirty="0">
              <a:cs typeface="Calibri"/>
            </a:endParaRPr>
          </a:p>
          <a:p>
            <a:pPr marL="0" indent="0">
              <a:buNone/>
            </a:pPr>
            <a:endParaRPr lang="en" dirty="0">
              <a:cs typeface="Calibri"/>
            </a:endParaRPr>
          </a:p>
        </p:txBody>
      </p:sp>
      <p:pic>
        <p:nvPicPr>
          <p:cNvPr id="5" name="Picture 5" descr="A picture containing outdoor, person, person, snow&#10;&#10;Description automatically generated">
            <a:extLst>
              <a:ext uri="{FF2B5EF4-FFF2-40B4-BE49-F238E27FC236}">
                <a16:creationId xmlns:a16="http://schemas.microsoft.com/office/drawing/2014/main" id="{9D521F3C-A912-4A82-8310-9C23317B5161}"/>
              </a:ext>
            </a:extLst>
          </p:cNvPr>
          <p:cNvPicPr>
            <a:picLocks noChangeAspect="1"/>
          </p:cNvPicPr>
          <p:nvPr/>
        </p:nvPicPr>
        <p:blipFill>
          <a:blip r:embed="rId2"/>
          <a:stretch>
            <a:fillRect/>
          </a:stretch>
        </p:blipFill>
        <p:spPr>
          <a:xfrm>
            <a:off x="4242" y="5751"/>
            <a:ext cx="4319101" cy="6846497"/>
          </a:xfrm>
          <a:prstGeom prst="rect">
            <a:avLst/>
          </a:prstGeom>
        </p:spPr>
      </p:pic>
    </p:spTree>
    <p:extLst>
      <p:ext uri="{BB962C8B-B14F-4D97-AF65-F5344CB8AC3E}">
        <p14:creationId xmlns:p14="http://schemas.microsoft.com/office/powerpoint/2010/main" val="377417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1356-E05E-47A4-B248-FD00D1DDD8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7C5DF6-5C84-4AC2-9D2D-F371DED1199C}"/>
              </a:ext>
            </a:extLst>
          </p:cNvPr>
          <p:cNvSpPr>
            <a:spLocks noGrp="1"/>
          </p:cNvSpPr>
          <p:nvPr>
            <p:ph sz="half" idx="1"/>
          </p:nvPr>
        </p:nvSpPr>
        <p:spPr/>
        <p:txBody>
          <a:bodyPr vert="horz" lIns="91440" tIns="45720" rIns="91440" bIns="45720" rtlCol="0" anchor="t">
            <a:normAutofit/>
          </a:bodyPr>
          <a:lstStyle/>
          <a:p>
            <a:endParaRPr lang="en-US" dirty="0">
              <a:ea typeface="+mn-lt"/>
              <a:cs typeface="+mn-lt"/>
            </a:endParaRPr>
          </a:p>
          <a:p>
            <a:pPr marL="0" indent="0">
              <a:buNone/>
            </a:pPr>
            <a:endParaRPr lang="en-US" dirty="0">
              <a:cs typeface="Calibri"/>
            </a:endParaRPr>
          </a:p>
        </p:txBody>
      </p:sp>
      <p:sp>
        <p:nvSpPr>
          <p:cNvPr id="4" name="Content Placeholder 3">
            <a:extLst>
              <a:ext uri="{FF2B5EF4-FFF2-40B4-BE49-F238E27FC236}">
                <a16:creationId xmlns:a16="http://schemas.microsoft.com/office/drawing/2014/main" id="{0823B42B-1645-4776-A705-FDB6ABE5A065}"/>
              </a:ext>
            </a:extLst>
          </p:cNvPr>
          <p:cNvSpPr>
            <a:spLocks noGrp="1"/>
          </p:cNvSpPr>
          <p:nvPr>
            <p:ph sz="half" idx="2"/>
          </p:nvPr>
        </p:nvSpPr>
        <p:spPr/>
        <p:txBody>
          <a:bodyPr vert="horz" lIns="91440" tIns="45720" rIns="91440" bIns="45720" rtlCol="0" anchor="t">
            <a:normAutofit/>
          </a:bodyPr>
          <a:lstStyle/>
          <a:p>
            <a:r>
              <a:rPr lang="en-US" sz="2400" dirty="0">
                <a:cs typeface="Calibri"/>
              </a:rPr>
              <a:t> In my free time I sometimes watch movies or </a:t>
            </a:r>
            <a:r>
              <a:rPr lang="en-US" sz="2400">
                <a:cs typeface="Calibri"/>
              </a:rPr>
              <a:t>listening to music depending on my mood.</a:t>
            </a:r>
            <a:r>
              <a:rPr lang="en-US" sz="2400">
                <a:ea typeface="+mn-lt"/>
                <a:cs typeface="+mn-lt"/>
              </a:rPr>
              <a:t> My favorite move is Lion King. It </a:t>
            </a:r>
            <a:r>
              <a:rPr lang="en-US" sz="2400" dirty="0">
                <a:ea typeface="+mn-lt"/>
                <a:cs typeface="+mn-lt"/>
              </a:rPr>
              <a:t>might sound stupid but I'm really into animations. Although I really like romantic movies so I  always have something to watch. Again it's depending on my mood.</a:t>
            </a:r>
            <a:endParaRPr lang="en-US" sz="2400">
              <a:cs typeface="Calibri"/>
            </a:endParaRPr>
          </a:p>
        </p:txBody>
      </p:sp>
      <p:pic>
        <p:nvPicPr>
          <p:cNvPr id="5" name="Picture 5" descr="A person standing in front of a mountain&#10;&#10;Description automatically generated">
            <a:extLst>
              <a:ext uri="{FF2B5EF4-FFF2-40B4-BE49-F238E27FC236}">
                <a16:creationId xmlns:a16="http://schemas.microsoft.com/office/drawing/2014/main" id="{E6572D52-C42E-4D9A-9D6A-B7B49B89A71F}"/>
              </a:ext>
            </a:extLst>
          </p:cNvPr>
          <p:cNvPicPr>
            <a:picLocks noChangeAspect="1"/>
          </p:cNvPicPr>
          <p:nvPr/>
        </p:nvPicPr>
        <p:blipFill>
          <a:blip r:embed="rId2"/>
          <a:stretch>
            <a:fillRect/>
          </a:stretch>
        </p:blipFill>
        <p:spPr>
          <a:xfrm>
            <a:off x="-5751" y="3906"/>
            <a:ext cx="4669767" cy="6792678"/>
          </a:xfrm>
          <a:prstGeom prst="rect">
            <a:avLst/>
          </a:prstGeom>
        </p:spPr>
      </p:pic>
    </p:spTree>
    <p:extLst>
      <p:ext uri="{BB962C8B-B14F-4D97-AF65-F5344CB8AC3E}">
        <p14:creationId xmlns:p14="http://schemas.microsoft.com/office/powerpoint/2010/main" val="309042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D806299-A307-4EDC-BA98-EE43494F50EB}"/>
              </a:ext>
            </a:extLst>
          </p:cNvPr>
          <p:cNvSpPr>
            <a:spLocks noGrp="1"/>
          </p:cNvSpPr>
          <p:nvPr>
            <p:ph type="title"/>
          </p:nvPr>
        </p:nvSpPr>
        <p:spPr>
          <a:xfrm>
            <a:off x="685801" y="609600"/>
            <a:ext cx="5219699" cy="1456267"/>
          </a:xfrm>
        </p:spPr>
        <p:txBody>
          <a:bodyPr vert="horz" lIns="91440" tIns="45720" rIns="91440" bIns="45720" rtlCol="0" anchor="ctr">
            <a:normAutofit/>
          </a:bodyPr>
          <a:lstStyle/>
          <a:p>
            <a:endParaRPr lang="en-US"/>
          </a:p>
        </p:txBody>
      </p:sp>
      <p:sp>
        <p:nvSpPr>
          <p:cNvPr id="3" name="Content Placeholder 2">
            <a:extLst>
              <a:ext uri="{FF2B5EF4-FFF2-40B4-BE49-F238E27FC236}">
                <a16:creationId xmlns:a16="http://schemas.microsoft.com/office/drawing/2014/main" id="{836C6BD2-EA59-42D5-B5F8-E0D60D07B371}"/>
              </a:ext>
            </a:extLst>
          </p:cNvPr>
          <p:cNvSpPr>
            <a:spLocks noGrp="1"/>
          </p:cNvSpPr>
          <p:nvPr>
            <p:ph sz="half" idx="1"/>
          </p:nvPr>
        </p:nvSpPr>
        <p:spPr>
          <a:xfrm>
            <a:off x="685801" y="2142067"/>
            <a:ext cx="5219699" cy="3649133"/>
          </a:xfrm>
        </p:spPr>
        <p:txBody>
          <a:bodyPr vert="horz" lIns="91440" tIns="45720" rIns="91440" bIns="45720" rtlCol="0" anchor="ctr">
            <a:noAutofit/>
          </a:bodyPr>
          <a:lstStyle/>
          <a:p>
            <a:r>
              <a:rPr lang="en-US" sz="2400"/>
              <a:t>In general I try to see the good in people but I also find things that I don't like at all. I find it irresponsible not to care about the environment. I know this topic is very popular these days but it still fails to awaken people and show them that they need not words but actions. Most people say how much they care about our planet but do nothing to protect it .</a:t>
            </a:r>
            <a:endParaRPr lang="en-US" sz="2400">
              <a:cs typeface="Calibri"/>
            </a:endParaRPr>
          </a:p>
        </p:txBody>
      </p:sp>
      <p:pic>
        <p:nvPicPr>
          <p:cNvPr id="5" name="Picture 5" descr="A picture containing sitting, table, large, vase&#10;&#10;Description automatically generated">
            <a:extLst>
              <a:ext uri="{FF2B5EF4-FFF2-40B4-BE49-F238E27FC236}">
                <a16:creationId xmlns:a16="http://schemas.microsoft.com/office/drawing/2014/main" id="{BE5106C2-229B-4FE1-8A74-9BBA01D3DC13}"/>
              </a:ext>
            </a:extLst>
          </p:cNvPr>
          <p:cNvPicPr>
            <a:picLocks noGrp="1" noChangeAspect="1"/>
          </p:cNvPicPr>
          <p:nvPr>
            <p:ph sz="half" idx="2"/>
          </p:nvPr>
        </p:nvPicPr>
        <p:blipFill rotWithShape="1">
          <a:blip r:embed="rId4"/>
          <a:srcRect l="26829" r="28819" b="-1"/>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693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00744491-9C02-4FF2-AA4A-B1EF19CE2918}"/>
              </a:ext>
            </a:extLst>
          </p:cNvPr>
          <p:cNvSpPr>
            <a:spLocks noGrp="1"/>
          </p:cNvSpPr>
          <p:nvPr>
            <p:ph type="title"/>
          </p:nvPr>
        </p:nvSpPr>
        <p:spPr>
          <a:xfrm>
            <a:off x="685801" y="609600"/>
            <a:ext cx="5219699" cy="1456267"/>
          </a:xfrm>
        </p:spPr>
        <p:txBody>
          <a:bodyPr vert="horz" lIns="91440" tIns="45720" rIns="91440" bIns="45720" rtlCol="0" anchor="ctr">
            <a:normAutofit/>
          </a:bodyPr>
          <a:lstStyle/>
          <a:p>
            <a:endParaRPr lang="en-US"/>
          </a:p>
        </p:txBody>
      </p:sp>
      <p:sp>
        <p:nvSpPr>
          <p:cNvPr id="3" name="Content Placeholder 2">
            <a:extLst>
              <a:ext uri="{FF2B5EF4-FFF2-40B4-BE49-F238E27FC236}">
                <a16:creationId xmlns:a16="http://schemas.microsoft.com/office/drawing/2014/main" id="{F8DDF4D2-2EEA-4229-8075-361F128A9F62}"/>
              </a:ext>
            </a:extLst>
          </p:cNvPr>
          <p:cNvSpPr>
            <a:spLocks noGrp="1"/>
          </p:cNvSpPr>
          <p:nvPr>
            <p:ph sz="half" idx="1"/>
          </p:nvPr>
        </p:nvSpPr>
        <p:spPr>
          <a:xfrm>
            <a:off x="685801" y="2142067"/>
            <a:ext cx="5219699" cy="3649133"/>
          </a:xfrm>
        </p:spPr>
        <p:txBody>
          <a:bodyPr vert="horz" lIns="91440" tIns="45720" rIns="91440" bIns="45720" rtlCol="0" anchor="ctr">
            <a:normAutofit/>
          </a:bodyPr>
          <a:lstStyle/>
          <a:p>
            <a:r>
              <a:rPr lang="en-US" sz="2400"/>
              <a:t>I like spending time with my friends and family. My family is very important part of my life. I'm the type of person who relies heavily on my family. I have a twin brother which makes me kind of calm that no matter what I have someone by my side. </a:t>
            </a:r>
            <a:endParaRPr lang="en-US" sz="2400">
              <a:cs typeface="Calibri"/>
            </a:endParaRPr>
          </a:p>
        </p:txBody>
      </p:sp>
      <p:pic>
        <p:nvPicPr>
          <p:cNvPr id="5" name="Picture 5" descr="A group of people standing in front of a building&#10;&#10;Description automatically generated">
            <a:extLst>
              <a:ext uri="{FF2B5EF4-FFF2-40B4-BE49-F238E27FC236}">
                <a16:creationId xmlns:a16="http://schemas.microsoft.com/office/drawing/2014/main" id="{A02180EE-67D8-4F0F-9A90-1F4EFD33F067}"/>
              </a:ext>
            </a:extLst>
          </p:cNvPr>
          <p:cNvPicPr>
            <a:picLocks noGrp="1" noChangeAspect="1"/>
          </p:cNvPicPr>
          <p:nvPr>
            <p:ph sz="half" idx="2"/>
          </p:nvPr>
        </p:nvPicPr>
        <p:blipFill rotWithShape="1">
          <a:blip r:embed="rId4"/>
          <a:srcRect t="22213" r="1" b="20435"/>
          <a:stretch/>
        </p:blipFill>
        <p:spPr>
          <a:xfrm>
            <a:off x="6198830" y="639097"/>
            <a:ext cx="5447070" cy="525042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0472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2D689F7F-0B5E-4EC4-83F4-A6AF1EC032FB}"/>
              </a:ext>
            </a:extLst>
          </p:cNvPr>
          <p:cNvSpPr>
            <a:spLocks noGrp="1"/>
          </p:cNvSpPr>
          <p:nvPr>
            <p:ph type="title"/>
          </p:nvPr>
        </p:nvSpPr>
        <p:spPr>
          <a:xfrm>
            <a:off x="3962399" y="2013856"/>
            <a:ext cx="7197726" cy="3668487"/>
          </a:xfrm>
        </p:spPr>
        <p:txBody>
          <a:bodyPr vert="horz" lIns="91440" tIns="45720" rIns="91440" bIns="45720" rtlCol="0" anchor="b">
            <a:normAutofit/>
          </a:bodyPr>
          <a:lstStyle/>
          <a:p>
            <a:pPr algn="r">
              <a:lnSpc>
                <a:spcPct val="90000"/>
              </a:lnSpc>
            </a:pPr>
            <a:r>
              <a:rPr lang="en-US" sz="8000" dirty="0"/>
              <a:t>Тhanks for your </a:t>
            </a:r>
            <a:r>
              <a:rPr lang="en-US" sz="8000"/>
              <a:t>Attention</a:t>
            </a:r>
          </a:p>
        </p:txBody>
      </p:sp>
    </p:spTree>
    <p:extLst>
      <p:ext uri="{BB962C8B-B14F-4D97-AF65-F5344CB8AC3E}">
        <p14:creationId xmlns:p14="http://schemas.microsoft.com/office/powerpoint/2010/main" val="9768973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Celestial</vt:lpstr>
      <vt:lpstr>Who am I </vt:lpstr>
      <vt:lpstr>PowerPoint Presentation</vt:lpstr>
      <vt:lpstr>PowerPoint Presentation</vt:lpstr>
      <vt:lpstr>PowerPoint Presentation</vt:lpstr>
      <vt:lpstr>PowerPoint Presentation</vt:lpstr>
      <vt:lpstr>PowerPoint Presentation</vt:lpstr>
      <vt:lpstr>Тhanks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601</cp:revision>
  <dcterms:created xsi:type="dcterms:W3CDTF">2020-11-16T16:23:00Z</dcterms:created>
  <dcterms:modified xsi:type="dcterms:W3CDTF">2020-11-16T21:09:21Z</dcterms:modified>
</cp:coreProperties>
</file>