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4907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80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38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24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00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86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23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13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/>
              <a:t>All our results we upload on the TwinSpace  as well, we created Live Eent. It was exciting to communicate each other.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3500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818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96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93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11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81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7006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41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422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73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D9D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1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1.jp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0" Type="http://schemas.openxmlformats.org/officeDocument/2006/relationships/image" Target="../media/image47.jpg"/><Relationship Id="rId4" Type="http://schemas.openxmlformats.org/officeDocument/2006/relationships/image" Target="../media/image2.png"/><Relationship Id="rId9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.jp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jp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0075" y="38800"/>
            <a:ext cx="493925" cy="938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520366" cy="938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6" name="Shape 56"/>
          <p:cNvSpPr txBox="1"/>
          <p:nvPr/>
        </p:nvSpPr>
        <p:spPr>
          <a:xfrm>
            <a:off x="698225" y="1021875"/>
            <a:ext cx="7424100" cy="3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 dirty="0">
                <a:solidFill>
                  <a:srgbClr val="0B5394"/>
                </a:solidFill>
              </a:rPr>
              <a:t>BE THE CHANGE</a:t>
            </a:r>
            <a:endParaRPr sz="1800" b="1" dirty="0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2017-1-NO01-KA219-034143_5</a:t>
            </a: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 SCHOOL”ST. ST. CYRIL AND METHODIUS” </a:t>
            </a:r>
            <a:endParaRPr sz="1800"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SMOLYAN, BULGARIA </a:t>
            </a:r>
            <a:r>
              <a:rPr lang="bg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dirty="0"/>
          </a:p>
        </p:txBody>
      </p:sp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880" y="4803998"/>
            <a:ext cx="2443750" cy="287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8800" y="38800"/>
            <a:ext cx="478400" cy="752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417147" cy="752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8" name="Shape 168"/>
          <p:cNvSpPr txBox="1"/>
          <p:nvPr/>
        </p:nvSpPr>
        <p:spPr>
          <a:xfrm>
            <a:off x="0" y="1059175"/>
            <a:ext cx="8808000" cy="8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/>
              <a:t>DECEMBER 2017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 b="1"/>
              <a:t>ORGANIZING A CHRISTMAS  CHARITY BAZZAR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6056" y="699542"/>
            <a:ext cx="1950700" cy="20197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1" name="Shape 1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512" y="2067694"/>
            <a:ext cx="1659475" cy="205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2" name="Shape 1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23728" y="2548100"/>
            <a:ext cx="2769000" cy="22514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3" name="Shape 17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6756" y="2931790"/>
            <a:ext cx="1798700" cy="1958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9750" y="46750"/>
            <a:ext cx="563750" cy="954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04" y="101025"/>
            <a:ext cx="467544" cy="8456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81" name="Shape 181"/>
          <p:cNvSpPr txBox="1"/>
          <p:nvPr/>
        </p:nvSpPr>
        <p:spPr>
          <a:xfrm>
            <a:off x="0" y="1022063"/>
            <a:ext cx="7923600" cy="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/>
              <a:t>JANUARY 2018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 b="1"/>
              <a:t>CROSS-CURRICULAR LESSONS “ENVIRONMENTAL PROBLEMS” - 7th grade</a:t>
            </a:r>
            <a:endParaRPr b="1"/>
          </a:p>
        </p:txBody>
      </p:sp>
      <p:pic>
        <p:nvPicPr>
          <p:cNvPr id="183" name="Shape 1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129" y="1993821"/>
            <a:ext cx="2715275" cy="2614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" name="Shape 1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4168" y="2011019"/>
            <a:ext cx="2883200" cy="2614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5" name="Shape 1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3349" y="1993822"/>
            <a:ext cx="2818874" cy="2614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986" y="38800"/>
            <a:ext cx="563750" cy="954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1" name="Shape 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04" y="80084"/>
            <a:ext cx="425613" cy="843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93" name="Shape 193"/>
          <p:cNvSpPr txBox="1"/>
          <p:nvPr/>
        </p:nvSpPr>
        <p:spPr>
          <a:xfrm>
            <a:off x="59300" y="993025"/>
            <a:ext cx="83424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/>
              <a:t>JANUARY 2018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 b="1"/>
              <a:t>“ENVIRONMENTAL PROBLEMS” - POSTERS, PRESENTATIONS, LEAFLETS</a:t>
            </a:r>
            <a:endParaRPr b="1"/>
          </a:p>
        </p:txBody>
      </p:sp>
      <p:pic>
        <p:nvPicPr>
          <p:cNvPr id="195" name="Shape 1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504" y="1901721"/>
            <a:ext cx="1981025" cy="2252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6" name="Shape 1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9204" y="1851670"/>
            <a:ext cx="1981025" cy="25446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7" name="Shape 19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21893" y="1851670"/>
            <a:ext cx="2116175" cy="3025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8" name="Shape 19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9255" y="1851670"/>
            <a:ext cx="2328762" cy="17050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9" name="Shape 1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58718" y="3056849"/>
            <a:ext cx="1721782" cy="20431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0" name="Shape 2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36030" y="3556695"/>
            <a:ext cx="2571725" cy="1543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440" y="38800"/>
            <a:ext cx="540475" cy="1027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50" y="38800"/>
            <a:ext cx="499225" cy="830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8" name="Shape 208"/>
          <p:cNvSpPr txBox="1"/>
          <p:nvPr/>
        </p:nvSpPr>
        <p:spPr>
          <a:xfrm>
            <a:off x="167950" y="837825"/>
            <a:ext cx="78177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/>
              <a:t>FEBRUARY 2018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 b="1"/>
              <a:t>EXCPERIENCE IN NATURE  - CREATING BIRDS’ FEEDERS</a:t>
            </a:r>
            <a:endParaRPr b="1"/>
          </a:p>
        </p:txBody>
      </p:sp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02175"/>
            <a:ext cx="2747299" cy="2822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1" name="Shape 2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5856" y="2499742"/>
            <a:ext cx="2604427" cy="1971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3" name="Shape 2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2383" y="1387238"/>
            <a:ext cx="2466951" cy="2671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440" y="38800"/>
            <a:ext cx="540475" cy="102078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55" y="38800"/>
            <a:ext cx="499225" cy="830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21" name="Shape 221"/>
          <p:cNvSpPr txBox="1"/>
          <p:nvPr/>
        </p:nvSpPr>
        <p:spPr>
          <a:xfrm>
            <a:off x="86300" y="837825"/>
            <a:ext cx="7899300" cy="9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/>
              <a:t>FEBRUARY 2018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/>
              <a:t> LOVE NATURE - HELP BIRDS!</a:t>
            </a:r>
            <a:endParaRPr b="1"/>
          </a:p>
        </p:txBody>
      </p:sp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018025"/>
            <a:ext cx="2591950" cy="2452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4" name="Shape 2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17575" y="2018025"/>
            <a:ext cx="2735813" cy="2452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" name="Shape 2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96250" y="2018025"/>
            <a:ext cx="2735825" cy="2452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2440" y="47608"/>
            <a:ext cx="540475" cy="9399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950" y="38800"/>
            <a:ext cx="499225" cy="830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3" name="Shape 233"/>
          <p:cNvSpPr txBox="1"/>
          <p:nvPr/>
        </p:nvSpPr>
        <p:spPr>
          <a:xfrm>
            <a:off x="0" y="814575"/>
            <a:ext cx="8246700" cy="9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 dirty="0"/>
              <a:t>FEBRUARY 2018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" dirty="0"/>
              <a:t> </a:t>
            </a:r>
            <a:r>
              <a:rPr lang="bg" b="1" dirty="0"/>
              <a:t>PHILOSOPHICAL DIALOGUE -  “WHAT DOES IT MEAN TO BE RESPONSIBLE”; “WHAT IS MY RESPONSIBLITY”</a:t>
            </a:r>
            <a:endParaRPr b="1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1" y="2499742"/>
            <a:ext cx="2603849" cy="226291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66" y="2499742"/>
            <a:ext cx="2571475" cy="252994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96" y="2016383"/>
            <a:ext cx="2664296" cy="233492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8925" y="93125"/>
            <a:ext cx="436075" cy="7990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436075" cy="8533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44" name="Shape 244"/>
          <p:cNvSpPr txBox="1"/>
          <p:nvPr/>
        </p:nvSpPr>
        <p:spPr>
          <a:xfrm>
            <a:off x="59300" y="946463"/>
            <a:ext cx="89553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000" b="1" dirty="0">
                <a:ln/>
                <a:solidFill>
                  <a:schemeClr val="accent4"/>
                </a:solidFill>
              </a:rPr>
              <a:t>eTwinning Live - TwinSpace</a:t>
            </a:r>
            <a:endParaRPr sz="3000" b="1" dirty="0">
              <a:ln/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>
              <a:ln/>
              <a:solidFill>
                <a:schemeClr val="accent4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n/>
              <a:solidFill>
                <a:schemeClr val="accent4"/>
              </a:solidFill>
            </a:endParaRPr>
          </a:p>
        </p:txBody>
      </p:sp>
      <p:pic>
        <p:nvPicPr>
          <p:cNvPr id="246" name="Shape 2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5750" y="1543050"/>
            <a:ext cx="1375925" cy="99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7" name="Shape 2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9375" y="2016675"/>
            <a:ext cx="3215225" cy="251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8" name="Shape 2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2712" y="2655350"/>
            <a:ext cx="2661187" cy="2444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9" name="Shape 2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850" y="1773475"/>
            <a:ext cx="2583250" cy="282807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3107" y="38800"/>
            <a:ext cx="472450" cy="759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406200" cy="837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56" name="Shape 256"/>
          <p:cNvSpPr txBox="1"/>
          <p:nvPr/>
        </p:nvSpPr>
        <p:spPr>
          <a:xfrm>
            <a:off x="600400" y="201700"/>
            <a:ext cx="7941000" cy="4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 dirty="0">
                <a:solidFill>
                  <a:srgbClr val="0B5394"/>
                </a:solidFill>
              </a:rPr>
              <a:t>BE THE CHANGE</a:t>
            </a:r>
            <a:endParaRPr sz="1800" b="1" dirty="0">
              <a:solidFill>
                <a:srgbClr val="0B539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 dirty="0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2017-1-NO01-KA219-034143_5</a:t>
            </a: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THANK YOU FOR YOUR</a:t>
            </a:r>
            <a:endParaRPr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ATTENTION! </a:t>
            </a:r>
            <a:endParaRPr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 dirty="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Aleksandra, Djesika, Stanislav, Daniel and Vasil</a:t>
            </a:r>
            <a:endParaRPr b="1" dirty="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20124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000" b="1" dirty="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COMPREHENSIVE SCHOOL”ST. ST. CYRIL AND METHODIUS”  - SMOLYAN, BULGARIA </a:t>
            </a:r>
            <a:r>
              <a:rPr lang="bg" sz="1000" dirty="0">
                <a:solidFill>
                  <a:srgbClr val="20124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 dirty="0">
              <a:solidFill>
                <a:srgbClr val="20124D"/>
              </a:solidFill>
            </a:endParaRPr>
          </a:p>
        </p:txBody>
      </p:sp>
      <p:pic>
        <p:nvPicPr>
          <p:cNvPr id="257" name="Shape 2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3888" y="4817357"/>
            <a:ext cx="2175875" cy="287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70925" y="38800"/>
            <a:ext cx="422975" cy="9796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391350" cy="9111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5" name="Shape 65"/>
          <p:cNvSpPr txBox="1"/>
          <p:nvPr/>
        </p:nvSpPr>
        <p:spPr>
          <a:xfrm>
            <a:off x="59299" y="1079478"/>
            <a:ext cx="45753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 dirty="0"/>
              <a:t>SEPTEMBER 2017</a:t>
            </a:r>
            <a:endParaRPr sz="1800" b="1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 dirty="0"/>
              <a:t>CREATING SCHOOL CLUB ”BE THE CHANGE”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 dirty="0"/>
              <a:t>FIRST SCHOOL MEETING 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2040" y="1079478"/>
            <a:ext cx="3380838" cy="24964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820" y="2499742"/>
            <a:ext cx="3144259" cy="2355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5775" y="105375"/>
            <a:ext cx="408700" cy="809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0" y="105375"/>
            <a:ext cx="408700" cy="809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6" name="Shape 76"/>
          <p:cNvSpPr txBox="1"/>
          <p:nvPr/>
        </p:nvSpPr>
        <p:spPr>
          <a:xfrm>
            <a:off x="255800" y="802234"/>
            <a:ext cx="5186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 dirty="0"/>
              <a:t>OCTOBER 2017</a:t>
            </a:r>
            <a:endParaRPr sz="18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bg" dirty="0">
                <a:solidFill>
                  <a:schemeClr val="dk1"/>
                </a:solidFill>
              </a:rPr>
              <a:t>REGISTRATING IN TWINSPACE “BE THE CHANGE”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bg" dirty="0">
                <a:solidFill>
                  <a:schemeClr val="dk1"/>
                </a:solidFill>
              </a:rPr>
              <a:t>REFRESHING EUROPEAN CORNER AT SCHOOL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 dirty="0"/>
              <a:t>PREPARING POSTCARDS FOR EUROPEAN FRIENDS</a:t>
            </a:r>
            <a:endParaRPr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15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9872" y="2329906"/>
            <a:ext cx="2744779" cy="259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800" y="2355726"/>
            <a:ext cx="2674601" cy="25907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80192" y="411510"/>
            <a:ext cx="290558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7312" y="61474"/>
            <a:ext cx="448950" cy="8431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74" y="61474"/>
            <a:ext cx="448952" cy="809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8" name="Shape 88"/>
          <p:cNvSpPr txBox="1"/>
          <p:nvPr/>
        </p:nvSpPr>
        <p:spPr>
          <a:xfrm>
            <a:off x="34550" y="915175"/>
            <a:ext cx="5815800" cy="9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/>
              <a:t>OCTOBER 2017 - EXPERIENCES IN NATURE</a:t>
            </a: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bg">
                <a:solidFill>
                  <a:srgbClr val="333333"/>
                </a:solidFill>
              </a:rPr>
              <a:t>GREEN ACTIVITIES WITH STUDENTS FROM 3th GRADE</a:t>
            </a:r>
            <a:r>
              <a:rPr lang="bg" b="1">
                <a:solidFill>
                  <a:srgbClr val="333333"/>
                </a:solidFill>
              </a:rPr>
              <a:t> </a:t>
            </a:r>
            <a:endParaRPr b="1">
              <a:solidFill>
                <a:srgbClr val="33333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4088" y="943046"/>
            <a:ext cx="3437699" cy="2579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35896" y="2724533"/>
            <a:ext cx="2121200" cy="228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" name="Shape 9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212" y="2643758"/>
            <a:ext cx="1968600" cy="236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15137" y="1926470"/>
            <a:ext cx="2287875" cy="171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4749" y="38800"/>
            <a:ext cx="425775" cy="8763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360750" cy="801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1" name="Shape 101"/>
          <p:cNvSpPr txBox="1"/>
          <p:nvPr/>
        </p:nvSpPr>
        <p:spPr>
          <a:xfrm>
            <a:off x="59300" y="915175"/>
            <a:ext cx="31137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/>
              <a:t>NOVEMBER  2017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 LOGO COMPETITIONS</a:t>
            </a:r>
            <a:endParaRPr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520" y="1832183"/>
            <a:ext cx="1454625" cy="130901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1850" y="1412475"/>
            <a:ext cx="1812700" cy="15707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60503" y="550925"/>
            <a:ext cx="1957613" cy="285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6" name="Shape 10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3041" y="1791475"/>
            <a:ext cx="1454625" cy="134972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7" name="Shape 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44639" y="1365319"/>
            <a:ext cx="1321069" cy="17250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8" name="Shape 10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86699" y="3278000"/>
            <a:ext cx="1618025" cy="13459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9" name="Shape 10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75667" y="3289169"/>
            <a:ext cx="1467577" cy="13459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0" name="Shape 11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300" y="3409425"/>
            <a:ext cx="1500575" cy="13079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1" name="Shape 11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713041" y="3327400"/>
            <a:ext cx="1396450" cy="14264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4412" y="38800"/>
            <a:ext cx="425775" cy="8763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360750" cy="801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9" name="Shape 119"/>
          <p:cNvSpPr txBox="1"/>
          <p:nvPr/>
        </p:nvSpPr>
        <p:spPr>
          <a:xfrm>
            <a:off x="0" y="915175"/>
            <a:ext cx="7919700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>
                <a:solidFill>
                  <a:srgbClr val="1C4587"/>
                </a:solidFill>
              </a:rPr>
              <a:t>NOVEMBER  2017</a:t>
            </a:r>
            <a:endParaRPr b="1">
              <a:solidFill>
                <a:srgbClr val="1C458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1C458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400"/>
              <a:buChar char="●"/>
            </a:pPr>
            <a:r>
              <a:rPr lang="bg" b="1">
                <a:solidFill>
                  <a:srgbClr val="1C4587"/>
                </a:solidFill>
              </a:rPr>
              <a:t>PHILOSOPHICAL DIALOGUE “WHAT MAKES A GOOD COMMUNICATION?”</a:t>
            </a:r>
            <a:endParaRPr b="1">
              <a:solidFill>
                <a:srgbClr val="1C4587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0152" y="1935475"/>
            <a:ext cx="2927148" cy="237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9644" y="2196407"/>
            <a:ext cx="2218749" cy="200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1" y="2067694"/>
            <a:ext cx="3089927" cy="2242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6737" y="38800"/>
            <a:ext cx="425775" cy="8763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360750" cy="801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1" name="Shape 131"/>
          <p:cNvSpPr txBox="1"/>
          <p:nvPr/>
        </p:nvSpPr>
        <p:spPr>
          <a:xfrm>
            <a:off x="25857" y="1159800"/>
            <a:ext cx="8549400" cy="8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>
                <a:solidFill>
                  <a:srgbClr val="38761D"/>
                </a:solidFill>
              </a:rPr>
              <a:t>NOVEMBER  2017</a:t>
            </a:r>
            <a:endParaRPr b="1">
              <a:solidFill>
                <a:srgbClr val="38761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bg" b="1">
                <a:solidFill>
                  <a:srgbClr val="38761D"/>
                </a:solidFill>
              </a:rPr>
              <a:t>CROSS-CURRICULAR LESSON </a:t>
            </a:r>
            <a:r>
              <a:rPr lang="bg" b="1">
                <a:solidFill>
                  <a:schemeClr val="dk1"/>
                </a:solidFill>
              </a:rPr>
              <a:t> </a:t>
            </a:r>
            <a:r>
              <a:rPr lang="bg" b="1">
                <a:solidFill>
                  <a:srgbClr val="38761D"/>
                </a:solidFill>
              </a:rPr>
              <a:t> “BIODIVERSITY” -  STUDENTS FROM 9th GRADE</a:t>
            </a:r>
            <a:endParaRPr b="1">
              <a:solidFill>
                <a:srgbClr val="38761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512" y="1992300"/>
            <a:ext cx="1734399" cy="18864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4" name="Shape 1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5712" y="2755500"/>
            <a:ext cx="2544125" cy="1771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5" name="Shape 1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57462" y="3237225"/>
            <a:ext cx="2008851" cy="1771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6" name="Shape 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83562" y="1992300"/>
            <a:ext cx="2008851" cy="16564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48464" y="38800"/>
            <a:ext cx="328600" cy="698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328600" cy="59276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4" name="Shape 144"/>
          <p:cNvSpPr txBox="1"/>
          <p:nvPr/>
        </p:nvSpPr>
        <p:spPr>
          <a:xfrm>
            <a:off x="59300" y="1238825"/>
            <a:ext cx="3843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b="1">
                <a:solidFill>
                  <a:srgbClr val="38761D"/>
                </a:solidFill>
              </a:rPr>
              <a:t>NOVEMBER  2017</a:t>
            </a:r>
            <a:endParaRPr b="1">
              <a:solidFill>
                <a:srgbClr val="38761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8761D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●"/>
            </a:pPr>
            <a:r>
              <a:rPr lang="bg" b="1">
                <a:solidFill>
                  <a:srgbClr val="38761D"/>
                </a:solidFill>
              </a:rPr>
              <a:t>“MAKER SPACE”  - “BIODIVERSITY”</a:t>
            </a:r>
            <a:endParaRPr b="1">
              <a:solidFill>
                <a:srgbClr val="38761D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6537" y="123478"/>
            <a:ext cx="1983875" cy="340570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47" name="Shape 1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00" y="2195525"/>
            <a:ext cx="2949075" cy="224200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48" name="Shape 1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32200" y="3376130"/>
            <a:ext cx="3128524" cy="176007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49" name="Shape 1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09674" y="1347614"/>
            <a:ext cx="2782525" cy="2728750"/>
          </a:xfrm>
          <a:prstGeom prst="rect">
            <a:avLst/>
          </a:prstGeom>
          <a:noFill/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448" y="38800"/>
            <a:ext cx="441950" cy="752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00" y="38800"/>
            <a:ext cx="375050" cy="752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7" name="Shape 157"/>
          <p:cNvSpPr txBox="1"/>
          <p:nvPr/>
        </p:nvSpPr>
        <p:spPr>
          <a:xfrm>
            <a:off x="152400" y="957650"/>
            <a:ext cx="86556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bg" sz="1800" b="1"/>
              <a:t>DECEMBER 2017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bg"/>
              <a:t>“</a:t>
            </a:r>
            <a:r>
              <a:rPr lang="bg" b="1"/>
              <a:t>MAKER SPACE” - CREATING CHRISTMAS DECORATING FROM RECYCLE MATERIALS</a:t>
            </a: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470900"/>
            <a:ext cx="3648975" cy="2447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0" name="Shape 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46150" y="2498875"/>
            <a:ext cx="3723801" cy="2447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245</Words>
  <Application>Microsoft Office PowerPoint</Application>
  <PresentationFormat>Презентация на цял екран (16:9)</PresentationFormat>
  <Paragraphs>84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Simple Light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Stankova</dc:creator>
  <cp:lastModifiedBy>Stela</cp:lastModifiedBy>
  <cp:revision>7</cp:revision>
  <dcterms:modified xsi:type="dcterms:W3CDTF">2018-03-05T13:55:39Z</dcterms:modified>
</cp:coreProperties>
</file>