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4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877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191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470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725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174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75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9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6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6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5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1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1847850" y="1052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b="1" dirty="0" smtClean="0">
                <a:solidFill>
                  <a:srgbClr val="FF0000"/>
                </a:solidFill>
                <a:latin typeface="museo-sans"/>
              </a:rPr>
              <a:t/>
            </a:r>
            <a:br>
              <a:rPr lang="el-GR" altLang="el-GR" b="1" dirty="0" smtClean="0">
                <a:solidFill>
                  <a:srgbClr val="FF0000"/>
                </a:solidFill>
                <a:latin typeface="museo-sans"/>
              </a:rPr>
            </a:br>
            <a:r>
              <a:rPr lang="en-US" altLang="el-GR" b="1" dirty="0" smtClean="0">
                <a:solidFill>
                  <a:srgbClr val="FF0000"/>
                </a:solidFill>
                <a:latin typeface="museo-sans"/>
              </a:rPr>
              <a:t>’’English </a:t>
            </a:r>
            <a:r>
              <a:rPr lang="en-US" altLang="el-GR" b="1" dirty="0" smtClean="0">
                <a:solidFill>
                  <a:srgbClr val="FF0000"/>
                </a:solidFill>
                <a:latin typeface="museo-sans"/>
              </a:rPr>
              <a:t>is </a:t>
            </a:r>
            <a:r>
              <a:rPr lang="en-US" altLang="el-GR" b="1" dirty="0" smtClean="0">
                <a:solidFill>
                  <a:srgbClr val="FF0000"/>
                </a:solidFill>
                <a:latin typeface="museo-sans"/>
              </a:rPr>
              <a:t>123’’</a:t>
            </a:r>
            <a:r>
              <a:rPr lang="el-GR" altLang="el-GR" b="1" dirty="0" smtClean="0">
                <a:solidFill>
                  <a:srgbClr val="FF0000"/>
                </a:solidFill>
                <a:latin typeface="museo-sans"/>
              </a:rPr>
              <a:t/>
            </a:r>
            <a:br>
              <a:rPr lang="el-GR" altLang="el-GR" b="1" dirty="0" smtClean="0">
                <a:solidFill>
                  <a:srgbClr val="FF0000"/>
                </a:solidFill>
                <a:latin typeface="museo-sans"/>
              </a:rPr>
            </a:br>
            <a:r>
              <a:rPr lang="en-US" altLang="el-GR" sz="3100" b="1" i="1" dirty="0" smtClean="0">
                <a:solidFill>
                  <a:srgbClr val="FFC000"/>
                </a:solidFill>
                <a:latin typeface="museo-sans"/>
              </a:rPr>
              <a:t>eTwinning project 2021-2022</a:t>
            </a:r>
            <a:r>
              <a:rPr lang="en-US" altLang="el-GR" b="1" dirty="0" smtClean="0">
                <a:solidFill>
                  <a:srgbClr val="FF0000"/>
                </a:solidFill>
                <a:latin typeface="museo-sans"/>
              </a:rPr>
              <a:t/>
            </a:r>
            <a:br>
              <a:rPr lang="en-US" altLang="el-GR" b="1" dirty="0" smtClean="0">
                <a:solidFill>
                  <a:srgbClr val="FF0000"/>
                </a:solidFill>
                <a:latin typeface="museo-sans"/>
              </a:rPr>
            </a:br>
            <a:endParaRPr lang="el-GR" altLang="el-GR" dirty="0" smtClean="0">
              <a:solidFill>
                <a:srgbClr val="FF0000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631951" y="5721351"/>
            <a:ext cx="2951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400">
                <a:solidFill>
                  <a:srgbClr val="FFC000"/>
                </a:solidFill>
              </a:rPr>
              <a:t>(Διάρκεια </a:t>
            </a:r>
            <a:r>
              <a:rPr lang="en-US" altLang="el-GR" sz="2400">
                <a:solidFill>
                  <a:srgbClr val="FFC000"/>
                </a:solidFill>
              </a:rPr>
              <a:t>8</a:t>
            </a:r>
            <a:r>
              <a:rPr lang="el-GR" altLang="el-GR" sz="2400">
                <a:solidFill>
                  <a:srgbClr val="FFC000"/>
                </a:solidFill>
              </a:rPr>
              <a:t> μήνες)</a:t>
            </a:r>
          </a:p>
        </p:txBody>
      </p:sp>
      <p:pic>
        <p:nvPicPr>
          <p:cNvPr id="13316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7" y="2536826"/>
            <a:ext cx="31972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- TextBox"/>
          <p:cNvSpPr txBox="1">
            <a:spLocks noChangeArrowheads="1"/>
          </p:cNvSpPr>
          <p:nvPr/>
        </p:nvSpPr>
        <p:spPr bwMode="auto">
          <a:xfrm>
            <a:off x="1847851" y="260350"/>
            <a:ext cx="8640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Σε όλη τη διάρκεια του έργου πραγματοποιήθηκαν τηλεδιασκέψεις με σκοπό την επικοινωνία, τον σχεδιασμό και την παρουσίαση των προϊόντων κάθε θεματικής ενότητας.</a:t>
            </a:r>
          </a:p>
        </p:txBody>
      </p:sp>
      <p:pic>
        <p:nvPicPr>
          <p:cNvPr id="22531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916113"/>
            <a:ext cx="29511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1952" r="14333" b="-1952"/>
          <a:stretch>
            <a:fillRect/>
          </a:stretch>
        </p:blipFill>
        <p:spPr bwMode="auto">
          <a:xfrm rot="5797718">
            <a:off x="8065294" y="1499394"/>
            <a:ext cx="20431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6" y="2076451"/>
            <a:ext cx="25558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4000500"/>
            <a:ext cx="26511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3454401"/>
            <a:ext cx="23844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4000501"/>
            <a:ext cx="20891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0070C0"/>
                </a:solidFill>
              </a:rPr>
              <a:t>Ευχαριστώ για την προσοχή σας!</a:t>
            </a:r>
            <a:endParaRPr lang="el-GR" sz="48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l-GR" dirty="0" smtClean="0"/>
          </a:p>
          <a:p>
            <a:pPr marL="0" indent="0" algn="r">
              <a:buNone/>
            </a:pPr>
            <a:endParaRPr lang="el-GR" dirty="0"/>
          </a:p>
          <a:p>
            <a:pPr marL="0" indent="0" algn="r">
              <a:buNone/>
            </a:pPr>
            <a:endParaRPr lang="el-GR" dirty="0" smtClean="0"/>
          </a:p>
          <a:p>
            <a:pPr marL="0" indent="0" algn="r">
              <a:buNone/>
            </a:pPr>
            <a:r>
              <a:rPr lang="el-GR" sz="2000" dirty="0" smtClean="0">
                <a:solidFill>
                  <a:srgbClr val="7030A0"/>
                </a:solidFill>
              </a:rPr>
              <a:t>Μαρία Τσιαμτσιούρη </a:t>
            </a:r>
          </a:p>
          <a:p>
            <a:pPr marL="0" indent="0" algn="r">
              <a:buNone/>
            </a:pPr>
            <a:r>
              <a:rPr lang="el-GR" sz="2000" dirty="0" smtClean="0">
                <a:solidFill>
                  <a:srgbClr val="7030A0"/>
                </a:solidFill>
              </a:rPr>
              <a:t>ΠΕ06 Αγγλικής Γλώσσας</a:t>
            </a:r>
          </a:p>
          <a:p>
            <a:pPr marL="0" indent="0" algn="r">
              <a:buNone/>
            </a:pPr>
            <a:r>
              <a:rPr lang="el-GR" sz="2000" dirty="0" smtClean="0">
                <a:solidFill>
                  <a:srgbClr val="7030A0"/>
                </a:solidFill>
              </a:rPr>
              <a:t>4</a:t>
            </a:r>
            <a:r>
              <a:rPr lang="el-GR" sz="2000" baseline="30000" dirty="0" smtClean="0">
                <a:solidFill>
                  <a:srgbClr val="7030A0"/>
                </a:solidFill>
              </a:rPr>
              <a:t>ο</a:t>
            </a:r>
            <a:r>
              <a:rPr lang="el-GR" sz="2000" dirty="0" smtClean="0">
                <a:solidFill>
                  <a:srgbClr val="7030A0"/>
                </a:solidFill>
              </a:rPr>
              <a:t> Δημοτικό Σχολείο Καρπενησίου</a:t>
            </a:r>
            <a:endParaRPr lang="el-GR" sz="20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Happy summer holidays summer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"/>
          <a:stretch/>
        </p:blipFill>
        <p:spPr bwMode="auto">
          <a:xfrm>
            <a:off x="4426239" y="2410809"/>
            <a:ext cx="2909742" cy="3465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4082112" y="2420889"/>
            <a:ext cx="2173288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Ρουμανία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Τουρκία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Σλοβακία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Πολωνία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Ιταλία</a:t>
            </a:r>
          </a:p>
          <a:p>
            <a:pPr eaLnBrk="1" hangingPunct="1">
              <a:defRPr/>
            </a:pPr>
            <a:endParaRPr lang="el-GR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690669" y="1091480"/>
            <a:ext cx="71294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rgbClr val="00B0F0"/>
                </a:solidFill>
              </a:rPr>
              <a:t> Συνεργάστηκαν </a:t>
            </a:r>
            <a:r>
              <a:rPr lang="en-US" sz="2800" b="1" u="sng" dirty="0">
                <a:solidFill>
                  <a:srgbClr val="00B0F0"/>
                </a:solidFill>
              </a:rPr>
              <a:t>17</a:t>
            </a:r>
            <a:r>
              <a:rPr lang="el-GR" sz="2800" b="1" u="sng" dirty="0">
                <a:solidFill>
                  <a:srgbClr val="00B0F0"/>
                </a:solidFill>
              </a:rPr>
              <a:t> εκπαιδευτικοί </a:t>
            </a:r>
            <a:r>
              <a:rPr lang="el-GR" sz="2800" b="1" dirty="0">
                <a:solidFill>
                  <a:srgbClr val="00B0F0"/>
                </a:solidFill>
              </a:rPr>
              <a:t>και πάνω από </a:t>
            </a:r>
            <a:r>
              <a:rPr lang="en-US" sz="2800" b="1" u="sng" dirty="0">
                <a:solidFill>
                  <a:srgbClr val="00B0F0"/>
                </a:solidFill>
              </a:rPr>
              <a:t>170</a:t>
            </a:r>
            <a:r>
              <a:rPr lang="el-GR" sz="2800" b="1" u="sng" dirty="0">
                <a:solidFill>
                  <a:srgbClr val="00B0F0"/>
                </a:solidFill>
              </a:rPr>
              <a:t> μαθητές </a:t>
            </a:r>
            <a:r>
              <a:rPr lang="el-GR" sz="2800" b="1" dirty="0">
                <a:solidFill>
                  <a:srgbClr val="00B0F0"/>
                </a:solidFill>
              </a:rPr>
              <a:t>από : </a:t>
            </a:r>
            <a:endParaRPr lang="el-GR" sz="2800" b="1" dirty="0">
              <a:solidFill>
                <a:srgbClr val="00B0F0"/>
              </a:solidFill>
            </a:endParaRPr>
          </a:p>
        </p:txBody>
      </p:sp>
      <p:sp>
        <p:nvSpPr>
          <p:cNvPr id="10" name="8 - TextBox"/>
          <p:cNvSpPr txBox="1"/>
          <p:nvPr/>
        </p:nvSpPr>
        <p:spPr>
          <a:xfrm>
            <a:off x="6137564" y="3096298"/>
            <a:ext cx="2173288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Σερβία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B0F0"/>
                </a:solidFill>
              </a:rPr>
              <a:t>Ελλάδα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l-GR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- TextBox"/>
          <p:cNvSpPr txBox="1">
            <a:spLocks noChangeArrowheads="1"/>
          </p:cNvSpPr>
          <p:nvPr/>
        </p:nvSpPr>
        <p:spPr bwMode="auto">
          <a:xfrm>
            <a:off x="2392653" y="636588"/>
            <a:ext cx="7489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dirty="0">
                <a:solidFill>
                  <a:srgbClr val="FF0000"/>
                </a:solidFill>
              </a:rPr>
              <a:t>Από το σχολείο μας συμμετείχαν 13 μαθητές της Δ2 τάξης με συντονίστρια την εκπαιδευτικό Αγγλικής Γλώσσας.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74826" y="2492376"/>
            <a:ext cx="24495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dirty="0">
                <a:solidFill>
                  <a:srgbClr val="0070C0"/>
                </a:solidFill>
              </a:rPr>
              <a:t>Στόχος η εκμάθηση της Αγγλικής γλώσσας μέσα από ευχάριστες, συνεργατικές δραστηριότητες</a:t>
            </a:r>
          </a:p>
        </p:txBody>
      </p:sp>
      <p:pic>
        <p:nvPicPr>
          <p:cNvPr id="1536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11" y="2205038"/>
            <a:ext cx="517683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- TextBox"/>
          <p:cNvSpPr txBox="1">
            <a:spLocks noChangeArrowheads="1"/>
          </p:cNvSpPr>
          <p:nvPr/>
        </p:nvSpPr>
        <p:spPr bwMode="auto">
          <a:xfrm>
            <a:off x="5402985" y="839932"/>
            <a:ext cx="58324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dirty="0">
                <a:solidFill>
                  <a:srgbClr val="0070C0"/>
                </a:solidFill>
              </a:rPr>
              <a:t>Ξεκινήσαμε θέτοντας τους κανόνες συνεργασίας και ενημερώνοντας τους γονείς για την εγγραφή των μαθητών/</a:t>
            </a:r>
            <a:r>
              <a:rPr lang="el-GR" altLang="el-GR" dirty="0" err="1">
                <a:solidFill>
                  <a:srgbClr val="0070C0"/>
                </a:solidFill>
              </a:rPr>
              <a:t>τριων</a:t>
            </a:r>
            <a:r>
              <a:rPr lang="el-GR" altLang="el-GR" dirty="0">
                <a:solidFill>
                  <a:srgbClr val="0070C0"/>
                </a:solidFill>
              </a:rPr>
              <a:t> στην πλατφόρμα. Στη συνέχεια οι μαθητές/</a:t>
            </a:r>
            <a:r>
              <a:rPr lang="el-GR" altLang="el-GR" dirty="0" err="1">
                <a:solidFill>
                  <a:srgbClr val="0070C0"/>
                </a:solidFill>
              </a:rPr>
              <a:t>τριες</a:t>
            </a:r>
            <a:r>
              <a:rPr lang="el-GR" altLang="el-GR" dirty="0">
                <a:solidFill>
                  <a:srgbClr val="0070C0"/>
                </a:solidFill>
              </a:rPr>
              <a:t> έφτιαξαν το προφίλ τους, γνωρίστηκαν μεταξύ τους και παρουσίασαν τα σχολεία τους.</a:t>
            </a:r>
          </a:p>
        </p:txBody>
      </p:sp>
      <p:pic>
        <p:nvPicPr>
          <p:cNvPr id="16387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0" y="839932"/>
            <a:ext cx="246856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41" y="3348182"/>
            <a:ext cx="2447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MCAgICAgMCAgIDAwMDBAYEBAQEBAgGBgUGCQgKCgkICQkKDA8MCgsOCwkJDRENDg8QEBEQCgwSExIQEw8QEBABAwMDBAMECAQECBALCQsQEBAQEBAQEBAQEBAQEBAQEBAQEBAQEBAQEBAQEBAQEBAQEBAQEBAQEBAQEBAQEBAQEP/AABEIAv8D/wMBEQACEQEDEQH/xAGiAAABBQEBAQEBAQAAAAAAAAAAAQIDBAUGBwgJCgsQAAIBAwMCBAMFBQQEAAABfQECAwAEEQUSITFBBhNRYQcicRQygZGhCCNCscEVUtHwJDNicoIJChYXGBkaJSYnKCkqNDU2Nzg5OkNERUZHSElKU1RVVldYWVpjZGVmZ2hpanN0dXZ3eHl6g4SFhoeIiYqSk5SVlpeYmZqio6Slpqeoqaqys7S1tre4ubrCw8TFxsfIycrS09TV1tfY2drh4uPk5ebn6Onq8fLz9PX29/j5+gEAAwEBAQEBAQEBAQAAAAAAAAECAwQFBgcICQoLEQACAQIEBAMEBwUEBAABAncAAQIDEQQFITEGEkFRB2FxEyIygQgUQpGhscEJIzNS8BVictEKFiQ04SXxFxgZGiYnKCkqNTY3ODk6Q0RFRkdISUpTVFVWV1hZWmNkZWZnaGlqc3R1dnd4eXqCg4SFhoeIiYqSk5SVlpeYmZqio6Slpqeoqaqys7S1tre4ubrCw8TFxsfIycrS09TV1tfY2dri4+Tl5ufo6ery8/T19vf4+fr/2gAMAwEAAhEDEQA/ANiv6xP4JDIH3hQ1cUtUNIydh47ioaHTfKdX4T8SGKX+z7ogDOFJrx8fhOb95E9/K8xVB+yfU7ZQB8wwd3INeC7t2Z9haLhzRJR05piWqH9qkpCr0pFDqTGhVpFEi9KljQ5elIY+pKEJI6UWuNOxU1fSotWsHsmPUEj61WFr/V6nMc2YYV4mlZHjupWM2k3UlnOmNrYX6V9vhq0cXDnR+b4zDTwdX2T9SuSSAo6GunSJy25dR3TigYUAFABQAUAd94L1lbm0XTCR5kS7V+lfM5ph3CbqrqfY5JjI8ipM6ZWO3aR06148Hzbn0F/Zu66jwM1YxcdKGNDgPSpKJF4qWA8Djig0QLlFVh1HWsqmshwp8sjzrx/opsrsahEMpL9419NlOKTjyM+K4hwUqdT26ORQAAY/ir3H72p80qjloyVV2kqKVyuXlHgUDsKAAeakaLWjXh07UIph90OCa58XT9pRkjswkuStGXmeowyJcRJKpGHGa+TceR2PvoVFVpJoeFrPc1h8Nh4FBRIvIqWNEmOKTGhuxSMetENEKceZnmXiGzax1eVMcTHd+VfU4KaqUUfEZpQcMRcoj2rqPOsLigpIMGgLG14SuRDqZjY8OuK87MI81M9PK58lZXO5xjKjp1rwFofY15c0oij2oJsSLUsqI9RSKI7hDJDJH6qRVQfLNMzrR5qbSPM7mFo7ySM9ia+rjJSppnw9WDjVYzYa0uZi7KmT0BLUltfkuYWPZh/OsZq9Nm1F2rI9FgO6FGHcA18y1ZtH2sXzRTJKB2EplCjrSbBq6KesqX0+b/rn/WtKD/eI58Wv3TOAGQWHvX00dkfGr4pC5PrTLGqDyaiXxIl7M6Hwd/r5voa87MtkezkvU6qvJufQhRcAouAKPnzUVNkOPU4fxHzqUtfRYP8Ago+Rx38ZmcCcda6zkDNBMiSDLTRKP79ZP4GVTX7xHokefKQei18ze8mfbQXuIdzQPlEpjA9KLky2M/W28vT5vdSK0wSvWObMJ8tCxwXJAr6bqfHIMGgY0D5ip7jFKXQIKzbL/hy3abVUQDhOawxtTkpHVl9Pnq3PRiOK+ZPshh9KaFIYfTNURYTGeKS3uFugxmCqxJwFonHnJcvZ7nnGpS/adQmkHTkV9Ph4ckEj4nHS9pJlMcgexrruc0VaFheakiw1sZGafQVtTo/BNiZr57wjhBivLzKtan7M93J8O3V5zvSuBt9K+fWx9dLcY3SmiSMirEMxg00SxCKYijq96LCwlnJHA2j8a3oU/aTSOTG1lTpO55dKwmlklP8AEc19Za0Ej8/etVyGkcVZNhuOcU0JoQr61XMIjYBck9KTt8QqjcYaHofw+0VrWybUpRh5jtX6V8tm+L53yI+24dy9wpfWJHYlcDHpXjrVH0Dd3caRVIQ1hVCI2HOKpAyMjtTEMOUBA/i600ZSWtwck429hzVpaai5uU4TxvrSzyLp0Ryo+9ivcyzD+z95nyOd4tN2Ryw5AJ/h4H0r3La3Pn4q8eYKYgoAKACgBGOBmhuxSvfQ1vDGh3Gu6gseP3aHLt7V5+PxUcHT5urPRy3AyxtZRXw9T123t4rS3jtYPuRjAr41zdWTm+p+jUoeygqa2Q49aDQaRQZS3Gd60QhzdakRG/QVURSIyO1WQIOBQSzg/j1/yQz4i/8AYp6v/wCkctcGaf7jX/wS/JnqZF/yNMN/18h/6Ujk6/Sj8bDjuKAEb5zuIwRRawmmxCDuDhipHQiokk1yjg+T3nudz4T8R+fGNPvXxJ0U187jsI6b54n1mUZjz+7Ueh1v3Rg84ry79z6Sdorm6Ds8CkKD5thy0rl2HAE9BUtlJDlU+lK47DwCB0pMY8Agcipuhi5FIuzFGSeBRsOw4IRyvUdKz5bu5rfSxzPjXw2uqWTXsEQNxGvzD2r1Mvxrw8vZt6HhZtlv1iLrRWp5c25B5bDDA4Ir67mUocx+du6quEhfrWi2KYUCCgAoAKALOm38ul3iXsJOVPI9q5cTRWIi4G+GrSo1E0eqadeR31ol1E25XHzeua+Rr03h58rR+g4WtHE01bcthhjPaoeh0yfI7MeeoFTcqOuo4D0pXKHKQKlsdmPyKVzRaAcnIxwaiSuOfM53WxR1rShqmmy2rKC2Ny59q6MPXdCakzmzLDxxVBxW54/NbSWszwSKQ0bEEV9rQqKdNSR+a4iiqdXlQ7oxz3ppgxwx0p3FoGzIOfwpXElqBVtoAFDs9GVe2x33g/UBd2JhZv3kXY+lfM5lTcJXR9nlOJjVp+z6nRD5nyBxgV5qdlY9iKtoPCn0ouVYkUdqlsY/GeKVxjfL4469qUr8tka02k7s5Tx1p2Y4tQReE+Rj9a9bKq1pezkfOZ3QfL7VbHHqMnAr3m7Hy8XzbDlwRxTKjqLQUS2cot7uKZSQQwzXPWg5xaNaMvY1U2ekwOJkSVeQ6ivl6nuT5Wfb005xU+hKF9qVzXQkAx2pMF5DhxSHYTH7wHt3rOctdCrWi7nAeIYPs+qupGN/K/SvpsHU56SPjMypOjUu+pn11anGIemO54FJ3sNCElCG7Aii65bMmEW6qaPRNLcSafDIMkFQP0r5uuuWo0fa4VqdJMt49qyudFgx7UiQx7UXDcgv18yxmUDkpxVUnyzTZOJXPSaR54VHmPn1r6eD91HxTjyzkg2iquAbcAjFS3qLlb0Ru+DwRdSD1Brzsyd0j2Mn91uLOtx7V459AGPagAx7UAJtOcipnsXHVM4bXudTlr6PCu1FHyOOX75mftFdVzjFCjIpN6Ba5NYR77+JQOrVhUfJB3NqC56iSPQwvyjHpXzi3Z9rFWigwfencYlBmwOCOlGwjG8VyCLTiD1dgBXVl8W6tzzM1T9nocWo4zX0F9T5hbC07gMYZBx97dxS3dykrrQ6LwXb5uJbll4XivKzSrdKKPXyWneTbOyPpXj3PpLDODxTTBruNIHpVXFoMKncuPWk2Ts7mfrlwLbT5XB+ZsgV0YWDnKxx5hL2cOY8+I5LHqxr6hLQ+Mbu22MxjtRqga7CUcyIsIy7gfpx9afOoq4muh6H4TsBZ6XG7LhpOTXy2YVuer7ux9xk+G9nR55G6SDnFch3vV3Qw9MYqrisMKn0qrk2GEbe1NMHFtDW45xTuSldXRxfji+Z3XT4D0wX/pXtZZRf8R7HzGc4lNulHc5KSLBXH417SlqfOxVlqLg1dxaDMY60XE7CMQFyRSuJWZc0PTG1fUo7RUyrcufRa5cZiFRpO514LCvFV1T6Hr0FvHa28UEYwsYCivjJy9pNuR+j0eWhTWHiTE8c9aBOLWg0kUxWGmqEMaqQEZ96YrEZZVDdcijbUTab5epkeINUXSdNeQOBI+QB9a7MLRlXmuU8vMsRHBQftHueYvI88jTTHLPya+tVNQVonwU5urrMYm7+LjHStTNXWnQdSGFABQA0uAATnmk2k7MCe1tZb64S0gQs8hxWVetChBznsdGGo1MRWVKktWev+HtEi0DTkhjXMrLlmr4rGYmWMqa7H6NluBjgKXL1e5pZzzjBNcsVy6Hf5DT1qrgGeKZk1qMI9qq4WEJ5oFYaxpoh6jD16VYrDCQOKLktHB/Hr/khvxF/7FPV/wD0jlrhzT/cK3+CX5M9PIn/AMKuG/6+Q/8ASkcnX6UfjYUAFACE44xSa1Ha6HJLNFKs0LFSKmdONRWkFKtKg7o9E8LeIYtThEFw4E6DaM96+XxuElSba2PtMszFYhKE2dD90gLyf4q8y72PeslsOXrTKJI+ppMESDrUjHUDHGs3uNCAVRqPUYNJgSL0qRjSSGI27lYYYe1S7p3QW5lyvY828eeGRp8x1OzjJhk5YDtX1GU4/wBrH2Uz4jP8p9m/a0jkAcjNe+fMLTcKACgAoAKAEztYPjIHBqVHVhUdkrHU+Cdca1uTp1y+Uk+7ntXi5lhuf310Po8mx3s7RkegYyBGeh6Gvn3qfWr95qPRVHy55FQzVK2hKq0hi45qWUhwFAxwFBoP2jv0qJ6oaSejPO/Hmi/ZrxdTgT93L97619FleLc4ezbPjc5wHspOojklzgZHNe7Y+ZgnrceAaRdhwX3oK5RwX3pNjUbs1PC+oNYaoiscI/BrzcbR9pBs9HKsT7KtynpUZDjevQ8ivmWrOzPt46+8SAUFCgVLGPAOKAF2mgoo6zYi+0+WAjPBYfWtsPV9jUUjkxtL21FxPMWjaGVkbqrEV9XfngmfEun7ObQ5UHPFO5CiLs9qVx8rDb1I60r3Q5K8lI7zw3cfadMi7snBr5vGQtVufZZdV9rRsbAFcp3co7bSbsNKwY96XMMAOce1RLuOSvY5HxjabLqO49Rivby6p7tj53O6WzOf2V6nMeJYCmCDTTuOMbiMmVI96lij7rO38Ny+dpaL/dYivBxqtWZ9XlzvQRsAZ/CuQ7wxU8wcoEcUnIaiRTIWgkT1WtE9UTKPuM87lTbPIP8Aar6am/cR8XUj+8kJgelWTyiHr+FT1EvjN3wj/wAfj/7prz8y+FHrZT/FkddivF5j6LlDFHMHKGKOYOUAuATSk7pFRVrnBa2M6pNX0mG/hI+Qx38ZlLA9K6bnLyiEAUmw5S5o0e/UofZjXNipWpnRgV+9O/C4AHoK+c5tWfZtWSDHvT5iRu0elVzCsBAxRe4nG6Oa8YyHbDD6/NXo5d8Z4mb1OWFjlwnGK9nqfPxV43F2Ux2GsoHPpQpWFL3DsvCNr5Vi0h/jNfP5jO8z6fKKPLDmN9ga4j1hoHNNA1cCvNMnlI2yAxx0ob0EleXKc14wuQlvFbg/MeSK9PLYXd2eHnFa0eQ5QpxXuXPm+VjdhpXDlYbDQHKyaws3u7+GADOWBP0zWGIqckGb4eg6tRI9PggWCARKOFAAr5Wcuadz7yhH2NJQHimCGnrQApFUSRSKeBTQX0ZDczJbRPLIcBVp0U6krI56k/ZU2zzC8upLy6luH5yxA+ma+sw9P2VNRPhcVV9rVciuVFbnMRle+a0FyjSuOaTdgaIiCpD9c8YquZJXZjWg4ySR6J4B0QWltJfzp88hyufSvmM4xXtJqMT7jh/Aezj7We51nVefWvEho7s9+okqnMgK1sS9WNIoExGWqJGMKaAYRTAilIjHmOQEUZJqYXnPlJc40U5zPLPEmsvrGpSBWIiiO0D6V9hgMMqEE3ufnmZ42WKrNPYy69A80KACgAoAKAEyQAAu454FQ2kuaQlFyXKtz0nwF4ZFlB/al3HmSUZUHtXyuaY72z9nF6H3nD2VqlS9tU+LodiSdpkccHoK8a59JYaFGAQetO9xNWGleaAE6VSM3uIelMENIqhMYwxVIyGN1pjI5VDgDOMdaRLOD+PJ/wCLHfEUJ0HhPV//AEjlrjzT/cK/+CX5M9DI/wDka4b/AK+Q/wDSkcpX6UfjgUAFABjmmO4VHKDdx1rcy2dyt3A5VkPI9azqUlWjysqhWlhZ80T03w7r8GtW4wVWZR8wz1r5TGYWVCemx95luNWIp+9ubYXvniuO6PVWo5DycdKnVgnqSDOc0i0rj1XIzmk2U4jsVNgsKopXNB2OKTYxy9Km47DguSOcf1o5h7qw27sbe/tXtJ0BSQY6dKKM5UZ88TKtRjXjySPGPEujTaDqL28oOxiShx27V91gcWsVTutz81zLBywdR32MoNu4HUda7V5nnN9h1ABQAUAH8JGOtAJWBC8TrLGxDocg1FSCqRcX1LjN05Ka6HqPhfV01awQFgZYhgivj8bhnhpaH6FlGLjiqV38Rtr97oAa4b3R6Cu5NMlGelFy7C8g8Ui0tBwoHYkA5qbl2Bhx170bicbrQpa3p6arp01oVwVGUxVYKs8PWuc2OwqxVF3PI57eSCeWBlw0bYxX21KqqkVI/OqkfZ1HCWgm0heOtVzMh26CqvrScmNMftHXNS5Ow02noIcqA6/eBBzSkueNmRQThW5z0zw9ei902MkjeqgECvlMVSdKo2j77CV/bQsuhpgnOFrnb0OyN3uOyRxjmp3NeVDgT0phyIdz61Nx8ooXPHrwaUlzDUU9Geb+I9PNrqsq8hH+YGvpsDXdWnZ9D4jNKP1erePUzwCFHHUV2bnJFaXDn0p2HYMYCkfSog7pkTXLojqfB0+xpbbPXkV4+YR1ufQZRU5Fy9zqeQu7vXltn0KF5z17VDdyrIcBmkHKKqc5z7VM3ZCe6MLxfB52nrN3RgOPrXoZfO0rdzzM4pc0LnH5r37Hy1xDzxTVkNSsGD6U3Zk21udX4Qk/0Z4T/CSfzrw8yXLPmR9JlE+aHIzoFzkgema8+/u3PXlHllZC1BpZCEZFAWsBUHI9Vqm7NE2vBnn13GBdzD0avpqMr00fF1ly1JEflj1rS5ncjdMDcDSk7NAo/aNzwqNl8wz1Q15+Yu8UellD/eNnXV4h9RZBQFkFAWQmeq+tD6E23OD1bnUJ277iP1r6TDu1JHx+MV6zKvlj1rouc9xHj449aTYXNHw5CH1RFJ4HzVx46XLTO7K6SqVLs7krzXgH1e4m33oDlGVYWQdeKTdtSoxTdjkPF0ub5V/uLgV7OXU9OY+UzWXtKnIzE78CvT0PLXurlF59Keg7jCDyD34qUrtilH2jSPRdFtxDp0CZ6jJr5jGS56rPs8FH2VFIuMtZXOrlGle9NMOURulO4WRG4yOPxod2SkozcjhvE832nUyM/KvFfQ4GHJT5j5LNJe1rMysdq7rHl6jdtFgbYh+9jPA60rhVfIk0dH4LsTPePeMDtj+UfjXlZpVcUorqe9kuGVS9WW6O1HBKk8V4fL1Pppe8G3jOadxco3Z3zTuLlEOadyLDGOME9e1KUmgt0OZ8aX/k2S2kZG+T7x7ivTyyh7/Mzxs4xHsKfJDU4heFxX0jPjUhrClcdhCg9au7C40qM5NFwspaMt6Lpcmp6pFbqCVyCcdhXLjqyp0mzqwtB4qsk9j12C3S2hW3iHyRjAPrXxntHNts/R40vZU4wXYVxkg9MUnqKwHkZq07IlxG4zTuJxEYVVyLDGGOvShya2B2SuMPB2k1aY4xcoORx/jjXPstqbC3kHmPw3tXrZZhHKftGfNZzjean7LaxwCgYzgZ6k+tfTtWPinJzdhaoYUAFACEk/Kv3qG7AIG52k8r96lqxOSW51HgbwzJrN+t1OGFtEcg46mvGzXHqhT5I7s97JMueKrKpU0serhY4sJGuFUYAHQV8cm53bP0ScFBpR0GsMjB6DtVgIcE9MU4ksay1QiMjnrVImw0k0wsL2oTuQ9RhXPeruQ4jSnPWi4WI2TBPpTv2Is767Hkv7SXiGG1+D/jjSbcqZJvDWpq2PQ2smaMbhHPLMRUl0pz/wDSWLLMwjSzvB0oa3q01980Z9ffH5aFABQAUAFADQo5fPI7VPwhUV1oWdM1KfSrhbuHI2nJX1rDEUY14OPU68HipYaSl0R6noOq22r2q3Eb5cfeWvkcXh5Yedmfe5djFiYXRqD5mLAYFc/Q6+W0iQCkaoevSpZTFoAVag0HdqTBCr0qRj0pMaJR1pDMHxV4fg1vT3GAZ1BKmuzL8ZLC1EnsedmuXRzClzRWx47Pby2lw9pOu14jg+9fc0qqqpSXU/M61L6tUdNja1MwoAKACgANDdlcNjU8Nao+kamjhz5LnDfWvOxtBYim2j0crxUsLWUnses28sdzEJ4+j8j6V8dKm6c2mfotOoq8VVXUmUUFi45oLWw4CgY4daksU8iguG+o7BCqQPmPWsno7ipzU24nn/jvRPss66hAuFf7/wBa+gyzE8y5GfG55l1qinE5VRhifUV7z+E+bpxcZWYqjIqUbNajwKAWjuLs4IqW7aFNJ6o6Lwdfm2uzbyNxIABXlZhQvDmPbyfE+yqNSO4xgM49a+eb96x9bdTjdD1BP1qxQ2HgUFDgtQMdggcdaBN2OX8bWPmWqXiDlTg16eVVvecTxc7wy5Oc49QXGTXu3sfLQd0LsNHMWO24AqU7Ca5i9oU5ttTiYnhmwa5cZBOjKR6GXztXjE7/AO8VI7ivnmfWxH7ec1BqOUUAHQfjSeugqiskyprFt5+mzAj7q7q2oS5KiMcdS56LfkefbGr6e58TyhsPei40hdlA7G74TkxdSxZ/hBrzMxjeKZ6+VytOx1gX5yPavHlpA+hesx20Uiw2A9KTAQr8u78KU3ZopR9xnB6rHs1Kcf7VfS4aV6SPjMTH96yptrouYcom3Kmpl0F9lmx4b41ED/Zrhx+sDvyn4zsdorxD6oNooANooAaVxzSe6J6M4HUhuvp/98/zr6Sh/CR8fi/4zK+2ui5jyihcmom9A5dDY8KR7tRdv7q1w5i/cR6WUL3zr8EgH1rxFsfTNWDaaYCbKoQhXAzT3GnZ3OE19/N1OQdcV72CXLA+Qxr5sQygF5rpTuzllGzF2VRNh1rD515FF6sBU1J8kGy6EeaqkekRoI4o4x/Cor5Rz56jPtVDkpIeRTLG7aaENI9KoCC5fyYJZT2WnHVpGNV8sWzzi4lM08kh7mvpoLkpI+Jr1OeuxApx0rZPQzaEZTilJ2QmiJkO9h/f4FNv3bkzXM0j0Hw1p/2LSkUD5pPmNfMYyt7Sp6H2+XUVSo+prsgOM9R1rk5jvHEDtVEjCvpQJiEVZmRSgKjSH+AZoSu0glpBvsea6/ffb9Qllz8nIFfT4Ol7Omj4jGYh15tMzcccdK7U7o4OUaRimHKBFUTYaVPH1pmdRXWh6F4C0X7JaSajKoMknCfSvlM0xPNPkPtckwCUFUZ1IHygenFeWj6GpNSenQaR6UzMTHFWhDSKaE9hrVRmRsCxC000tQauijqd/Hp1nLdy/wAI+WtsPTdeaijnxOKWGoNnkd/dyajeSXUrE72yK+zw0I0KSh2PzbF15Yqq5rZkAYBiT0rf4tjmS5NwpjCgAoAa2e3B7GlbUcF71y9o2jT63qCWcIOG4c1x4vGLDRuzsyzBPMcR7NHtOm6bDpVjHZWqhQANxr4TE1JV5uTP1DD4SGEiki0dobavPvUwVkbS973hCKokYetOJLGt1qhDCKpCGsMUAxO1JECd61JY09aRJzvivxBFpMBhjb9+4xj0r0MDhXVlzPY8fNMyWHi6S3PBfjJNLP8ACvxxNcEs7eHtSwT2/wBGkr1s6pqGUYlL/n3P/wBJZ4PDVWeI4iwUn/z+pf8ApcTrK9o+fCgAoAKACgAwKNwDGaTWmg1roaGhazJo14skbN5RPzjPFcWMwqrQ1Wp34LHyw1RRT0PVdPvoNRgS5tWBDjlR2r46rRlh5tSP0PC1o4qmmuhcUMTgjFZ8ylojouthw56UJWKtYeBxTCw4AZqC7DgBmkwHqo9KkB6gDtSZaQtIdhowBkDioqKzuP4JpLY4b4heFGnRtYs4wGjGWCj71fQ5TjrNUpM+U4myxS/f01Y82J4z/EDgj0r6uOp8O/c0Y8gCiLuZ8rQfhVBZgFzzUuRoth+3vipk9BpagFx7d6lJONgk+WR6B4F1xZYjply5LqPlJNfMZng3B+0R9jkeM9r+6b2R15yFI7ivI2PqOXS49egPepFF3Q4CgscF71FxkiKM8ii5UdyTA61JSilqjP1vTl1OxltWAyynBPrW2Hq+xqJnNjsP7eg+55LPavbzyW8gw0TEfUV9lCqqsND88rUnh5PmBVAHSqV0jFa6j9vHSncdhQhouiyWB2t5knUkFDmsqyU4tM0oycasWelafdi8sorlejgDFfJVqfJUPvaNVVIJRLQ57VB0pWHgcUDHqvQ1mFhx4HTrSYWKmrWovLCWAqOFJrShJ06qaMsVBVaLTVzzURGJmiPVDg19bzcyTPgfZunJp9xdtABtoGKmY3VxwQamr70GiqcnCakj0bT3WezjkByQvWvl8RFxm0fcYWalRTLHUCsmbIcBzSGOCj0oHvuE8fmQSR4+8pFOLtJMmouaDR5rcxtDdTW542sa+ooy5qakfGVoezqWG4yc1Sehg174u32p3HZml4fbytSXtu4PvXJjFemejl75aljtiOcj1r5/rY+pqL3bofxSJ1EPTihmlP4tRqqfmHbNOo1oJa3OK16PbqUpx1Ne7g5XpnymOjy1SgF9q67nEMIbLDbxRHV6igtzT8N8akue4rixt+R2PQyv+JZHaMCD1rxFzH1CpyXUUBmxg0NtBLmjtYXa1HMyOafkMb7j5Un8al1LNIPes20cBf4+1y9vnNfS0NaSPj8TVarPQhwf7tb8xmGDxgYpSYM6DwlH/pM7Y/hFeXmUtEexk8dWdQAPSvJ6Hvtai4HpQKw3FWFhrkKpZugFNauwpaK557fHfdu55JY19FSXLSR8hiGnWZXC8k1umrGHUXHtTuOxo+HbfztWQ7chRn9a4sbO1M7Mqp81dtneBcDJHtXzi3ufVrswIqgGEVSAMe1UOxk+JJvs+myAHBfgV1YGnz17vY8zNJ8tKy3OCAwuCOTX0UtXY+TS05nuPCnFBAFeOaCoq7JtOsze3sMK85bNY4mpyU2b4Sl7arY9OihEcSIBwoAr5RtuTZ9xCPJBRBhznFIoaRxVEjSM0wEk4XPrVJ9CXEx/El79h01xvIaUbRXXhKTnUv2PNzLE+xp2XU85ZcuCeQea+pp6QsfFzXPO6Db1wKlaBKLi7DCvtVXJEK5G3+9+lNT5hSXJTuXdD0xtV1OK1QZRTuY/TtXPja6oUXK52ZVQ+tz5bHrVtAtrGtugAVFAAHavjKlX2k7s/QcLR9hT5RwXAqmN2voNIpCGkd6okYRTQMawqibDMfNzwACSaL9B2STkzzjxrrn2+6axgciOM4IB4NfT5ThfZR55I+FzvG+0qckXocvtGOBXtWTPnrW2GlPamtBbgeKsVhvemAtIQKkk0iwRqSznCAetZzkqd5sunGVaSpQ3PXfBfhpdF01Z7hQLmUZbjla+JzHG/WKrS2P0fJMtWApqo1qdMQMV5570ve1YwADoKDJ6C4FBJHIB2poTIiM0xC44FWhDGApiYYHpVGZHJtUA0c1iZQc7JGP4g12HR7N3cjz2HyLXVgsJKvPXY4cyzCGX0+R7s8rvb2fUp2ublmZif4jnFfZUaMaUFFI/PsTWlXqOcnc4z4v/APJJvG3/AGLupf8ApNJXn59/yKcV/wBe5/8ApLPX4U0z7BW/5/U//S4nWlgOSa9XmR4NribhnGetUAtIQUAFABQAc9utDGtBv3xjbj196nVkuCb5jc8MeIptFugjsfIfAOei152Pwca8NFqexlmaVMPNxk9D1O2u4ruFbqFwyMMhh0r5GdJ058rPv8NUhXp88Xcnjzt5HJpOSuaqWl2Pyu3OeKkuPvbCjrSuiiRRz0pNgSD3qB2DIzQUtBetIqwoDdNtJ2e5cVd3kLNGkkDRSjcjDBBqOb2XvroTVgq/7uezPH/HPhltA1Ezwxk285yGA4r7PKcwjiKdpPU/OOIculg581rI5tQeh617SS3R4SacUwLAdT1p3SGlclUY4YdKzb1LSQ9cd+lINAAzkkdDxUtuOw1FS3J7S5lsrqO8hyDGcketYVoe2hytHThqzws+aB6zpN/HqdlFdxsGOAHA7V8fiqboVOWWh+g5fiPrNK9zQAHXFYNo64qyHge1K5Q8Ke4qRjgMcmkUtx2aRoDDIAzjB3VMnbU0h2exwXjvRvs90uoQRnbKPmIHFe/lOI5vdkz4/PcIoy50tDlVA4GcmvdbPnFHTQk246jFK/YdtRwAqbsvlB/u4Az60b7jtpodb4Nv90RspD9z7gPevCzKi4+8kfQ5LXu+Wo7M6pVJGcV40Zq2p9LNqLsxwGOoq7oRIoqBjumCRSlqNDQC2QRw3FOWlmhpJxaZwHiGw+xalIACFkO4cda+jwNX2lPU+MzKhKlV2Ms4HU1236Hncrtcdz6UGiiwIJHIpETi+XQ7Hwlc+fZtCx+ZO1eBmMOWVz6vLainRUU9TcVDngV56eh6iXQkCH0pjsxwHtSHZjuKG7BY4LxDbeTq0jAY3jNe/gqilRsfKZnSarXS0M1RwCORiuyOi1OK2tx2PajmQE9g/lXsLZwN3NYYj3oWRrhny1l2PQFGUU+vNfON+9Y+yt+7TH8CkncLCNgDNEk2tCkragNueKVS7SsFNWu5HH+J0xqGQMBhkV7mAknTsfN5lG9S6MglV+8cV3pX2PMem5XkvbSNjm6Tp0z0q4Uaj6GX1ijBNOSuS6Z4j0yyvlllnXao7daxxGCrVYuKRWCx9ChU55y0NyX4i6EPu+cfpivOWR4nuexPiLBdEQn4laSOFt5m+uK0WR13uzGPEmFi/hHL8SdI720lP+wa3cv/AFlwn8hInxD0SQMpV0z64rOWTV4Pa5pHiHDyTtoc5NrGn3NxJILhEDOSN1etDDVYU0uU8Srj6NSo3clS4tn4SdT9Kh05rdDjVpy2ZMEyMjkVm9DW10dL4RQHz39QAPevKzKXNax7mUU5R1aOiKheorzo6o9pq70D5aG7bitYaRjtRcRXvz5dnK54wvWtaKbqJGWIfLSlJnn7jMhJHevotoWPjZ3lVv0GjbTT0BrUXaDzinzCOh8IQAyyzleF4zXl4+elj2snp2m5M6ocgAjmvJifQSXKwK+1UTZjSpz0oTSHZjatuwkr7HJeL7nfcJag5C8t7V6+XwaXOfP5tUvLkRzpQHt0Nekr8x4kl7mguw1ZhZjWQ4poqPuu7Oj8E2Ae5lumHyxfdNeNmVbTlPdyDDylVcpLQ7JBjNeMfUVI+9oDUEWY0jjpTJsN285xTJewwDcCCOc5/Cpb96xaXuXOE8W3wu742yPuSL09fSvpMvo8seZrc+QzWtGo1FPYwSox9K9ROx4z02ECjFAk+bVjSooHoRvlckKc9hTikloOUOeNj0HwPon2KyN26Ykk5BNfL5liHVn7O59fkmDVCHtOp1Cg7SWHNeYoqJ7rcmIowOaq9yHGwhHoKBWY0j2qiRhHei6WrEMOD0q1qJLm2MHxZrP9l2RjRgJZRgDvXoZfhfrFS72R4+b41Yanyp6s8uffIxdwdznJNfV/w7Rij4K7qycpiFcVsncl2GsKYtBrKPSnckaV54FO4mtBpZR1NO6tchO+x33w88K+fKus3sR2Kf3YI7+tfM5zj7fuqbPsMgymTkq9WNj0ggliWXO7j6CvlbaXPu5vmXKthCOwrZENDKDOSYUE2Y1hmmiWRke1MBp9KtEjWpieiuxpdR1NURZtc3Qoa3q9ro9mbm5dQf4FP8R9BW+Hw88TPlgrnLi8VDCUvaTdux5Jq2q3WsXT3VwT1+Qegr7DC4aNCCSR+d47Fzx9VuexUGT1rqRyHJfF/wD5JL42/wCxd1L/ANJpK8rP/wDkU4r/AK9z/wDSWe9wp/yPsD/1+pf+lxOqcgYRgc16sVGWqPnmp09xd3zAYovZ2NE7q46mSFABQAUAFABQAjY6N0pPUG7I6fwf4nfTbhbO8k3QNwvtXi5lglOPPHc+hyPNHSl7Kex6bHMHRJYsNERkGvlvZuLs9z7tThVgnEkwAuAMg0m7EKTp7EgFQaoeoxSZY+gtCAc0De45RzSKiSVBYpO1c7c+1HKpaMaKGs6PBrNjLZzpuLKdh9DV4bEvDVU0cuNy+OZ0nGZ4lqmk3Oj3j2l0CME7Se4r77DYqNendH5ZjMDLC1nTeyKw5Gx09wa3epzpcpIMnr1oWhVrjwMihhYUKakvlHgY61EpWC1jpPB2tNY362czfuZK8nMsJ7aPtEe/kmO9jPkkejxjI3ZyDyPpXzDvezPtm09YkgHekIlHSpKAjNAABQaocVz/ACqZbWKlKyKuradHqVhLayD5sfLWuHquhJNGOMwccVQ1PKbi1a0uHtZAQ0RIr66jVVWCaPzevTlQqOHREYJKZb6VrblYQXNqOCnGBVXLFMZA55+lZTltYXK5NJFzS7v7DexOM4JGa5sXF1Kdjqw0Z0qydz0mJkmjWWMZDAd6+YlFQdmfdU5OcFLcmVT0wv51DqRB+06IdwhwaC+UX73NAuUUCguMTm/Gliz26XiDlTg/SvTy6qlPkPGzjDucec48JuHP1r2m7SPmtoWFGarmBbDiu4YqXIbVzc8J3Agv5IWPDjivNzKnzU7nq5RU5aljsouma8TofTJatj6ChcZoARgcGh7AlfQ5TxfbFZIrkDqMGvUy2Wljws1p8rOfClTjtXqN3Z4Nh2KQ7DovlkVj2YUnsy6atJM9At2328T9coK+aqK1Vn2VJ+0oIkPy8A49u9Q6sYlQi6g15EgUySzJGo6liB/OqtKsrQWopqFLWrKyOf1fx5oenFgsnnSD+70/SvRwuU16trnlYvPMPhlaDucJrnjW41idZIYxEqAge9fR4XK/q8WmfH5hnE8ZNSgrWMKW8upzl5Gx7Gu+OHjE8mWIrMgJkz98mtkrKxldvVideopiY7ZQQJtxQOItBQUAIaABHZOVlak6akXapDZlmHUbyI5jnOcd6wlhobyLjjKsHqdL4f8AiDPpieRd24ZT3FeRjMqVZ3ge9l3ECou1Q7fS/GOhaoFjjn8qRuzcc/jXg18rxGH1S0Pq6OaYbGNSjKxtqyDBTD5/iByK4LyTtNHrL31+61HsMmrRDi1uZuvS+Xpkv+2uK6cL/FicmOl/s8l5HD43HNe8fKAIhzSE0BXaMCgLHY+FbXy9PMp/5aHNeJjZ/vGj6XLaVqcZGyR859hXGj1ZrmFoAa5wuaTV2hN2QzAUjd0AJNW/ediU+WDZ59q85udRmk7BiBX0mEXs6STPj8ZP2lVsp7TXTzHKGKXMZ2BhxSc0lcXJzaHf+G7JbXS4jtw0oya+axtXnqM+2y6j7CimzVAwK507noPuMI7GmSNpGT3A9DQK19DP1W5+wWcs7H5scVvQp880cuKrqhTsebzO007TN1f5jX1dJWgkfEV5c9RsjK1ZlYMVSCwwjFMTRe0TTm1TUo7cL8oPzHFceKxHsIM7MsoSxEz1S3gS3iW3TpGAK+RnP2k+Zn6BQoqlTsSEetUaDCMGgiW4lBI0jvTM2MYYBNFr6AQXEsdrC9zI2FQZrWnFzkoIitVjhabkzyrXdUm1a9eRm/dqSFr6/BUFQgfnWYYp4uq79DMKmu44eUYQRwaLktDT9KfMKwhFMnlI3B4GcA96ZMlsjZ8JeHJNf1FY9p8iM5ZvWvPzDGxwtJ23PXynKpYrEpNe6ez2ltBaQLbW67UjG2vh3UdVuUj9MpUlRjyLoTUixhHeqAYwpilsNoMxCM00TIaQc0yRh61a2EMJA5NAO3Uq6hdwWFs11dsFAGVHrWlGnKrPliZVq0MLTdSex5P4i12XW70ybz5Kn5Vr7DAYNYZX6n5tmWZSx1VpfCtjJr0TzQoA5L4v/wDJJfG3/Yu6l/6TSV5Of/8AIpxX/Xuf/pLPf4U/5H2B/wCv1L/0uJ6/4q8KK2bzTk6clAOa48vx7i+WZ15plfu3gcXlgxRhgrwRXvpqXvI+Us6cuSQ7nFUncGxASeoxVMYtIAoAKACgBGUMMN0NJolq7TDaMADI29OaLX3Knq7w0O38E+LDE66TqD/I3CMT0r57NMv1daH3H1eS5olajV+89DiHy5XBHUH1r5ltt6qx9pdSV1sSKM0rhYdnbxQUlccOlItaCjg0FJX1HDIoLSsSYNQMMHGAeaNhjk3KOtZtXdwTkvhOW8deF11nT2uoFHnwjPA5NetlmNeHqcktmeBnmVfWoKrTeq6dzyZo3jPlycMhwRivsoy0utT89qwcXy9R4SnzjilYds4pcwxQnHUUcxVx4Tipk7jTVxVEisro2GU5BqLXi4sNVPmiel+EdXGoWQhlP72Pjk9a+VzHDOhPmWx9zk+LWIpKMtzoAeVHr+leetVc9eV4ysPBJpGvILz1NAcg8KTgjmocmug723FGS2RyAP1pepbs1YdtCjLEA1Mrv4TSLfJynn/jqztre6F8ksfzDLAEZzX0GU1JyXI0fHZxRowbfMrnHNqVqi4yWOelfQOjKTR8usTCCaWpG+sKB8sJ/Otfqz7kfXF2Il1uTJAj/M0fVr9TOeLbacdBDq05HQZHQ0/qyE8ZUcro27H4h6tYwJbhUZU9V5rza2SwqycrnqUeIa9FKKNCP4pTj/XWAb6YFcz4fj0kd0OLJx3iaNr8UdLlYC4tJE+rf/WrkqZJVhsz0KXFOHqOzjb5m5ZeNPD94Qkd4qsezCuCpga9P7Nz1aGcYSs7c1jbgube4UNBOj59GFckozj8SPSp16VT4JXGalbC7sJ7dhhimV4pUansqyn0DGUva0XA81eKSGRo5FxtJGa+nUvbRU4nws4OE3TkCLuqybWHt8vvRa+gbak2nym2vYpOuDzWVePtYOJ1YSXsKimz0ONgyKyjgqDXzT0k49j6+nLnipIkwaC7sUA4oKUbodtyKT1KSs7mJ4rt/N03zBj5Grry+py1OU83NafPHmRx4XDFTz717d9T5dR6jttO47DTj5gPvcHFG4OVrJI7nSpVk0uKVyEVF5JNfO1otVmkfW4KcY0U5M57XvHumaXuSyP2iboGzwDXo4PKZYp3noeTmGf0cKrU9Wef6p4m1bWXZrqdhGeiodor6fD5fSwySS1PisTmlfGNuT93sZIBwd3Puea7FHl+E8ySbd0xcDHNUm+pTcmLQNNjcjseaAFyw6nFD8hC7j2qeaXVE8suwmWJxVXHFNbi4NFyhOc4xTHyNq6DI7n9Ki8uxLugzkcLmmrolOfcQHJwBzVepTTe4vzHqRRp0HywtsKOCGUlWHQqcGocebRkxvD4HY3dF8ZaxpDBTOZYh/C3J/OvOxOV0a/Sx7GCzvF4N6SuejaD4y03Wv3ZcRTbR8rHqa+YxmX1cK7rVH2+X5zSzBWloyTxS5SwijPVz2NZYJc1RN6DzKahBxjrc5QDjHSvdPnFcQgr1NS5WLtZpCgh+cd8UN2VyuT3uU77SYDBp0EeeQOa+cxNT2lVs+uwdPloRiy1tbJ+XOay5lFHVaK0uJjBwaFOL2Jcewx885wAO5OKJSkvhVyJJJe+7IztT1SxtbWVmuo9xUgDd0rqw+Hq1Zp8pw4vG0KFNpSueeS6tYiRi0/JJPSvp4UKjWx8VPFU3Ju5C2t2A4839Kv6tPsT9ap9wGs2B/5aU/q0+wfWqfcuadqGmz3kSSXCqu7JJrmxVCrGk3FXN8NWpVKqjKVj0u0v9NmiX7PcxFccDeK+Uq0ayfvRPuqeLw9WkqcZFoDdyhDD2NRzOOkkdLtZKLuMY4OKtSTJtLsNJ29aonlTerEzuHBqZOwkrSRyHjS9LtHZRtjHLGvYy6k37zPms4xHNU9mjlkXJPPTivcv0PnnHleopWjmAiP3sdvWqT0Bauw0g7SR9B71XMKFpy5Tv/A+kfZbMXky4kk6cdK+YzXFe0lyxPrckwnsdzp0Ay3HI6+9eTC9tT6Ka1F21pckjdcGqREhhyKZm3YaXwu4euMUkxSVtRrntjJPane2xKvfU4vx1rO3GmWr/eHzMD0r28pw+vtJHzOeYzT2cThwvG3Ocd6+hU9dj5VpJXEKe9Vzk3E2cUXuSxpTii4WI2U4+Xk9xWkZ3M27Elnp82pXKWUAJZzgkDoPWs6+IjQhzM6KGHliZckT2jwzoUGhaaluigyEZZsda+DzHEyxVW99D9PyrBxwOGSesu5qAdeKwWx12fUCcUwEPTNADGGRTTE1cYRiqM2rCUyXqIRmi4cpEwI3N2FUpdDOq3TtZXIJZo4ImnuCEjUZJNaRi5vliKpOFKnzzPK/F/iiXWr1reAn7PFwMHrX1eWYJUY3lufnuc5nLET5Yv3exzoxu46eleueJZJXQ6mIKAOS+L//ACSXxt/2Lupf+k0leTn/APyKcV/17n/6Sz3+FP8AkfYH/r9S/wDS4n0mBk4wDn71fLTbTvE+yUYzjaRx3irwkrhr/To+QfmUDrXuZfmHK1CZ8zmmU88XOCOJKSxyGKQYYV9FGUZx5kfL1IexfLIACCQTmiLuZpWFpjCgAoAKACgAoATcQ4Kkhgcg+lROKmrMd5b7WPR/A/i/7Uo03UZMOgwjE9a+VzPL/Zvnpo+2yDOlNexrncJ1rwj6oVutA0OHSgseBk0Fx2HAe1IofUgKOtJgPx+VSUhSpwdoHPB+nepm2ldF2XxHmfxB8KfYbj+2LGPdFL99QOh/ya+nyfMfaQ9jU3PhOIMq9jP29Jb7nFooCjvXv2tofL2UdEPxxTGhQD3pl2HYqWNRHKKRXKX9G1KXS75J1YhGIDCubFUY14OPU6sFiJYasn0PVrWeG6t47iJgQ4zXxlSEqU3Fn6JRqRxFNTRMBQbDtvHSolLlV0NCSSwwRmS5kEKrzk1EFUquyQ6lWjSjzVGcrq/xJ0ax3Q2hNxKvcHgGvYw+S1a/vT0R89i+JsJhfcp63OL1P4h65qO5I2Fsh6FCQa93D5LSpr3tT5XGcQYis/3Lsc5cXFzct5l3eSSZ5+Y16lOjTo6RR41WvUxGs3qRbx0QjFbWT1MVTUdbjutAxMAdKAFoAAF70EvcXC+1AiMpnkYNLnexXNB9BD2BTj2pXixqMb3i9S9Z6zqmnMGtL51x0BNc9bB06+6OuhmVbCP3WdZpHxR1O0YR6qomiPVvavGxWRU2r09z3sDxRVk+WqNuNY03VL1p7WUKJP4TRSwtXDU7MqvjaOIqXuSqB/DVki7R3oC1xACF39+1THW5s/dsd5oVx9p06NjyRwa+exEeWqz6zBS56SNEA96wudnKOA9aVykOxxSGylqcAuNPkiIycZp4epyVjHGUuehc4Lbg+9fTb6nx3LZtBg0D5SO4mS3iMkpCqO/rVU4ucuVGVerGhDmZgap4w1C8tmsbSQxW6cZB6124fLYwqc00eVis2nOny02c+Q55Zcn1r1YwhT2PI9nF6yY4BsZJx7UPVmdrOy2FpjCgAoAaQzegxQAFlPHLEd6Bq3UAhLZEUjn2FJvT3rF8qlpC5Zj0/UpfmjsZiD/s1lKvQhvJGiwWIl0ZJ/Y+rAZ/s+f/AL5qPrdD+dD+oV/5WRPZ6hBkzWcqr/u1ca9Ge0kZywuIhpZ2IDuBP3l+orW7a0I5EtJXGr8o2cqfemOUbCgsOCB9aDJSu7DqCgoAKAGRO0cvmwu0ZH8Q61E1GpHlkhKdSg+amzprPxdezxQ2mouXRDhWJry6uVQTc4bnuYXN6jjyVTajeOdBJGcivPnCVOVmexTnGrG6HY3Db1NVLYhK8iWztzNcwxAdW5rKpPlpNnRh4+0rJHoY8tY0jZcAAYIr5qbvqfZQp+6o9ipqOqWGnRl765VVUZxnmtaOEqYjSKMK2MwuDTdR6o4nV/ijbxZTSbQy/wC1Xt4Xh9x+M+VxXFMKq/dKxyV94x17UmIa+aIH+AGveo5ZQoa8tz5vFZtisRo5aGS81xKx89pHJ7muxRjH4UeZLEVKjtJkXUn5qvmt0M5UmuobVPVhRzvsL2b7gEUc7aOdh7LzFIUjGKOdjVN9xY55oGBgmljI7qamUI1PiRvCtVofCzd07xv4h077l68yZ5VjXBWyjDV3dqx6OG4hxOG0bOs0j4oWdywj1SDyT3avDxORSh/DPp8HxLGS/eHZWOpWepRLJaTpIjDK884rxq2HqUNJI+koYnDYuKlF6sfcSrbwySuNu0E0qMXNpF1pRoQbPNr+4e8upZm554r6bD0/ZJI+FxNX21a5XVTnI9K6rnLP4gI9KCSJl+bGOtUi4rRl7RdMk1TUo7ZFzEpBY1w4vE+xjc2y3BTr1rnqiRrFGkUagBPSvlJSc3dn6NCEKS0FYYfjpVJq1iZO7uFMQ1hmmmDVyMr61RlKJEVwcjpRKVkOmr7mfrepx6XYyXOf3m3Kj3roweHeIqJdDhzDFxoUpW3PK7qeS7le4mbLOe9fX0YRoqx8Bi60q8rkWzbx2ra6epzctlqNIP4UDsAHHFNGb3GEelMCMxvnEfLvwBTc0o3BQ9pOyPT/AAB4WGn2v9q3kf79xgAivkM0x8qsvZRPvMgylUpe2qLSx2IYngjGa8NJ3uz6ZR5thBznjpxWydzNu4hFUIa3SgBp6U0Aw1ZDGd6CFuLSGQzgKrSNIFjHL1S973VuS6saabn0PMfG/i+S9lOm2T4hXhiD1r6nK8uUV7SW58FnWbOvNwpvQ49SobYg69a9xpR0R8q1KbuxQylsAdO9OKe7Nr6WHVRIUAcl8X/+SS+Nv+xd1L/0mkryc/8A+RTiv+vc/wD0lnv8Kf8AI+wP/X6l/wClxPpUcmvmbn2nKh4GeO2ORUNdS1ZrlexyHirwgLlG1HTY9rjllHevawGY8j9nNny+a5TGf7yCOCKMrGNwUkHUGvoYtSV4nyNSM6UuWQoG4E5wR29ap3W5SakAORnFUhMKBBQAUAFABjgj1oSs7jk+ZWY6OV4ZFnjYh4+QR7VE6cZpqSKhJxat0PU/BXixNatvs13Ji7Xuf4q+NzLL3Qlz017p+hZNmscYvY1H7y6nU98Hr/KvJT5tUe+49R3cCqKRMgFS2WlYeBipGIAe9AD1FJjQ+pLsO/iFIqOmpDdWsN9BLZTxgrIMc0Qk6MvaQ3OevSjWi4TV0zxvxJ4en0HUHhORAzfuz6CvtMvxv1mmuZ3l1PzfNcD9QqyaXu9DLUFvl6Y7+telJqJ5qg37yJNoqLs2sh2wUm2CQ4IKnmYxTH6jg0lvcptcup2HgrWSrHS7mTn/AJZk9q8HNKCb54n1WS420eSTO1JwNxYKB154H414bnraKufTWsuaTscv4h8f6do4eC0f7TcDjA6D8RXq4XKa1f35aI8DH5/QoJ04fF3PNtb8W6lqUhkvrsxxHoucV2Zpm2Q8I4ZYnN68KS6cz1f+FauT8kmeVlmU8ScbYp4TJqE6z68q0X+KWkYrzk0YDazbbjxI3oQo/wAa/K8T9I7g/DVXTpU69RL7UYRSfpz1Iy+9I/WsH9FzjTE0lUqVMPSb3jKpNtevJTnHTyk0Pi1S0mO0uUJ/vDFe3kHjpwbxBWWHdWVCb0SqxUU/+3ouUF/29JHgcSfR6434covEqjHEQirt0ZOTX/bkowm/+3Yv7i0B6V+xJRkro/EOTldmtQ61SSQcqFoGFABQAnPpx60pWtuQ2k9Q+Y9Ez+NTF92FovZhhgcEDH1qm4vZmzlLyYE88H8qmKs7pkW5t428xpBbsfypu4rRjsxf4SOc+namr9hezc3zJgpOR8xXHQrQ1dWZSjKLuadlr91bkCdjIg4yR2rlq4SDXundRxk9pM6Ky1G0v1DROCfQ15dSlOB69GtGpp1LQTcpHTHSsk+U6+W+50/hKf5JLctwvIryMwguZSifQZVVveLOk6LnvmvOZ7Er89h2Oc0kayST0F7ZzQxWuIUVkYY+8CDWS0ncUveTg9jz26gMV5LHjCq+APavpqVS8Ls+PxFPkxDitirc3EVnG0kvQDjmtqUJ1Hoclep7FXZxuo6pLqErfOfLBwFr3MPh40lzW1PnMXipYh2voUscYrrOFJLRB+NS0mLkQBAWz3obUUN+6tEIpYg5GPendPWIo3fw6j7eC4u5Vt7WFppW6LGNxP4VlKfJ71R2RtSozre7STbO+8LfAj4j+KpEMWkGzhbnfOSmfzFfO5nxfleXLWpd+R9flPAWc5pqqbSffQ9e8N/sf2aqkniHXJWYgF40RSoPoDmvicZ4jzd/q0NO5+mZf4OwgozxlXXqtD0fRP2cPhhpGzdoounB+87MOfzr5TF8c5xiXyxlZM+2wXhrw9hbSlS5pLzf+Z2Vj8NfBOnALa6BbKB6rn+deXUzrH1fjqM+jo8MZVQd6dFGtD4d0OAYi0m0H/bFf8K45YuvPeb+9npQy/C09I04/ciX+x9J6f2Zaf8Aflf8Kj6xW/mf3s0+p4f/AJ9x+5EM3hzQZxiXSLQj/riv+FXHG4iG0397MamWYOr8VOP3IxtQ+F/gXUwftnh62bPou3+VdtPPMwor3KjPNrcLZTXvz0UcVrf7NHwx1ZS0Omm0Y9ChJ/ma9jB8eZvR0qO/9eh8zifDHh/ExtTp8r+f+Z5t4j/ZBZFebw5rbu4+7FKqqMfXmvp8F4kXkliYWR8Hmfg1UV54Crd9nZHlusfAT4m6RctCmiG6QHhoyxz+Qr7PC8Y5ViI3lOx8HjfDvPMHKzhzemv6GVL8IviRApd/C96fYRMf6V1LiXLZv3aq+9Hm1OEM6irrDyt6Mybvwb4w0/P23w3fRAd2hYf0rupZngqyvGsvvR5lXJMyou1ShJfJmTNA9u+ZkdGHZxg11xnGa0aOCpRrQfK48vqRKc5baQO/r+FbKNtmKMlblk9e5s6PrMlowhnJMbdK4cVhVUXMtz0MHjJQfI9u51qbXRZYyDu6YrxH7rs2fQU60Wr8vzNPw9B5upBjwkYyT6Vx4ybULRO7L6XNV9r0HeLfiBbaOr2OlMJrjpu9DWeAyyVdqVRaG2bcRU8O5Qpbo8x1DVtR1OUyX1w7uTnHYV9hRwdGgvcjY+AxOYVMZPmm7lYjnNdJg9RH5Az+gpN8pFuXVBg9csfwo5/IIx1vYAOM9PampJjlLXUTKk9D+VAuVvYXFMdgKg0XCyAADpQ9R2sLUOCYbiEA8mqFZF3TtY1HR3E9jcMpzkrnIrjxGDpVk+aJ04PMamEqe6ztT48XWNPW0lPlTsNrH1rwllboVOeOx9VHPlXp8k92Z+Nox1966py1OSME/eW4KO1WmmZuOt2IQM1Vw5URuuT+lPmUVcmOs+VHfeCNI+xWZu5Ew8nQmvmczxHtJcqPtMlwvs1zWOlIzXnHsOKY3AoSSdwashpHarIEx1zQA0jNO4WIiQobccKoyTScVNmU7xTktjzfxZq/9oXv2eJ/3URxxX0+W4ZU4cz3Pic2xnt58sGYDRgnJr1GrniiY7GqiKTbGECnckYMl8chR196bvbQlx6sZ8/JC8U4arUTlHojq/Anhd9YvPt10v7mE5XPevDzbHfV1yQZ9BkWVSryVWotD1QRoiqi8BRgAelfK/E+dn6EkoQ5YbCN1Bz0pii3HYQAc+9OOhHKkJ3pksYRmrENZeKaAYRVCsRkEdBmk7mcmoO4m4BSc5Hc+lVuKSa/efZPPvHfi/ZnSNPl5J2yMO5r38ry7mftZrc+QzrNVJyp0XY8/wAfNtPzHqTX1EUoKyPhlKSneQ7AznvTcUzbmYiqFGBVEi0gCgDkvi//AMkl8bf9i7qX/pNJXk5//wAinFf9e5/+ks9/hT/kfYH/AK/Uv/S4n0qOtfMH2w7OORQA9MnO3v1BrFwcXc0dqkeVnI+LPCEdyjahYLtkUHeoHU17WX5k4vkmfOZplKfvxRwDIyMUcFZFPIIr6ZTU46HxVWDoTs0AOevWqWiFe4UwCgAoAKACgAoAfa3lxp9yl7bMVkjOQB3rGtSjWg6bNKFaeFqKcHqj1/wr4kg1+0ViwE6jDgnk18VjcG8JNrofpWW5iswgpLdHQjGeK4D2I67Eq9OKlmidxaQCgUrgPFIpbi0ih2C3yjriobsAiBtn7zqD2pXNYxuZfifw9Dr+mSQEDzgMo3eunA4yWGq3ex52ZZbHMqTj1R49cW0lndNaTKVaM45GM19xTqRrw5kfm1WDoVHRa2EAFaGY4AZ4qWOI8D0pF2Qp7qT9KNhuneI5Lg2RS7RsOnPWs50VW0YUazoO6ZLr/j3UtVjFrZ/6PCBgkHk1jgsop4aXNU1N8w4hq4tclPQ4y4upzcLaWkTz3UpAVVG4kn+vtX5R4r+MeF4Cg8uy5KeMavr8FNPZz1V5PdR7ayaVlL9b8IPBHFeIcv7XzeTpYGLtdaTqNbqF9FFbSn392Kbu4+geCPg+2q3sJ8Rv51xNz5IY7Il7liOv0HH1zX8B59xdmvF2ZPE4qs6lWW85duyW0YrokkuyR/d+W5blXB2WLA5RRjSow2jFbvu29XJ9ZNtvqz6E0D4SfDmytUtpfD1vcEdXbKZP0Uj+td+DyrByivb3m+7lJfk0fM4zP8xlNypz5V2ST/NMXxd+zt8NvFekSRaZoyaZqKqTDcQyNktjgNknj+XvXrVMhw8qL+pNwmtrttPyabdvVWfrsc2D4sx+FrJ4mXPDqrJNeasl+J8javouo+ENfn8N6pkmMny2IxkAkfhyCCPUV++fR68T8WsbHhbNJt053VPmd3TqR1cL/wAsley6SSSS5mfkH0h/DPA4/Knxlk9NRqws63LtOEtOe380W1d21i25P3UJX9nH8RCZHTNF0xhQK9wyPUUwuieCwvbwhbS0uJ2PQRxs38q5qlahSb9pJL1ZvGhOtFKlBt+SbOp0b4QfEPXgraf4enAbvIdn868bF8T4DBaSkn6H0eX8IZ5jF+6o6PurfmdlYfsr/Eu5x9qghgB7l1b+teJPxAyyK0R9HQ8Js5q/ElH5/wDBNmL9kHxfIuJdct4j7RZ/rXnvxLwKlaNNv+vQ9WPg3mVryrL0/pkjfsf+LUHya/A3/bL/AOvVLxKwT3pv+vkJ+DeY/wDP1fd/wTNv/wBk34gQc2dzBcHHThf5mumj4j5ZJ8tSLX9ehy1/CDNofw2pfh+pymsfAL4oaKpa50PzAO8bg/yr18PxblGL2nY+axnh7nmEdvZ3OK1DQNc0liup6VdxYODuhYD88V79HH4esl7OafzR81WyzF4VtVaclbyZUjuGgZZIG8t1OQK6JU1Uic8K8qMk+x0mk+IY5itvccN6mvMxGE5dYnsYbHe1dmdfoNwIb9Ah+V+/avDxdO8T6bL5KNReZ2xGVrwU/ePqJWbTFA96u5b3HY4pXEKF4GfWspSSkVCN3qcX4ihEGoyMB8v3s17mDftIpHy+Yw5azaPOvEOptd3P2eM4VetfVYOgoRuz4rHYx1JciMn5RwtdtzzVFw0YZHrTAWldBcdDBPdSLBawvNIxwEQEkn8KirOFOPNUdl5m1KlOrNQim2+yPZvhx+zT4m8VpDqHiH/QLJyCB0Yj6dRXwGe8c4TL70sOryP03hrwvx2atYnEe5D8T6U8HfB7wR4MtlSx0mKWcYLSyoHbPsSOK/K8z4kzLNJXnUtHsj92ybhHKspp8lOmnLu0dskflx7I0CqBxgcD8K8FQjJ8z1fmfVxtTVkrIeikKM5z9Kd4rQEovVjwnOcU1Yd7bIlpjCgAoAKAEPSgCLbjnFTp1FzeQmCTnBNJ26IEo7od2+7RzPZoHFPUQru6rScF5/eG+iKtzp+n3Ixc6fDL/vxhv51tTnUp/C395zzwtOp8UE/kjnNZ+FvgnxBEyal4ftPm7xQqjfmBXo4TO8zwkvdqu3meRjuFcszKPLiKS+SSPK/Fn7JHhu+Elz4bvpbKTGVWRjIM19dgfETF4e0cQrrqfnWa+D+ArxlLBScX0Vzwnxv8DPHfgoySXOnvd268iWHnj6DNfouUcWYHNFy3s/M/I884BzPJHzTTcV21MPw5qsit/Z90pWQcAMuCPrmvSxdGm/fp6o8bL8TOLdCsvQs614ln0svZ2R+ZxhiKyw+DjXacjpxuZSw8PZU2cizNIxeRjvPOTyTXuU6caMVFHzsk5e9U3AFj97GfU1RHtYQ0SHIk7nEMEkmf7iE/yqZVIR+J2NI05z+FNl+38OeIrzH2bQr6TPPED/4VzVMfhqSvKpH70dVPKsdiNKdKX/gL/wAi4vgHxkw3L4evv+/Tf4Vh/bOCX/Lxfejojw/mn/PqX/gLGSeC/GEClpfDt7/34Y/0qf7Uwk5e7Uj96CeRY+Hx0pX/AML/AMjPl0zWICRcaXdRf70DD+ldkMTQktJr70cNTC4mlo6cl8mVj8pw3B9DXQtdjB6biZHrTEGaVwDI9aY7C9eaQCBj1YAAdKdhPlXQAWUh0PPalJJqxKmou6Og0fVRMPs0x+b1NeXicPbVHsYTFOWjNXAU7PxrktZXPRb5thCoPSi7Js0W9E0xtT1FIQDtUgmufGVVTo3O7LsL7atdnqIhWCOOGPASMY+tfIqo6k3c+6glQilEfxWhQw4NUS9hpApkjTgd6YhtAHN+LtZFhZmyiYebL6V6OXYb2k+Z7HjZrjfq0HBdTzxRj5X5fOSfWvp17miPh5RtK76ilRVBykbKKpEyQwqM0xWGtyNuKasKprGxc0PR7nWtQS0gB2AgsfbvXFjcRHDQcmzsy7L/AK1NJdz2bTtPtdKsEs4FwE4JHeviK9WWKlzM/TaFGOCj7CKJ9qg/N1PT6VEJfZLk+X3RGArQkaaaEN70yGMqxAcetADDjuapARsGYhY+p/lQ2kS4c+5xvjfxdFpcB0yxbM78MQc4r2MswDxEuaex8vnmcfVYPDwZ5cXeRzJK26VuST619fCKpQUFsj8+lOcnzy6gNvO373en8QW5tRasYUAFABQByXxf/wCSS+Nv+xd1L/0mkryc/wD+RTiv+vc//SWe/wAKf8j7A/8AX6l/6XE+l6+ZZ9sSVAhwHtSLiKARlgcVEnZlOT+E5LxZ4Qiv0a/sE2zDk4716+Ax/snaR89m2Ue3V0eeSJJDIYJ1KSKcHPc19PCUakVJHxNSjLDycX0G8Zxjkd602JWotMAoAKACgApjCgouaTqlxpF8l5bNhl4P0rlxlBYmlyM6sHjZYCqqsfQ9k0DWbbWrRbiB1L4/eLXweNwssPOzP1DL8VDF0VKk9eprxkEcDAHSudO52KKjsOoGPHb6VA0OoZaFHSpGPH9KTKiOWkaxAfeO3qOaiorK46e7ucV4+8Km8T+2bNd0qj5sele5lOY+ztSl1PlM9yl4hurHpqecrnfsAwR1r6t2eqPilFylyyJVUA5B471F+gpRalyj8AcJQXH3SG4mjt03S8+gpxhzMmpVS0Mae6kuWPmcx9hXbThynm1Z3ZVupxbW7S9wOB718px7xVT4M4fxGcSs5QVoJ9Zy0ivS7u7a8qZ9j4d8IVOOuJMNksW1CbvNr7NOOs362Vo305mkdv8ADLwwlrZDxHfJuu7vJhLfwR+o92/lj1Nf5VcS5zic2xlSpiJuc5NynJ7yk3dtn+pOGweGyzDU8BgoKFKmlGMVsklZJeiPWfCEohvZZO/l4H5//WrysuqezqNnnZtFzpJeZ6Jp+odPmr7DC4o+Pr0DpbDUOnzV9LhMUeNXw58s/tQWVrF4rXUrXbkXIDEf3njVyD/wIE/jXl5Pj5ZZxWsTh3rCpTmv8ScW/wAT7Sng45twtXwGJV41KVSD9GpR/I8y57Ak+g61/qy9j/KbTqNQA52/O3TA6is3ypX2COsuVvQ7jwV8GvHXjVkey0qWO0bGZ5F+XH86+dzPirLsr0lO8j7DJuCc0zXWjSag+p7/AODv2TPDWnGO58T3zXsowfLX7n5EV+c5p4hY2s3HCR5V3P1zIvCDB4dKrmEufy/4c9c0H4eeDfDoT+x9BtLcp0ZEwa+KxebY7GNyrzbbP0nAcOZTlySw1NJLyOlXKjCrke3avOhzP4j3/dtaBMKZQtABQAUAFAGNqnh3RNcjaHV9Ohu0bqsq5rajicThnzUpWODFZdhMdHlxEVNeZ5h4s/Zk+HuviR7HTzp0zfdMACrn34r6zL+OczwTipvmiujPhM28Lsmx0ZSorkm9rbHhPjn9mfxv4Y8y60mI6pbJyohHzAfjiv0LKeOcHjny13yM/IM/8M8xyu9TDx5orqtzgtK1i80S/Wy1iJ4WjYK0cg5XmvpcRQji6ftMO7nyGExWIwFdUsVFpeZ7HYXCXdpFcoMxsoxivh60ZUpvn0P0mhOFeKdLUsoFKjAK1MZc65kdLg09R3ygYZyaH5Ap8u4igMxbLHA6VnJR3mVGjOpLni9DififK1jYpcIxXzv3eK9zJIrEVXCL2PleJpToUVKDs27Hl1jpep6rIE06xnuXY9EWvrZYuhhFarNHwVDA4rFztSp8zfZHX6b8FPidqqK9v4Tu1RujMB/jXkVuKsqou06qufR4bgPP8VDnhh5W+X+Zsr+zb8U3X5tFI9mX/wCvXG+NspjtUPQh4acQS3oP+vmRr+zr8UftKW/9iSfvCA0mOFH51L41yqELxnqTT8Oc/nVVOVBpd/6Z9E/Cf9n3QfA1vBqGpwJd6mRuLsM7Cewr8x4h4sxGbSdGP8P/ACP3DhTw+w2TRjiK/vVl17HsEa7cDGAOgr4+TufpMIKnGyJYyTnNRFWFEfVFBQAUAFABQAUAFABQAUAFABQAUAFABQA2T7hwKBO7WhXniWeIxSqrIwwQe9EZTpy5oETjCcHCsrpnj/xH/Z48L+KI5NR0SFNN1TBYSxjAc++Oa+uyTjPEZfU9lX1gz824j8NsDmcXVwXuVD5O8b+A/FHgnUms9dtZWy2Emxw/0r9oyvOsDmFJSoSSP52z3hzMcnxDo4inr37mx4J+C/jnxu0ctppc1tbNyJ5h8pHqMc1y5nxNgMq5lKpzS7Hdk3Beb5642g1B9T3fwt+yV4dsglz4i1CW9m4LIh+T6YIr85zHxDxdRuOGjZH7Bk/g/hMOlLGSv5Hqmi/CH4f6Go+w+G7MEdD5YzXymJ4izDFfFVZ99hODclwDvRor7jqrLT7Ox+W0tEhUDGFGK8ipVq1XepK59DQoUaOlKHKXRwOazOkilCudpwfY1LfK7olq712MnUfC2gaopXUNLt5s/wB5c10U8fiaXwNnn4nK8Div4sEzhfEX7O/wz1wF/wCx4rKRv4rZQvNfRYHjXNsI0pT5l5nyWYeG2SZhF/uuV/3dDxzxn+yXq1gst54T1AXKKMiB8lj+gFfdZd4iU6zVPFR5fPofmmb+EGKw8ZVcvqXS+y73/wAjwzXvDeueGbp7TWtNmtZEO3Mi8H8q+/weOwuNj7SjNSPyTF5Pi8rrOniqbT8x+jeF/EPiBlj0bRLq6LnBKKNufxqcVmlDB61pJCwmV4zMHbDxZ6T4d/Zh+I2r7XvUj02NucTKf6Zr5XGcfYDDX5fePuct8Lc5zBKUl7O/WX/AO70/9jg4U6j4kUnHzCPIGfbIrwaviZf+FTPsKHg1aKjXr69bX/yNtP2QPCipibWb4se6OP8ACvLqeJOOb92n/X3npQ8Gcvt71eV/X/gDG/ZA8PRv5lrr92COm9/8BV0/EfFS0qU/6+8T8HcJDWFZ/wBfIq6j+y7qUK507XonPpIGP8hXVS49pSf76mc1bwqr0Y3wlZt+ZxGt/BPx9ohYjTZLmNf4oxx+pr3cNxVgMTpzWPmMfwLm2E8yz4W0C50S2M+pWkkE7kgq4qMbi4YidqcrovK8rxGBj/tMbG5wwzt49+lcCTWx6qnCLvTGkcdK0GNxzQiXsIwNUQRspLc9BzQS1dle7uo7S2e6lIAUd62hB1JcqMMRXVBXZ5dqt++o3z3L9ASF+lfUYekqUEkfB4vE+3nL1KJVs8967Ys5FTsriFTV3ENANF7ksQj2oEMWGa4lWG3BLscBfWk5RSbl0J9lKcko9T1vwh4di0SzSSRR9olGSfTNfFZljXi6nItkfo2SZf8AUqXtO50LVxI9oa3SqRMtiMimQNAxmmiJCUySMirQhjAHrQ1dCcuVXEP3RkZLVN7aEuKa5mcz4u8UR6FbG3t3zcyA7cHpXqZfgJYuXO1ojw82zaOGp+zi9zyK6uJp52urk7pZTzX2tCmqUOVH5nWk6tVyYwDaMVte4nuFAgoAKACgAoA5L4v/APJJfG3/AGLupf8ApNJXk5//AMinFf8AXuf/AKSz3+FP+R9gf+v1L/0uJ9M7Gr5e59tYeFPHFILD1+lS3YtKwjIX46CldGseW3mPAJABUYHb1qFdEpNv3tjlvF/g+HVITe2SBZ05I6Zr1cBmLoy5amx4GaZV7ZOVNHm0scsDmGdNkicEHvX1dKpGsueJ8LWpTw9TkkNzxmtLiasIDntVBYWkITPOKY7C9aAsLtb0qbjuKIznmpm9NB6Pc1vD2u3Hh6+SaJiYWOJBXn47CRxNNq2p6uVZjPBVLQeh7Npmo2up2i3lo25X5I7g18NVpTw03CaP0rB4injIc1NlrJwTtOBU3Oj7XKSAEgfSpK5Wh3OKTLSFHTpU3Hyj1BNBUYseoNI0SsKAQ2V79alu+hT8gMStG0LKCjjDZ9KUPcd0FlNcs+p5V408OSaPe/a4IwYJTxjtX1WWY32vuS3PgM4yyeFre1j8JzqjO5Bz/jXruVpHhNqUudDJpUtYiXJ3dgK1hFzehjVmoK7MWa4edy7Hj0rtp0+VWZ5s6vO7ohw2a0MXdlDV9zrDAvV3/wDrf1r+YfpO5hKjlOBwN9J1JTf/AG5FL/3If1n9E/Lo1c4zHMWtadOEF/3Ek2//AE2e8WtvHZ2sNpCMRwRrGo9ABgfyr/PWcnOTk92f2m3d3NHSrg291nP3gR/WlGfs3c5sVT9pTOwsNQ6fNXtYTFnztfDnSafqHT5q+lwuLPGr0D5p+O+prfatDah9z3F7NPjPRQdq/wAz+VacFYCtnnElOjSV3VqxivnP9F17H0ebY2lkPDWJx1d2jSoyk/lBv8X06t2MvwX8P/Evj6+Fhodk5BYK0zAhE9ya/wBT80zvC5TTc6726dT/AC9yDhvG8QVo0sNHRvd7H1P8Mf2ZfDPhpItQ8RKNSv15w4+VD7Y61+PZ7xtisxvSw/uw/E/f+GfDDBZTarjFzz7dD2i10+CzQQ2sKRxqMBVUACvhpuc5c03d+Z+oUcPTw8eWkrLsT+V046UtVszTl5viEEb7uQMUlOp1Q1daD9mBxVXbE4roPoKCgAoAKACgCMoTz3oExrxs3QfrRd9CXBbrcGh3jDqD7GiKSfN1KfvLlkcF49+DXg/xzavFf6dHDOQSs8a/Mpr38q4jx2VVLwm2uzPkM94Py7OKbjKCUu54Dqnw88Y/Ca92MsmpaG5wkqjc0Y9wBgdq/QqWdYHPad5u1Xt0PyLF8OZnwvNpJSpPqtSxNrGl29sLqW9jEZG4ZIBIrSlRqVXywWonj8PCip1Jcvk9Gzl9V+KukWysunxNMV4JI4zXqU8gxU7c1lc+er8T4WN+RN2620G+F9c+IHjy++xeF9DQI2A0xLbF/HFPG4TLMop8+KqXfYvKcbnXEVRUMHTsu/T8j3Tw/wDs+WWoRQXHjm5+3XEYBMA5jVvUEYNfnWM4ulGbjgY8q7n61l/h1RqQj/aj55Lp0PUdG8GeH9At1ttM0q3iVRgEICf1r5TF5jjMZLmqTf3n32DyfBZfTUMPTSt5GulssYwqqPoAK4/efxanoqmltoP2HFL2cH0KSa6kf2UZ3AbT7UpUlLqF5y30HeU3bimuZLlWwJcuiHbX4zg00n1F7w5FKkknrVFWsOoAKACgAoAKACgAoAKACgAoAKACgAoAKAEYEqQOtAne2gzY2c4zRdrYb1QwwuT0HNDtJWaEpSdk0ZeseE9H19I11jT4bnym3LuHQ1th8VXwelCVkefjsqwuYSTrxvY0LbT4bKEQWsKRoowAoAwKzqTlUk5y1bOqlhqWHgqdFWSJhGwGBWTU5O7djXVKwojxxmqvJ9BRhy9RVUhs0K5pfoOPNMQwqxPYCnoPSwhjc+lK7WxKbXQRYcLjAFTrL4kEnKe+gGHOMjpSnT59L6AlbQxdf8D+G/E6qmtaTBcheRuGP5V6GGzDE4JWoSaPIzLIMBm1vrcFKxY0rwvo+iRC30vTYII16BVHFZV8ZicVLmrTbZ1YXL8NgYKlh6aUTS8o/wB0GuZxUviZ2KEUASQdxihQith3ktkL5XOad2tBe+xdhPVRQ7jvLsJ5ZqeXvqF5AYQwIfDD0IoUWtnYXKpfErmZqXhnSNUQpeWURz3xXTRxuJw7tCWhw4vKsLjI2nE888S/CKSMPcaNOGzkiN+AK+lwHEPJpXPjs04Pco3wdvnoecahYXmmTG3vbZ4mHHzDivq6GKpYhXgz4XFYSrg3aqrFYYJ9K3vrY5E+ZXQj/L1p8xJGxz8oIOf0p8y2Hyu9zhvGermWUadbvwPv17uWULe80fJ51jIt+zhucpt4CntXu2PmoqzvIOrncOMcUrMUrt6CFRmq1Cwwrii/KrsT3sRk5GcH0+tVGSkroU1yOzO78AeGAZF1e8jGcZiU+nvXzebY/V0afzPrcjyxtKvV2ex3rKwfgDB6+1fPpLd7n2DkvhWwrKaq4DSPammJq4wiquZtWGEU0yJDelO4hrY7YpxlcncicjGKvYiSc/dRj+Iteg8P2bO75lYfIveunB4WWIn5Hm5rmFPAUeWW/kePajf3GpXb3V0+4seBnoK+4w1COHhyxPzTFV54mfO3oU2B3Z610JnNK3QQ56mruZiZxRcApgFABQAZpX1sCd3Y5b4r28118J/HQiQnyvDWpux9ALWQn+VeLxFWhTyvExfWnP8A9JZ9JwjRlUz7BuPSrTf/AJOj6Zr5o+yF7CgaFFTIoctQXEevWgoFBY5AyfSlLyKaTVmcz4v8HW2sQPd2ShLmMbiBxk16eX5hOhNRlseBmWUwrU5TgtTy+eCa0ma3uIyrp6jrX11OtGsrxPz/ABWGqUJWYgyRubrVp62Er21CqAKZSHAUmMkAqBJC5C9RSZtBJbjkQYw/3W6VlKV9C3Hl1Rv+EfEk+gXgQuWtmOGB5xXmZhl8a8HLqerlWZ1MNUV9j1+0uoruBLmBg0UgyuO1fGVKcqc3GR+kUq8MTTU4E9I2QvYUmUtxwFQWPWgqI8daTLFHWpEOzjJpAVNS0231S0ezmQEspKk9quhXlQmpoyxeEji6TizxzV9Pk8P3E1vcDhSWUnvX3GErLFxTR+YZhh3gajUtjlrq6e6kMvQDtXsUqfKfP1KjlLUhFbMl26C0hGdq5MZt5gM7Hz/I/wBK/ln6UGDdTAZdiraRlUj/AOBxi/8A2w/rr6JuMUMfmmDvrOFKX/gEpr/2897jkSWNZYzlXAZT6g1/n404uzP7KHqxRgw6g5qWrqxLV1Y2bS724ZT8prOlVdKVmebVpX0Zqy64LKzdw/7xlIjA659fwr2YY7kptrc4YYL21RK2nU8n0jwnbfEL46aP4U1Gfy7d7ZifmwWCRySYHvx+Qr9X8FsUsu4gw2MSu4uo0vP2ckvu3+R5viTlsc34TxWBm2o1ORNrt7SLf3pW+Z9reGfCujeFbOHTNE06KCGNQpfaNzfU4ya/pnH5licfVdSvK9/wPw7J8nweUUFQw1NJLZ9f8zowAOgrkPXEAwc0AOoAKACgAoAKACgAoAKACgAoAKAIpQeCBnt1pN6Bvo9irc2VreRNaXduksbjBVlBH61VKdWlLmi7GFWhRrR9lON0z58+M/7Ox1KKbxD4PeRbhMu1n5hCEe3OB9MV+h8McXRw1SOGxW3c/HeNvDb67CeJy6XvdI3/ACPI/hP8Edd8da5JHq1tLZWNrJiZnUjcQeVA4znB5r7jiPi3D5Vh1Og+aUlofm3CXAuOzjEOjXi4wi9Wz7K8LeD9F8IaZFpmjWUUCIMb9o3N9T1r8OzDMK+aT9viJO5/TWU5JhMkoKhhor1N6L7+COcdq5Fe1+h6kWr2e5NQaBQAUAFABQAUAFABQAUAFABQAUAFABQAUAFABQAUAFABQAUAFABQAUAFABQAUAFABQAUAFABQAUAFABQAUAFABQAUAFABQAUAN6mgBCB0YA0AYmv+GtK1+3aK8t1yRw4GCK7MLjauFldM8vH5VhcbC1Zanzv8U5fDnwmhfVfFXiTTtP0wNtFxd3KRKGPRcsQMn0619phM+oTh+9dvU/NMx4YxVGpzYaLlHstTy7/AIXbZakgfwh4H8ZeIkf7stloF0sD+hWeZEhYf7rn3r5rNfFjg7KJOGKx9PmW6Uk2vkrs7cJwBnuOjdUGl3ehFd/Eb4ktC4s/gF418xlx8wsAP/Sqvnqfj7wCpqU8bp/gn/kdlTwr4hUHGEV/4EcHf+L/ABdYSmfxP8JfHenqCWaRNDlvUUdclrTzgBgjk8DnPQ4+1ynx44AzC0KWYQi/775P/SrHxWYeEHFNGbqOjz/4Wn+diTw98RfBvisyR6Jr1pcTQnE0KyDzYT6SIfmQ+zAGv1fL84wOZ0lVwlWM0+qaf5H57mWQ5hlU3DF0ZQfmmvu7/I6EEMAVIIPQivTTPIcbARVJkDHGfl9aBPZs2fCfh+bW9UUyIRBEck9jXlZljVhocsdz1Mky+WLq809j1mGGG3hSGFAoUY4FfJubqPmkfocaMaK5I7IeVxg+tIrlA9aAGHrVIYxutURIYaaMpDWpiI8KiYHJNKemwnG+xQ1nVLTRrJ7m4kGVHArowmHniJpI48Tj6eFpuUtzxzXNZuNavXvLpzsJwi19tg8LGhBJI/NcdjJ4uu3LYzigH413p3OBxsxhWqM5IaQaZFhpHrTCwlUSFABQBa03TbrVbtbS1iLFjgnHC1y4nFQw8W2zejg6uMkoQRufFzw3aeHf2fviNFsEly3hDWNz+n+hS1+fZ/jZ4vC1rbcsvyZ+u8J5TTy/GYZy+Jzh/wClI9JzxXYcK1HqM4GaRaQ7Z71L1AUDFSy4jl9aRQ8DABBqNhPUcEA+YdT196HqNKyOZ8W+EIdYtmurRNtwozx3r08BmEsPLlex4mZ5TDExc1ueWXEFxaTNa3KFJEODkcGvr6VSNWPNBnwNelUw8nGa0GMduBnmtLsxjJN2HKMjNFzW1h4XHelcQ4A4pFpDwoIwe9RJmnLdD1X5QOwrK2tzRSsrChVU5xwapvm0ZMvgsjrfBfip9LuBY3Umbdj/ABdV+leBmeX865obn0uSZnPDLknsenpKJEWRGDI4BUj3r5f3otqZ94pqtaVLYmTngdV61Lld6GjWug8c0i0PVcnrSbLSsOC470rjFC981DYhxTIOD1FF7lWXUCBHETI4AQbmb2rOV5tQgaU5KlecvhPEfiV4lh17WPJswvk2/wAu4dSfevv8jwH1WlzzerPyjibHrF4lwjsjj++a97Y+aburBTJS5VYWkMqapF5lmxA5Qhq/HvHXI5Z3wXiJU1eVBxqr0jdS+6EpP5H7b9HziCOQ8dYaFR2hiFKi/WVnBfOcYr5nrHgXU11TwtYy7svDH9nk9Qycc/UYP41/mHmNH2OJku+v3n+jVRcsmb+D6VwmYoLDoSKLJhZMQknkkmmFrHP6Zq6eDfjp4M8V3LBLWSdbSVycBFfdE7H2CzA/hX6L4d5jHAZlRqS2jOz9JLlf5s4M7wrx+U18Ot7XXqveX4o+7vLGc96/rRWR+AJWdx9AxAMUALQAUAFABQAUAFABQAUAFABQAUAIRmlYBNopvUFoNaJWpWE4pqxHBYWlqCLaFYgxydoxk06jlUtzPYiFKEHeKJtgIwTScbu7NFpqCoFORRbUNL3HUwCgAoAKACgAoAKACgAoAKACgAoAKACgAoAKACgAoAKACgAoAKACgAoAKACgAoAKACgAoAKACgAoAKACgAoAKACgAoAKACgAoAQjNAFLV9W0vQNNuNX1q/gs7K0iaaeeeQJHHGoJZmYnAAAJJPAAoA+V/it+1E1zYi50vxhpHw68GzuYYvFGuyQpcaj76fbzHbtPJEsykEAMsUiMJK/JuJfExYevPK+GcPLGYqPxcqbhD/E47vyTST0ck1Y93B5H7SCr46fs4Pa+79L/ANeRi/CDTvgR4yvpPFXgfxnovjjXrVdlzrUmrJq2ppnqDK7M0KknOxAkYyAqgYFfg3E74wzad+JqlSnCW0LOMPktIu3d8z7s+nwf9n4ZWwUU2uu7/wA/yPZItKtEH+rLH3NfMQybB0/s39W/+GOmWKqPqTCwtB1hQVcsuwS3gjL29R9RG02zfom0+xrnqZTgKmys/JjWJqI8r+OfgL4DXGgt4j+NCeG7G1t/3UOr6lOllc27HJCwXYKyoxwcBGBOOhr1+HY8UZLilLhSvU59+SN3fzcdYv1a0ObGxwGNpOGYU4uL7pfqfKNn4p8O2GrPa/BT4vad8VdMjUytof2lB4ht4gpLNADsF+ihSSoUTKBnMpNf2FwL46Z9lUIYfj/BTox0Xt1F8l9lz2vyXdrNuzd9UfhfFnhJluZc1fh+olPfkvo/T+reR6B4b8UaT4r02DVdIulmgnGVIBB64IIOCpBBBBAIIIIyK/rHBY+jmNGOIw0lKEldNbNH815ll1fKq8sPiYuMouzT6M3LSxnv7yOzgUkuRkjtW9esqMOaRzYfDyxE1GOx7Boekw6LpqWyL85HzN3r4nG4mWJqczP0vLsDDCUPd3LuOKxTaOqOquJgg07jsKR3pmYwr700MYV5qxNXI3ITJbpjigyktRhyyhumfWqWorIr313Dp1s93cuFRBnnqaqlB15csTGrXjhaTlM8h8Ta5P4guzKXxbqcIo7/AFr7LL8JGhBPqfmmaY2pjJuN9DGZATk8+lekeY3ePKMZcDFXHQd7qwwpVXI5RpHFWmZSjYYRx1p3M2MIx3p3JGknOPXvSbl0DUu6TpV5rF4lraISM/M2OKwxWKhh4OTep2YLCyxtRRprQ9d8PeG7TQLdUiXMpGWc9ea+MxmMnjJNyP0fLsthl9NJLU5f4/oB8B/iTz18I6wf/JOWvEzBcuCrf4Zfkz6HJl/wqYd/34f+lI67tXsngxHp1FJ7GiJKkQoGallxHAUih3aoAcc7eKNiugo3R4dDnPUVO5rGUXGzOc8VeErXXIGnt0CXCAkYHWvSwWYSwsuV7M8LNMqjjIXgtjyq4s7ixna0vFxIhr7ChVVeHMj88xGFeHq8oi4IzitbWESAUgFA4pFoeoqJGq2HgVADiAV296nZ3KS6i+UDg5wRT5lIvWXwnc+CPF3lSDStSfKnhGNfNZrl6a54H12QZq6X7mZ6JkOFK/n6183GPJofYp8u/UeOtM0RIvWpkaD6kQoqWCHjnik3ZXNFHm0OG+J3ik6Nph0y1c/aZ+B64r3MjwCr1PbyWh8vxPm31Kj7BbniwyDzyx5c/wC1X3sbbo/K1OVRuch1UMKACgBGUMpVhkEYNYYrDUsZQnhq8eaE04yT2aas180dGExVbA4iGKw8uWcGpRa3TTumvRo6D4S6uun61ceGrt8JefPAT08xR0/4Ev8A6CK/yk8TOE8Rwtm1fLqq1oyav/NB6wl800/m+x/qzwvxNQ4x4fwue4XapFOSX2ZbSj/27JNfiewfZF9K/L7yPV9qxGtF9KLyQ1VZC9n6U1U7mkaxx3xJ8OvqvhyWWJC09iftCY6lQPmH5c/UCvXynFqjiEntLT/I6qFVcx9W/s+fENfiR8MNK1We583UrJPsGo5PzefGANx/312v/wACPpX9icJ5us4yunVk7zj7svVdfmrP5n4hxPlbyrMp0oq0Je9H0fT5O6+R6TX0p8+FABQAUAFABQAUAFABQAUAFABQAUAFABQAUAFABQAUAFABQAUAFABQAUAFABQAUAFABQAUAFABQAUAFABQAUAFABQAUAFABQAUAFABQAUAFABQAUAFABQAUAFABQAUAFABQAUAFABQAUAQ3d3BY28l1cuEjjG5iTQB8t65r93+0DrkepXKBvAdlLv0qycZTWJFI230w6NACCYUIIY4mOf3W3+bvFPxFrYuvLhrIZtW0q1E/vgn2X2mt37ve/2eRZPGnBY3Fr/Cv1/y+8zLj9mb4T+IvGNz4++Ifh238a61KPKtm16Jbq1sLcfdht7ZgYkUZLFipcsSS3QD4XAZ3jcowEcuy6bpQWsuT3ZTl1lKS959kr2Sskj0K+Hp4iq61Zcz89Ul2S2OhtfhH8HNB1a013Rvhd4UsNXsH32t5Y6Pb29xAe+2WNAwB7jOCOoNeJmfGWMoU5YapiJzvvFzbXzu2vwuVTwNOTU1FLzsdS11cy/x7R6LxX5/ic6xeIfxcq7LT8dztVKEeggQnknNeTOpKTvJ3G5WHCL2rPmJ5jO1fwx4e18xNrug6dqRt9wh+2Wsc3l5xnbvBxnAzj0Fehg82x2X3+qVpQvvyyav62epnOFOp8cUzi/GX7PHwR8dQRLrvw20W2vrWRZrPVtLtVsdQs5lIKSRXEIWRSpCkDOMgZBr7HLPEXOsGnSqV5SjJWab5otPdShK8ZJrR6J2bs0zmqZdQqaqKv8Ac/k1qeefEf8AZ3k0aa4+IPwyuJ38QCLzNXsP3ccPiCQD5rgqAqRXrYJ8xQiSMSJAMh4/1vwg8esdwNj45ZmT58vlKySu3ST25Lttwj/K7tJWTurP4fjvw7wfF2EdWmuXExWkv5vKVu/fo9e5t/B+TTNY8Pxa/G4kkuFz8ylWXBwQVPKsDkFSAQQQQCK/0Fq5xTzelCthpKUJJNNbNPVNH8zYTIamVVZ08RG0k7NPo0eh4AGFO4tXFa2rPW5k1yoDg81Sd0Q48ugwjFMQHpVGYw00MYetWA04LYIzQDjdXK888UELz3HyRx1SOabseV+MPE0ut3P2eCTbbIcDB+8a+ry3L1QXPI/P85zaWJn7KBzKqQTnj2r2m0mkjwHF01Z9RWFUZjGFNDGEVQDCo61SZDQwrkVRk4jGXtTJsW9I0W81q7FpaISOshHZfWuXFYqOEhzSOzA5fPMJ+zpnr3h/w9aeHbRYYUDSMPmfvXxGMxk8VM/ScrwGHyulyyXvGmev3s1hFWWp3e99o4L9oD/kg3xJ/wCxR1j/ANIpa5My/wByrf4Zfkzvyf8A5GeH/wAcP/SkdYvevYZ4CHrWZrEeOtBQ4VLKQ8dKBjlGazYD8cUhoVelIuw7Ax70NXHa+hz3inwnba/atKihJ0HBUYJNehgMfLDTSex4+bZSsTBuK1PKbyyudOuGtrtCsiHGT0NfYUa8K8FOL3Pz7EYaeDk6clsNVGY5zzWjdkRTmpEgHPSsi7DwvtSbAeB2pFJDgBSZrFDwB6UithUyHDD5XTkEVD95WY23TkpI9J8EeLFvIxp+oELL0QnvXyuZ4CUH7WGx9tk+ZKdqU2dlgAbl5J6V4vN0Z9bBJq6JFBA560Mm9x4HFSAh67fWpktLjfu6kd3dxWFrJeTECOFS2T3Iow6eImoLqKtVjh6bqvornzx4k1uXXdYub5ySAx2Antmv0rBYT6thlA/Gc4xjzDFOd9DMBLEOe45rup6QsefJ+9ZEUl7aRHDzrn0HP8q+IznxM4RyCbp4/H01JbqLc5L1UFJr5o/QMj8KeM+I4Krl+XVHF7SklTi/SVRxTXmmQnVrP+83/fNfF1PpB8EwlyqrUfmqcv1s/wAD7qn9Gzj2cVKVGnF9nVjf8Lr8QGrWf95v++aKf0g+CZy5XVqLzdOX6Xf4BU+jZx7CLlGjTk+yqxv+Nl+I8alZEZ88D8DXtUvGvgWpTVT6+lfo4VL/AHch4VXwH8QaVR0v7Obt1U6dvv5yATX09z/auj205OmbZ3nRCRHhvlJ9Bn1r+TvGzj3IuPMxoyyyk0oRcHUlo6ibuly78sdWm7P3ndLQ/r/wO8PM68PcqrYfO66ft5KSpRd1B2s3zdZSVlJK8Vyqzep9IeGdTi8RaBY61CABdRBmA/hccMv4MCPwr+Y8RhXQqypvofqFZOjUcH0NIwe1YOkZqZE0BPAFZulctTHPod9JEzi0Zlxk4wePp1rT+z8TbnjF2EsbSjLlcjkfhD40/wCFEfFiTS9Ul8rwr4nKo7t9y3bJ8uT22MxVv9hs9hX7F4bcWLA4hRru0J2jPyf2Zf5+TfY5eJ8p/tzL/aUlerT1Xmuq+e681Y+3AQwDKQQRkEd6/pTc/FNhaACgAoAKACgAoAKACgAoAKACgAoAKACgAoAKACgAoAKACgAoAKACgAoAKACgAoAKACgAoAKACgAoAKACgAoAKACgAoAKACgAoAKACgAoAKACgAoAKACgAoAKACgAoAKACgAoAKACgAoA+ev2h/FE3i7xFZ/BLSpXFnNbrqfieSNsEWBcpFadP+Xl0kU/9MobgcFlNfmHirxjLhXJ/ZYV2xFe8Yd0vtS+SaS/vNPoz3cgy1Y/E81T4Iavz7L5/kX9LsIrG2SGONVIAGFGAB2A9hX8wZfg1g6Xvazerfmfa4ir7SWmxxfxV+Pnwj+DVqH+InxA0jQpHXesE02+5dfVIEDSuPdVOK645VnWeSeFyTDyqS6yStGPk5O0U/Vo5J18Ph1z4iSS7dX8tzxS3/4KNfslSTrE/wAQb6MM20yPod7tHucRE4/Cip4LcaWcvqyb/wCvlO//AKUYPP8AAvTm/B/5Hvvw++I/gD4o6MPEHw88X6X4gsAQry2NwshiY/wyKPmjb/ZYA+1fnGcZJmWQV/q2Z0JUp9pJq/mns15ptHZTxNPER5qUk0dckdeK5A5FTW9Z0TwzpVzrviPWLLStNs08y4vL2dYYYV9WdyFUfU1thcNiMdWjh8LBznLRRim2/RLVmUqsYLmk7I+edd/4KI/sjaHqUumN8Tnvnh4eWx0m7nhz6LII9r/VSRz161+mYTwY40xdJVVhOVPpKcE/mua6+dn5HnyznCRdub8Gdh8Mv2sv2dvjDdJpvgX4oaVPqMpCpp95vsrqRj/DHHOqNIeP4N1eJnvh5xPw1B1cwwklBfajacV6uDaj/wBvWOvD5jhsQ7U5q/bb8z1SWMEEHoa+PjI9KLPEPE1m3ww+IttrtmuzQPGF0be8jHCWuqbSyyAdluFVg3QeaicFpmNf2n9G3xEniIS4Ux87uKcqTf8AL9qHy3iu1+iPyXxK4djUprNaC1Wk/wBH+jPSY3WWNZIzwwyDX9fXufh9rMcBxQQ9xrUCI261ZLEUfNTRHUCB6VQEUjKis7HAAyTSs5vkRM0oL2jZ5r428VPfzf2bYsfJXhyK+oyvL/ZLmmrnwueZrzvlg7HHkDHSvoT5a13cYw74oCze40j2qiWhp+lNEDCKYiGTIPAq1sS0Rup4J4JptX0E9NWX9E0O81y6W1hjPl5+ZsVzYrFwwkNTsy/LamY1VpaJ6/oXh600C0W2gVS+PmfHJ/GvisRi5YmbbZ+j4LBxwUfZxXzNJh7VijtaT3IyB6UyJbnn/wC0F/yQf4kf9ijrH/pHLXFmX+5Vv8MvyZ6OTf8AIyw/+OH/AKUjrVB9K9htHz6Q8fSoNIj160rlDhUtlIeOlF0MkTkCobGPI4NIEIvSkaDhngbfxpN2Gk0PVOelS0a8zasYXifwpaa/bsyoEuU6Hu1dmBx88PPllseNmeVwxNNzivePK72xudOuWs7qMxupwM9xX2VGvCvDmi7n59Wws8LNqasRjrg1exnZjhycUMpRY8Clc0ih6j2qWyh6g+lK4WHAbxyMMO9S9Ni3FyHo80LLNCxEiHIIrKcVUi4z2NqE5UJKceh6j4O8Ux6tbraXBCzIMDPU18nmWBdFucNj7zKczhVjyzep1ABBIPWvIjPm0Pcty69x44FU3Yqw1sn95jhflqFLdMEueaief/FrXvsenR6Jby/PKQWA9O/86+h4dwKnU9q+h8jxbmPsF9XpvV7njk88drH5knG3gf7VenxdxflvBeWyzLNJWgtIpaylLpGK6t29EtW0kfP8FcFZtx1mscqyiF5vWTekYRuk5SfRK/m27JJtmjoHg3XPFai7lk+wae3Kuwyzj/ZHf6nA+tfwD4i+OWd8VVZ4dTdKh0pQdlb+/Leb7r4e0Uf6DcA+DXDPANONVU1iMX1qzSbT/uR1UF2teXeTO70n4Y+FbPHmWb3jjq07k/8AjowP0r8Lr5xiZ7O3ofq068rHTweDfCwUA+G9LOPWzjP9K89Y3FSf8SX3s4Z4ip/MywPAnhCRtzeGdNyfS2UD8gK6qeLxO3tH97OeWKqr7TGf8Ks8CSSGRvDlvknOAzgfkDiu2GNxVrc7IePrrTmNW98N6ba+GdR0nS9JhjhltZlEEEYXexQjt1J9acHOVWM5vW61ZzxxEpVYzk+qMD4MaVrGneDja61YXFpIt3KYo50KP5ZC87TyPm3V1Zgo1K3NDXQ3zOtCVe9N306HdGD2rgdI4FMYseyQNjoahQ5ZJlOXMrG/psnTmvfwczysRE5b4t/Dm18V+H5p7aJUmX94GA/1cnZ/oejfXNLG4V4OazDDrT7a8u/9f5nfkuaOjVVCo/T/AC/yOu/ZL+J914o8K3HgHxFK39t+FcQjzDl5bXO1c+pQjYfbZ3Nf0R4e8Qf2rgfqlSV500rPvB7P5belj5PjbJlgcUsbRX7ur+Euv37+tz3uv0I+ICgAoAKACgAoAKACgAoAKACgAoAKACgAoAKACgAoAKACgAoAKACgAoAKACgAoAKACgAoAKACgAoAKACgAoAKACgAoAKACgAoAKACgAoAKACgAoAKACgAoAKACgAoAKACgAoAKACgCG7nFray3DdI1LUAfAOtfGrV/CGgar8aNK+Gmu+Nrvxjq39pwxWLJEqWEk0dnpi72yS0kX2YrFGrsXlkOACWP8v5/g/+IgcdVcM68YQofuoJ3bcopuVortLmvJtLRK7eh93hKn9j5TGfI25+8/R7a+ltPU9Z+GfxHf4q+AU8Sz6DJpMd9GY1+z6pHcKxOQ6pLEVljdCCrq6RSIwIwCMj4niqh/qvVlS5uacXZJxad/NPRrqrOSa9Tswc/rsVK1k/P9f+GOWtv2Xf2fTqdzrepfCfQNa1G+lae5vNcgOqTzyHqzyXRkZj9TXx1Xj/AImlTVGGNqQitEqb9ml6KnypHQ8twibk6ab89fzua8f7Nn7Ox6/AP4cn/uVrH/41XDLjfif/AKGNf/wdU/8AkjKWBwn/AD6j/wCAr/I5HU/2M/h1pWuweOPghf3nws8V2gxFd6EAbK5HJ8u6smPlzRHuo2HgYIIr2qHibmeIw7y/P4rG4eW8anxx84VF70Zdnr6HDUy2lCXtMP7kvLb5rqe+6Gmr/wBl2o18Wf8AaIiUXRs93kNIOrIH+YKeoByRnGTjJ/OMW6HtpfVr8l9Oa17edtL+atfey2Oi8re9ueRa3+zBp/xY8W/8Jh+0Drcviy1tZA+keE4Xkh0LTMdGaMENeTEfeklwp3MBGq4Ufa4Xjyrw9gvqPDdP2EpL36zs60/JPanHtGGqsm5t3b8+eGVafPXd+y6L/P5/ceiQfCT4W2FulpY/DXwrbwRDbHFFo1uiIPQAJgV8xPiLN60nOpiqjb6ucm/zOmNKktFFfcjE8S/AH4H+K4TD4i+EPg6/+XYry6Lb+Yg/2HCbk78qRXfgeL+IMvlzYXG1Y+lSVn6q9n80W8LQqfFBP5IPEzWfww8A3lxo2pWWnWunJuSfXL24uILZMgY5ZpHx0SJWGSQqkZFVl0KvEOZwpVYSnObty04xUpP0SUVfrJp23dzplJYek2nZLu3Zf12PEbOX9of4jt4y+GnxV8P+E7VFsreWxu9OguLG90+eWMz2NxNazyTLlXjjcp5geMhAVY7wn7LnmRZf4VZll2ZYOdWGJVqjhJxnGydpQ54xhrZtfC4tX95aX8qhVnnlCth6qTg043V1ut7Nv8z0b4UeK18Y+B9K1wwtDJdW0crwt96Fyo3Rt7q2VPuDX+g2AxVPHYaGIpO8ZJNPyauj+YswwssHiZ0Z7xbX3HYV2HnvcaetAhjCrJY3IU5PFNGcny6sQ9D9M0KSbsikrx5lscH438VNGDp2ntuP8ZH8q+hyzL2/3s0fJZvmqUnSpPQ4Eg5Zj1bk19I1aNkfGzi6kryEK8dKtMnlGMvHSmmK1txhHtVXJbTIzwapGUhuQ2cdqZNhhJPCjPpTUkNqyuy9oegXeu3QgSJtucM3oPWuTF42nh4PXU9DAZdUzCaUFePU9b0fQ7TQ7Rba2QF+74618XisVUxMryP0LA4OGDj7KK07l9RtO3r71kkjuk0lyoUiqMyJ6pESWp59+0F/yQb4kf8AYo6x/wCkctcWZf7lW/wy/JnoZN/yMsP/AI4f+lI7Ada9U8EcOtJjW44dak0HVLGh46UgJEpMof2NIAFM0Q9almqJB2qQEJJYj06VMlpc0ik1qY3iTwtaa/bEhAk6jIbHJrtwWPnhZW6HkZhlEMUnJbnlN9YXWl3Jtr2Mjtkivr6WIhXV4n59isJVw7tJEUYC8DnNaNmVO9tSQCg0JFWpY0PApAOA9KDZDgB0NS9Skrsns7y4sJ1u7dirKeAO9c+IpKrDlZWGxEqFa6PVfDevRa3bLucLMgAYV8djcHLDSulufpGX46GJp+9ujdVSCQa4E3LRnoRuxCVjBmkOI0+Zqbi5NRRrNxpQdXsfPvjTWH1jxBc3BbMcbbEr9FyzDrCUE5aH4xnuMljsZeOutih4L8PjxXrTXV2udPsSCykcSN2X9Mn2471/nV41+JdbjDN5yoy/2em3GkunL1n6z38lZdNf9IPCLw8oeHfD8KU4r63WSlVl1vbSC8oXt5u8up6+qqoCIoAAwABwBX4A3fVn6aX7SLAzWE3d2OWrM5/xH8RrbwlrUWm6pol39lkUMLxMFTkc7R3x35z7dM+vgsseKpe0hJX7Cp4V14OUXr2Oj0Xxr4Q1kL9g8Q2Ts3SN5PLf/vl8H9K0+pVqXxRZw1sPWp/FFnUQIkih0YMp6EHINawpnnzlYtJB7V0xpmLmS/Z/atPZEc41rf2qXTGpleSHHasJ0zWMy1p77SAe1dWElZ2MMQro6iwKSoY5FDKw2sD0IPavp8K1NcstUzxK94vmW54jcs3wZ/aO0DxFE7RaXrji1uf7rRSERsT7KTG/uUJrv4PxUuHs6hTb9y9v+3J6a/4X/wCkn09dLiDIalN/HFXX+KOv46r0Z9n1/Th+MhQAUAFABQAUAFABQAUAFABQAUAFABQAUAFABQAUAFABQAUAFABQAUAFABQAUAFABQAUAFABQAUAFABQAUAFABQAUAFABQAUAFABQAUAFABQAUAFABQAUAFABQAUAFABQAUAFABQB5n+0r4muvB3wF8eeJbB9t5p/h+/uLbnBMy27mMDJHJcKBz1IqZzVOLnLZDSbdkfP/iPRLbw58PfBuhWYHkab428BWMWF2jZF4i0xV47cAcV/InhJWljOKY4yfxVJ1G/V05v9T9G4jiqWAdJbJR/NHoPxD+Al759/wDFD4L6pb6B4uvtUm/tLT7t5Do2vs935Ya6iXPkzhQoF1EvmYADrKoVR/RXGXAuV8a4b2ONjy1I/DOPxR/zj3i9O1nqfEZfmdfLp81N3T3XR/8AB8zlPDfxNtLjXx4E8caHfeCvGaKWOh6uVDXKrwZbOdSYryLP8UTEgY3qh+Ufx3xl4b53wbNzxMPaUOlSN3H/ALe6xfk9L7N7n3OCzbD49Wg7S7Pf5dz0CKvzmR1zLkWKwkc0i5FWEjnkWkIxWLMGMlIqolRON8ReO9P03V18J6HYXniTxVND50GhaUqyXOw8CSZmIjtoiePNmZEJ4BLYB+74P4AzzjSso5dS/dp2lUlpCPz6vyjd+RGIx1HBq9R69upp+GfhPrCz6p4t+LVzYanr1lpputM02zLNp2htIs6nyt4BuLjau03LqpALCNIldw/9p8C+HGU8C0b4Ze0ryVpVJLV+UV9mN+i1el27I+Ux2Y1cc/e0j0X9bnKeI3Fx+0f8RJ1GBBpHh6zIPdlW7lJHtidR9Qa/GvpDVE8dgafVQm/vcf8AI+g4YXuVH5o8y+C0n2LU/GfhrjGmeKNUCgADak85u0XAPAC3KgdOAOK/q3wfzB5jwXl9WTu1TUf/AAD3f0Pw/j7DLD53Wt1d/vPVMYr9NPhnuJQIQirAYUJ4XrSbsTJJ7nIeMfFC6ZE2n2b7pZOHIP3a9fLcvdVqpJHzWe5ssKvZ0WecOXkYvI5Zjzk19bCKgrI+KnN1HzMYRWhA0jiggYwOKaJlsRsKsy5SNvlO4DNMTiMJP32GAaaYuUv6F4duvEF2IoQywKfnf0rjxmNhhob6ndgMrq5hVt0R65pWjWmj2qW1tGDgcyepr4vEYueIndn6JhcFTw1Pkp6WLpHeoOkbgU0JhVCI3HJq0Jnnv7QI/wCLDfEj/sUdY/8ASOWuPMv9yrf4Zfkzuyf/AJGWH/xw/wDSkddnBzn5fWvTV3ueDUUo/DqPXJ5NJsuKVrt6jwO9IocFJqWNDwpxSHYeowKRSQ4Z6etIaiOC+9FzVRHqpqL3KHjigAwSSanZhqOIJGM8+tS1c1g7bmR4g8N2uu2hVgFmA4YDrXZgsZPCSV9UeVmmAhjYtpWPLNQ0y60i6a2uYyMH5W9a+uoYmOIjzI+ExOFlhpWexCox9/g1rzGCin1HqKbGojxmkHIOAqbmlh+O1JsaQuwnknmszTQuaXf3GkXS3MLEjPzL61hiaMa8bM6MJip4Wd1sesaJq9vrFms0DAyY+ZfSvjMXQlh5vTQ/ScBiqeKoXT1KPjnVP7H8M3MufmkUovOPxrTKKTx2JSeljzc7xTwWBm+587ahI32eabccnOfxP/167PFTM55LwXmGIpuz9nyp9vaNU/v948rwgyelnvHGW4eqrr2vO1/17Uqn3e5qenfDexSy8J2rquHuS87n1JJA/wDHQK/ypzao6mKku2h/p5Vd5HVRjc4FeZJ2RjJ2RrW6YArGCuzz6jLUun2eoW7Wl/aQ3MD/AHo5UDqfwNejQcoPmi7M5XNwd4uzOYv/AIIeBdSy0Npc2LN3tpzjP0fcPyr26OOrrd3NFmuIp7u/qZZ/Z4EBMuheM720kHzJuizz25Vlx9cV3wxbn8US/wC3L6VKaZWPiP4sfCSeP/hLYv7d0NnCfad5cr9JD8yt7OMHt61sqdOprHRj9hgc0T9g+Sfb/gf5HtXh7WNL8T6Pb63o9wJrW5Xcp6FT3Vh2IPBFT7Kx81iKc8NUdKorNF54eOlRKmQplWWL2rlqQN4yK8X7ub61hT92ZpP3onR6bJ05r6PBzPHxETy79qzTFufBml6yikS2V6F3jqFZSMZ7c4rfMNKlKovNfk1+TPa4RquOIqUXs1c+ovBmsN4h8H6Fr7HLalptreE+pkiV/wCtf1Bl2I+t4OliH9uMZfekz8rx9D6ri6tBfZlJfc2jZrsOQKACgAoAKACgAoAKACgAoAKACgAoAKACgAoAKACgAoAKAE59KBahk+lAXYZPpTFdgDmkNC0DCgAoAKACgAoAKACgAoAKACgAoAKACgAoAKACgAoAKACgAoAKACgAoAKACgAoAKACgAoAKACgAoAKAPEv20Qw/Zk+IMuDsh0O7mkI/hRIyzMfYKCT7CsMVFzoTjHdp/kXTaU033PLfijL9m+HialnH9leJvD2q7uuz7NrFlPux3x5Wcd8Y71/H3hDV9lnWHf9+S++DR+kcSR5sNP0X4M+nf8AmB/9xr/3I1/ZB+aGZ8Uvhz4F+KOmab4V+IPhew13S5r4v5F3HuMbi3mKyRuMNHIp5V0IZTyCDUzhGpFxkrp7oabTujxzxF+z58VvhzaXOp/Br4rrq+l2sbzDw747WS8WNAM7INSi/wBJQAAAeetyeTlq/JOJPBXhnPpOtQg8PUfWnZR+cH7v/gPKevhs8xVBcsnzLz3+/wD4cyJvG3xs8LMY/Hn7MPi4KM4u/CuoWWuWxxycKJIbnp624z0Ga/G80+jvnlBt5fiadWP97mhL7rTX/kx6sOIKE/4kWvx/yEX46XCSrA3wL+MYkdWdV/4Qq6yVBAJ/DcPzFfPPwF4wf2Kf/gxf5FvOcI+r+407b4hfFTxCBH4J/Zr8d3DPwLnX5LLRLVOB9/zpjcgc/wANu3Q8GvTy76O3EeJknja1KlHrrKcvuSS/8mRz1M6oL4E3+BsaB8JPjT8QI2uPib8QtO8KaWXlhfRvBQke5co7IwfVLlQ+07ePJt4XHZ/T9f4b8BeG8mkq2PcsTNfze7D/AMAW/pKUl5Hm184r1FaHur8fvPUfh/8ADvwX8Nru/wBE8E+H7fTLaW2tZrhlLST3UpecGWeaQtLPIQADJIzMcDJ4r9qw+Ho4SlGhh4KEI6JRSSS8ktEeVKTk7yd2aWuf8zD/ANgVP/bithHzxcTfbfjv8Xbwf8ueqaTpXHHKaPaXGPc/6YOenIHY1/Jf0gq/NnmFofy0r/8AgU5L/wBtPteGY/uJy8/0X+Z5t8J1f/hY/wATJP4H8UOVPY4sbRTj6EEfUV/U3gTFrgfBX7S/9Lkfi/iRZ51O3ZHrJXmv2I/OnEaeKBNCM3yZXk+lV1CK5o+Zz3irxGmkWphhINxJwBn7o9a9HAYN4mprojxc0zJYSm0l7x5ZPJNPK8szl2c5JNfW0oKlHlR+f1ZSqzc5u5Ht4wO1axdjJiFTVcwhhz0qrkajGOOtNMLX0GYfaXYACquiZRsRnLfMBwOtO+pKtZtmloHh+8168UKhEIPzHFcGMx0cLHTVndl+X1MdO20e56xpWj2ejWy21qgwBhmx96vkK9aeIm5ye5+iYXB08JTjTp9OvctEFflB+X0rNWOmavsBqjNoa3rTRI2qEMf0ovqG559+0Dn/AIUL8Sf+xR1j/wBIpa5cx1wVb/DL8md+Tx/4UsP/AI4f+lIreGfHMbsNP1QfOeA/avscdlbS5qZ+b5Vn93y1jtYXR0DK4cNyCK8FxcHZn1cZU6y9pAnHSkUPHSpY0PXpSKHjpUlrYUdaBrceOtJmo9azW4C1QDlGaljQ4CkWgBP3QMFe9Q/e2NFKNrMztd8PWmv2zRuoWYcq1dOExs8JK/Q8zMcthjaXLBanlepaXdaVdNZXSHGflf2r67DYhYiPMj4TGYKWGlZldcdB24+tdKOaKsh4FDZQ8LUjHAVLGh4HrUlCsSnzYz7VEk2x8rkrI09B1qfRLxJoifLc/MtcOMwixELdT0csxtTBVeWb0J/ix4gh1SxsoLWTh/nZQfrWeQ4J0KsubodHFGaRxNKNKHU8t1E77OVFXHAP5GvnvGXBTxvA2Y04bqMZfKFSE3+ET2fArFrLvELLZ1NnKUfnOnOC/GSPVfAE63HhDTmX+FGjP1ViP6V/lnmceXFzX9bH+mdVWmzprcZevNnsYVNjXgHSppI86ZowCvQpI45s0rWJpGCopJ9BXp0IObtFHFVkoq7Nm302YgcqK9ilgps8+piYi3+i2+oWU+l6parNbXUbRSo33XUjBFdKoypv3kRDEOMlUpvVHkfwGS68OeL/ABd8O5Znlt7CYzwFuwV9hb6spjJ+lbxjzOx72eyjXw9HGJavR/n+Gp7PLEBWdSFj5yEihOlcFWJ1QZnzfK6n3rgn7rTOuOqNjTZOlexg5nnYiJwf7S9xGfhw1uzHcZo3UD1EiDn8Ca3zCterQpr+8/w/4J6XC1NrFyn5W/M97+Cfm/8ACofBvnb939iWeN2c7fKXb17Yxj2xX9N8NX/sfC838kfyR+c8QW/tXEW/nl+Z2te2eOFABQAUAFABQAUAFABQAUAFABQAUAFABQAUAFABQAUAJQAzcv8AeqrE+0Qb1/vUhe0Qu9fWgftEKpB6UhqXMOoGFABQAUAFABQAUAFABQAUAFABQAUAFABQAUAFABQAUAFABQAUAFABQAUAFABQAUAFABQAUAFABQAUAcJ8c/CB8f8Awg8YeClAJ1zRb3Tuf+m0Dx/+z0AfL9jNd/GD9mm9jtN66j4q8Gs0QAJeK8ltDxg/xJKQMHPK4Oa/ifI/+MZ4oq4aensK34Rnb7mrH6li/wDbsBGovtR/Fo+ivhx49g8c/DDwx4pMeI/En2LVradF/dTLNcJKcddpG4/KT0HU84/tg/LT0DVP+P7R/wDr9b/0nmoAPEf/ACL2qf8AXlP/AOgGgDRoAzp/+Rhsv+vK6/8AQ4KANGgDO0H/AI8Zf+v28/8ASiSgAg/5GG9/68rX/wBDnoAw9dvvOm8QQ2KrPt0pUmcMNsWPPJB/2sMMD88YoA+aPhndjWbbxR4yEzSjxN4s1m/ilYgmW2juntbaTI/v29tA/tuxxjFfxF4x5gsw4vxEYu6pqEF8opv7pNo/Q8go+zwUW+t3+P8Akcr8A0/tCw1vxXjK6/rmp6lE+AN9vJdSfZ24HeBYq/vTwyyt5PwpgMJNWkqUb+rV3+LP5141xaxmc15rbmsvloerHrX3p8gxjcZNAne2hk69rtvolkZSczSDhfSuvBYWWJn5HmY3HxwFNuXxHlN/d3Go3TXly5ZieB6CvscPRjRioo/PcTiZ4uq6syAgMK3OdjQhHWmjMaV5oAjINaE2GOuRg0bA9NRnJUuW4FHMCXMaegeG7zXLlcKUgB+Zq4cZjo4aNup6OAyueOqafCtz1fTtMtdKtVtLRACBy2OtfIYjETrzvI/QMNg6eDgoQWhYI24BPSktjayWiGNTExDVGTGt0FNEDaoBrCp6gef/ALQQ/wCLC/En/sUNY/8ASKWubMf9yrf4Zfkz0cn/AORjh/8AHD/0pHnDFfU+1fqrV1qfgULp3Oj8N+Mr3R2W2u8yW59egrycZlcMQrw0Z9Bl+bzwk05u8ex6Xp9/b6lAtzaSh0IyQOor5avSqYeXLJH3eExNHGU+aL1LiEnPGB2rGRtFNXuSqBikUKOtItD1GTQUtx+BSNB+MVIDgBikA5RgUmWkOHSpZQvJGDzUrTYpxTFCjgflSnFSWpdOXs3oZ2vaBa63btFLGomA4bvXRg8ZPDS0eh5+YYCniYt8up5Zqmk3Oi3LW90rBf4T619dh8XGvG6PhMVg54apZ7FcA7ckYPb3rolrsckn7TSI9RxyKm7LtYkUUmxpDgM1FyrDj04oKho7oXGQDj60FSXM7s5jW5Ge9PzHCHaPYV6eGpxjDmS1Z4WMnKVVpvbYoSKJFKv0ZSp/Gs8ywFHNcFWwFf4KsZQl6STi/wAGa5XmVbKMwo5lh3+8pTjOPrFqS/FHWfCXVMQ3ugTN+8hfz4we6nhsfQgH/gVf5I8Z5NXyXMamExCtOlKVOXrFtfj08j/WnLczoZ5l+HzTCu9OtCM16SSa+etn5nsWiaTb3VqJ3DFixBwelfN0MLGtG7OPG4qdKpyrY2ovD8ZI2yOPrzXbTymL2bPNlj2t0aFt4eTIzM+PoK9CllMerZx1Me+xvWWmxwqFjTA/nXu4fBxpq0UeXWxDm7tmrBZ9OK9WlhzhqVS1PYh7SXI5VSw+o5rrq4VSoy8lcwhXtUR8+eAHU/tE+Mnt/wDU/YWDY6b99vn8c7v1rwoStK59vmC/4RqCe9//AJI9kmcGoqSPnoIz5yK8+qzrgjJvX2lPdq8rEStb1O6ir3NLTZOnNelg5nHiInkP7Ruvpc6NFp8LF2ubhIYlHVlTLMQO/wA20fiKyp1Xjswc46qKsv6+8+iyDDewXNL1f9eh9ieDdGfw54Q0Pw9IAH0vTbazYA5GY4lQ+v8Ad9a/sDLsO8Hg6WHf2Ixj9ySPxXH11isVVrr7UpP722bFdhyBQAUAFABQAUAFABQAUAFABQAUAFADec9aBik8UEsaDgZLUkmL4dyJ7iNDzJWig5GVTEwgtSCS/C/cOa0VFnHPHx6EBv5W5DlfatFSS3OWeMnJ3jIY13cnpM350/Zx7EfWqv8AMN82T++afJHsYe3qdw82T++aOSPYPb1O4vnzf89DS9nHsP6xV/mHLdzp0cmplTj2KWLrR2ZIupOv3uan2aOmGZuPxE8WoIwGeDWcoNHVTx8JlhZkccNWbTR2wqxkPBNRzdzR67AvXrVXTEk1uOpjCgAoAKACgAoAKACgAoAKACgAoAKACgAoAKACgAoAKACgAoAKACgAoAKACgAoAKACgCO4hW4gkgfo6laAPjLwFaS/DL4j+NPhFdo8UOnalJ4h0QN0k0rUJHlZVPT91dfao9o+6gh6BhX8p+MmTSyTiGlndNfu66tL/FFWf3x5Wu7TP0LhnErFYKWFk/eht6PVfjf8D0f9nW/ttP8ACfiT4KXqKZPBfiOJrKN/+W+i6hefarN1Gf8AVoXuLQdObNq/oLgvOIZ3klDEp3kkoy9Y6firS9GfG5phnhMVOm1pe69H/Vj2XULTUNKvNL+xyPe24u28u3lf94p8iXhZCeRjPDdwOcV9UeeSa1rmn3Gh6nbSO1rctZzgQXC+W5Ow9M8N/wABJFAHQ0AZ0/8AyMNl/wBeV1/6HBQBo0AYOnaxYWNrJBLNvuGvLzbBEN8rf6RJ/COce54oAgih1LVtcu/tDSadCbS33RI4Mzpvm25Yfc/iyFyenI5oA4P4/eLG+HHw08X3Hh6FE1e+0i10TQIFHD6neSz29qCBztEsqu5HIRHbsa4syzChlWDq47Eu0KcXJ+iV/v7d2aUaUq9SNOG7dj5/8Zqnwu+Ddn4K8JTSJffYbfwxobAZcXDR+Ukx9fLRXnfnO2J+pr+JODMnxPiFxjTp1Vf2tR1KnZRvzS+/4V6o/QM2xtPIsrnWf2I2Xrsjqfh94ZsfCfhLTtD063ENtZ20VvBGP4IkUKg/ACv9NKEFSpqK2R/KOJqutVc5bs6FgpG4tjb29a1btqcrj7R8sShq+p2+kW5u5nGccL710YejLESsjkxGIWDi3N6nler6pc6zeNd3BIT+FT0FfV4ahGgrRPz3M8a8ZPmk7szlUkkkcZ4r0EcSXu3YbQO1O4uVDCDTRnJJMaRTJsiM5J3EYHpTVwhBr4hhDfxcKe9W7NaET952RreH/DFxr1yoMZjtweWA4NedjMbHDwaW56eWZVVxs+yPVNO02z0y2FpaoAoHzEdzXylWtOvLmmz77C4enhYOnTVu/mT7V9Kix09LdBjCqRlZLRDGFMTAgVRmMYCmiWhpGKokQ9KAPPv2gv8AkgnxJ/7FDWf/AEilrjzH/c63+GX5M9LJ/wDkY4f/ABw/9KR5qQ2wI+MjuK/WbLc/AnoKfu4J6VNgi7uzNDRNd1DRJhLayEjPKk8Vx4zD08RHlaOzB4uthal09D1TQPE1lrkG4OqTjh0JwSfavkMVgKmFltoz9DwGaU8bDV2a0NxTgYNcR6fS4ZGTTLTT2JE5NJlLckqTQdSAcOlIBw6VNy1sOHSkyh4FSaDtuehwaUnYdri7cjJ+8O9ZtdSlLoyhrGiWeuWzQ3MYEoHytitqGKlh56bHJjcvhiabfU8t1fRrrR7sw3CttB+VscV9fhMVGtHRn5/jMJPBzehWAx1rqOVO48AVLZSTHgVN0VYXA6UXRUUA+43sKL62K2VzkL1991Mc/wAXFexQVqaPncS71ZNEH8NamBCt1eaHqcOu6ccSRMN69mHcH2I4NfyF9IvwzliXLinAQbjJJVkullaNT0slGXbR9ZM/s36NvibSlR/1LzWaTV3Qb63d5U797tyh396PSKf0R8MPFWl+ILVVt5hiblUJ+ZJMcoff09fxFfxfhKbw1Z4ar128z+ns6w04r2sem/p3PTbez6cV9HSw58nOqaUFp04r0qWHOOpVNKCz9q9KlhziqVjSt7T2r0qWHOOpVKPjPXtK8HeFtQ1zV51igghY8nkkjAA9TzwPWlmFSGEw0m92rL1ZrluGq4/FQpU11Pmj9nu9ttW1fxP4pvb63/tTVLnd9m8weYsZYuzbeu3LKAf9mvipS5T9Hz6m6dOlQivdit+nb+vU9qkmz3rGdQ+djApzSVx1JnRCJnXW2Tr2OQa86taW5107x2KtxfNDAymQRoAS7E4475PYVhPETUeSJtCipSuz538c+LL/AMR+JzrugJ5tj4aaOSKUrlN3mL85B6hmAGO4XPrXu5Uv7NcJt2qN3Xy1S+R9NQw0YUXSq7zun9x+g3gPxZaeOvBuj+LrFQseqWqTlAc+W+MOn/AWDL+Ff1vlePhmmCpYyG00n6Pqvk7o/n/MsFLLsXUws94tr1XR/Nam9XecQUAFABQAUAFABQAUAFABQAUAJkCgAyKA2E75zxQJuyK892kXcGqUW+hzzrxgr3KM95LJ/qziuiMEjzKmOlLYgDM33yc1pblOCVSVQMelUmSoX6ibSaGVbl0HAYFILi0CCgAoAY2c8UFxmo6NAAaAbjLoLjHNHKmTy8uqHLNIhGCahwTNI4mUGWob85w9ROiuh6FHGX+IvRzRv91hmubk5GelCtGpsyTI9aDUKAFoAKACgAoAKACgAoAKACgAoAKACgAoAKACgAoAKACgAoAKACgAoAKACgAoAKACgAoA+ff2p/hlruo22lfF34fWH2nxX4NaSVLROG1XT5Mfa7DPTMiorxk8CaGLJClq+X4x4YocXZRVy2to3rCX8s18L9Oj7ptHfluPnl2JjXjt1Xddf67nki+NoWXwz+0T8ODNrFtp8Kpqtlax5uNT0QzJLPbiM8/areWISojfMGSaH5TKcfzx4acUV+CM5qcO557kZS5XfaM+jvtyvvs0072SPs89wEM1wscbhNWlfTqv812PrrT/ABJoHjHTvDHinwtq9rqmkapL9qs7y1kEkU8TW0xVlYdRX9Xn56aHieKOXw7qQkjV9tpMw3DOCEOCPegAGgWkRzYXN3ZD+7BMdn/fDZUfgKAKU2m3g12zT+378sbS5IfZBkAPDwP3eMHI7Z4GMc5ALx0OOXi91C+uh3V5tin6iMKD9KAIvDVpbWthKLeBI/8AS7pSQOSBO4GT1PAA59KAJoP+Rhvf+vK1/wDQ56APlTxh4stfjd8Xh4n0i8Nx4F8CFrTS5kZTb6vrSiaOe8QgnfFbpLJBG/AaSS4IyFjY/wA5eOHGkY0lw1gpXlKzq26LRxh6t+8/JLuz67hrLXKX1yotF8P6v9DivD0snxZ8bL40Bc+HNJWS20FT9253YE19juHwEiP/ADzDMDiYgfrXgR4cT4Ty15nmELYquk7PeEN1Hyb3l8k9j818ROJ1mNf6hhnenT3feX+SPXQFRAi8ADAFf0JsflW5Wvbq3sITdXLBQoyAe9OknWlyIxxFaOFh7S55b4h1ubWrxmJIhU/KtfXYHCqjDU+BzPMZ4udkZZDPw2ABXoaLY8l0luR8k9MCmnqRfoIRV3AYRjrVJmctxrDHNNO+wrMjIDElzgCnsjOVR3sa3hzwxc6/cBpQyW6nJJGM15eNx0cPDR6nt5blUsXNXWh6hZ2Vtp8CW9nHtRRhuOTXy1atOtLmkfcYenGjH2UFaxOBzkdD0qYnRJrYSruSNIqjNrUYR6UyWNbrVEDTTTJkNamQNPSmB59+0F/yQX4k/wDYoaz/AOkUtceY/wC51v8ADL8melk//Ixw/wDjh/6Ujzev1k/AwIzSY0KBUjJ7a6ubKUXFvIUK9xWVWlGtHlkb0Kk6MvaR6HpHhfxrBqMa2mony5hwG9a+Vx+WSoPmgfb5Vnca65Kx18ZyMjDD1FeLKUo7n0t6drwJIyCRt4o+LUqKvqyakWKBk1LGh4FIYo61LKQ8UDHDrUmiH0Go8dKzkAOu7vjHSp6DWmpR1XR7TXLQwTriUDAatsLi5YeV0cGKwKxyszy/WtGutEuDBOhZCeHr63CYuOIR8NjcunhW7IqKvT9DXTLyOKm29yUCpNQK8j6UvtIpbCSfLC7f7NC/iIK38E4qQ7nZvU19BHY+Wn8TEpkjZGVY3ZhkBSSPUV52c4qhgcuxGKxMeanCE5ST2cVFtp301StqepkeExGYZphsJhJONSpUhGMldNSlJJNW1um09NSfwtYeLtPsv+Et8NncqSsj26Ekuq4Odv8AEOSOOR2r/JzNcZhMZipwqxUOZuSS0Ubu9lu0l0v03P8AXOjRVChDDVZubjFLmlvKytd7K73elrnuXw9/aK0G9WPTfFoaxuVwhlf7pPux4/PB+taYfFV8H7tePPD+Zb/NdfVHzGZ8OTbdTCv5f5Htem+JfC97bpdW2t2jRuMq28DI/GveoZpl8lf2qXro/udmfHV8BjacnF03+Zs22r6AQG/tqwA97hB/WvWo4/L2r+3h/wCBL/M8+phMXt7KX3P/ACMjxZ8V/BXguye6v9VgYqDgB+GPoD/EfZQTWeJ4gwlD3MP+8l5bfN7fdc6sFkGNx0rctl5/5f52Pl/xh428VftA+IFsbZJrPw3ZS7mOMD6ntuI6LzjOTnt8hmua1EnWru8ui6L/AIHdn6RluV4bIaWms2V9e+GsNiYtS8Izy6dqNmA0LJIRvIHr1Vj69PX1r5zBZ1U5uXEap/h/wD1IVlWi41FdM9B+FXxIl8Z6ZNY6uoi1nTSEuVxt8xegkx2OQQR2PpkCvZr+5aUdmfN5jlywk+aHwvby8js5ZveuCdQ4oxKcstcdSZvCJ43rmj/FTxzfy6bq7Q6PpCyEERuCrqDxwCWc45wcD6V2xxOCwceeHvS/r7j36M8LhoqUPekdEfB+kaN4QvvD2nRYSe3kEkj8vI5XG9j65x7CvFnj6lbFRrTezX3X2JjWnUqqpI9c/Yq1uTUfhPc6VM5J0nVpoYxnpG6JIP8Ax95K/q/w3xLrZTKk/sTaXo0n+bZ+a8f4dUszjVX24p/NNr8kj3+v0E+HCgAoAKACgAoAKACgAoAKACgBrdqBPcYTjJbpTtcqTSWpTubzaCsdaxpnlV8WotxRRYlzubvXTHRHj1JubHUAFABQAUAFABQAUAFABQAUAFABQAUAOjlaFtwpOCnua0arpO6NG3uUmXnrXLUg4bHuUMSqisyyvTisk21qdSt0FpjCgAoAKACgAoAKACgAoAKACgAoAKACgAoAKACgAoAKACgAoAKACgAoAKACgAoAKAGSxRzRtFKoZHGCD3oA+W/ib8G9a+F3ivV/if8ADfT57/SdbcXXiDw5bKMzXAADX1qCQBcbFUSR8CUKDnzAN/5b4k+HVLjPDrE4W0MVTXut7SX8kn+MX0fk2e/kedSyufJU1pvfyfdfqcZ4K17XvBF8vj74H3Vrrnh2/vZr/VvB9zObaGa7ZXSWa0kZf9Cu9zN5kLqI5HzvET7pK/LuDvE7MODav9g8U05ckNFJq84eTX2odmrtLbmVkvfzPIaOZx+uZe1d626P/J/07HvXhv8AaP8AhV8StM1Hw9Y61Lofig2M5k8Na/F9g1RP3Zzthc4nUZH7yBpI+eGNf0llmb4HOqCxOX1Y1IPrF3+/s/J2Z8PXw1XCz9nWi4vzPYK9ExM6f/kYbL/ryuv/AEOCgDRoA4rXfiR4B+GPhqXXviD4v0rw/Ym+vEjkvrlYjM/2iT5I1J3SOcjCICxJAANTOcacXKbsl1Y0m3ZHzt8QPil4u+NjahbaGNV8BfDa4tEh1HUr5DZazrUCGQskSMQ+n2zLJ80kgW4YZCrD98/h3HPjDhsvTy7h1qtiHpzrWEX/AHf55dre73b1ifTZXw9UrfvsX7sO3V+vZfj+Z56zXHxOt7fwT4Q0x9H+H9rClsXWEwnVrdFwIYV48uz2gAtjMq5AxH80nb4S+DNZ4mPEvFC5qt+aNN6tSevPU/vX1Uej1eui+d4242jhKTy7LdLqzkui7R/z+49j0XSLTRrGOztYlRUQL8owOB0HtX9Yx/dqyPw6c5Td2TzuttC9zOwCqM8mtqadV8qOepUjSV5Hm3ifxFJqszQxn9ypwtfTYDAqlFSe58XmmYe3qyprYwMADNerKVtDwuXkegwirIaG4zQjJoaVqhWInX+I9Ke6sDjZcwxgWG52wO1KL9mZc8paI2vDfhi41yZXnQpaqc5I61xY3Hxw8bR3Pay3KJYuXNNHp1rZQadAlrbx7UHQjvXyVSo60+dn3dDDrCw9miQ0DYDoaaJ6iN0pgMPQ1aB7EZqjNiHrTMxlNANNMhjT1NUiTz/9oP8A5IJ8Sv8AsUNZ/wDSKWuTMf8Ac63+GX5M9LJ/+Rjh/wDHD/0pHmmfav1o/BBwGaljsOA9qm5SjccF53D8j0qWy4xktFsSIrRtuQkH19KznFTVpGsVyaxOx8MeNZ7JktNSLPHwqtnt714eNytTTlA+ky3OPYtRq3Z6JZ3EF1GLi2cSK3PHavmZxlSfJJH2tCtDFR54Oxa3d8cetQ3Y11HRncTgcevrSYyUCkMMc5qS0hwBFA7DwpqTQeAaTZaY4DioeowYFj7UhWuxdm7GeMelS0mbRdtirqWkW2rWzW10gJI+UnrWlDETw8ro5MTg44uLR5jrOi3Wi3RhlXMWflYdq+twmJVeF+p8Lj8BPC1L9CmD7V1M4FqPxx05qU7svlsiK5+W0k9lNOD5qqRFeSVFnELnHNfQJWR8xJ3dxaZIyZPMidP7ykfpXkcQYB5rlGKwEd6tOcP/AAKLj+p7fDeYrJ86weYy2o1ac/8AwCal+h3Xwnu1n8NyWu757a4YEegYAj9c/lX+QueUpU8Tdq11+K0P9barUmpR1TOvvvAXhrxImdT01POb/lvF8kmfqOv45rzsJjsRQlaEtO26PPniqlJ+6zGHwDaNmfQfGN9ZHqgaPPPuysv8q+ipY72y/eQTMpZxbSpBMu2/wa+J6xiNPidMqdP9bMSB7c11xpUJ6qmvuRzzznBp60vyNDT/ANnrSY7n7f4r16/1yfuHJjVvr8xY/wDfQqqk5QjaCsYyz6cly0YqK+//AIH4HdWHhi1tbdLDTLOK0tYhhUjQKB9B/WvIlgqmKld/ecU8a0+abuyHXvCckOnyXtuzN5Q3MrDt3Nc+LyWVCm69N7bryOjA5qp1VSn1PGdMc+HPjRZy242xavCVlUdDuVh/6GitXZhKjq5e7/Zf9fmfQYyCq4Rp9D2l5vevPlUPnIwK0svvXLOobxgMtYzdXATGQOTUUIe2qcpVWXsoXJvGVvFp+nWlyV2k7wSB1AANejmuEVOnSklq7r8jLKKjrVZx9Cf9haNx4P8AE0pU7G1KJQfUiIZH6j86/pLwwT+p13/eX5HzHiK19bor+6/zPpuv08/OwoAKACgAoAKACgAoAKAEJxSbsAbvakpXFcY7c89qdrjdkrszry7LNsSuqlA8LF4tzfLEqjJHPJrbRHBr9oADn5qRWg6mSFABQAUAFABQAUAFABQAUAFABQAUAFAAhaNsrxSavuVCcoO6NG1vA4CMDn1rmqQ5dT28NilOKi9y1urCMuY7m7DqoYUAFABQAUAFABQAUAFABQAUAFABQAUAFABQAUAFABQAUAFABQAUAFABQAUAFABQAyWGKeNopkDowwQRQB4X8S/2a7fVNTuPGXw01h/C/iOdxJcywwiW11AgABby3JAm4AAdSkqgYWQDIPy/E3B2UcW0fZZlTvJL3ZrScfR9vJ3Xkd+AzPE5dLmoS06ro/l/TPDPG1tqdpZN4d+PnwXbUdNVgTf2GnHXNLdv75iCG4gIHJLw7Fz/AKw4zX8/Zn4Q8S8OV3i+Ha7mltyy9nUS7PVJ/KWv8p9jQ4kwOOh7PGwt6rmj/Xy+ZS8H3PgG6YWvwn+OviLS5Imx9h0jxrPPHA3ZfsVxJLFFg4+URL6EEcV5b8QPELhz3MepWX/P2l/7daLfrzM3/sbJ8brRa/7dl+l3+R2J0v4kNOly37Q3xFMsaNGrb9M4VipI/wCPLuVX8qX/ABHLij+Wl/4A/wD5MX+qmB7y+9f5GN4o1O40W2J+IX7UfjSzs9uWF34ltdJGPXzbaKCQdP7/AK+9b0vFrjjNv3eApJy/6d0nJ/d7y/AiXDuV4f3q0rLzlb/I5vwuPBD6u2p/Bz4T6t4w16UMv/CQ3UM2whiSS+rX+XlQljnyTMck/L1x20uB/EDjZp53XlTpPpUlZfKlHS/qo+pjLM8oyv8A3aKlLyX/ALc/0ueyeE/2bvEvjS5h1v406tbajBG4lg0CzjKaVAwYMrSK3z3cikAhpcICAyxIwzX7Nwl4a5NwhFVqMfaV/wDn5Ldf4VtH5a9G2fM5jnWJzD3ZPlh2X69/60Oy8c6BZ6DqUMdlCoDockDk9K/dcinz0Ldj8f4og6NfmfU50sioS5wq5JPYV7a1skrnzbcYx5mef+LvEr3crafYsdg4Zuxr6TLcFyWqTPjM4zD2l4UzlQhUEYr2r9j5xJ297cayfLjHNC8x+o1lPpV3Jeoxhjk1SZnJWGN78U+YXKRuATzwB39aqLIntyo3PDnhebWpxPcpttl6gjrXmZhjI4dWW57eU5XLEu70PSre1htIFht4woUAY7V8tOpOo7yPtY0o0lamSPuwKFYr3pbkZ6UyWhBTRAHmmAwg1aGxhU4pmbiNIPWqM7DCCOgzRewco1ztqlqZSdmMY9/XpTvZFRg5HnH7Rl/bWfwG+Isc8gV5vCerxop6kmzlA/nXPjYSq4Gs0toS/JnRlmIhRzTDQb1dSC/8mR57iv1c/C0PA6VLLHhakqI9AKlm0SQD1qRinGNsnfoai3MFne6Nrw/4jvtClQK5khJ+YH0rzcXgIVou2562BzOph5xT2PTdJ1qy1iAS20o3/wASZr5bEYWdCVpI++wOZUq8bGtCMLnp7VzN30OqS1uSCkUhak1Ww+gY+pGOFSxodUlAKTGh60jWI5CByw57VM1fYH5FTUtMtNTtpIbmMFmHBxWlDEToSTRhiMHCvTae55rrWgXei3REiFo2Pyn0r6rCY2FeG+p8Pj8unQldGeR2PWutb3OC3u2I7wf6JL/u0Uv4qMcRH9ycMOBX0Z8u9xaBBQBqfDnUhpPiqXTJW2w6iuF543jlf/Zh9SK/zJ8deE5cOcTYqlGNoSl7WH+Co29PKMrx/wC3T/Tzwg4njxdwVg8W5XqUo+yqd+amktfOUeWf/bx7vp+MLX4Vh9z7GudHYY4r6HC2PHrHQ2S5XIQtX0OGjdXSPIrOz3LQ0952yyYHpXWsI6r1Rg8QoLRl+30fp8ld1HL/ACOWpiyDxTBBpnhjUbifADQPEvuzjaP51nnFKGDy6rUn1TS9XovzNMsqSxONpwh3T+S1PlHT5U8RfGG1a2bdBo8Tb2B4ygbp/wADcD8K+Jpp4TLW5byf5/8AAR+pYn3MM0+p6+8/vXhyqniKBXkm96551DaMDoPDOns5Erry5z+FfQ5NhHL3pdTyMyrpe6uhl/He9TSfDcY3ANHaXEmPdgFT9c17Gd0l7XDUF3bfpp/kzThdOpOrPzS/O/6HZ/sa6E2k/BuPUHTDazqVzeAkYO1dsIH0zET+Jr+ifDvC/V8mVR/blKX3Wj/7afG8d4n2+bOmvsRS/OX6nulfdnxgUAFABQAUAFABQAUAFACHgUnqGw3dzQo2B7XKN5dY+Ra3pw5jyMVinH3UUAOck810JWPIlFt8w4dKY0LQMKACgAoAKACgAoAKACgAoAKACgAoAKACgAoARXMbbhUSXNoVTm4SujVtpxKnvXNKHIz6DDV1UjZlioOoWgAoAKACgAoAKACgAoAKACgAoAKACgAoAKACgAoAKACgAoAKACgAoAKACgAoAKACgAoAgurGzvF23Vukg9xQBw3jD4DfCfx6uzxf4G0TWFwV26hp8NyAD1GJFPFAHDt+xD+zATkfA7wAP+5Xsv8A43QB0nhP9mL4H+B51uvCnw08M6RMpyJNP0e3tmB9cxoDQB6LZaFpWnjFrZRqfUjJoAuvwhxQTP4TzP4rwjz7SbO35Dk/jX03D7coSSPh+LaaSjNnh3i7xFs/4l9k+f8AnoRX6BluB055n5LmuZbQgcSRlSyk57mvoI2Ssj5ibc3dgPmAJqkrIyluNI9aZIxlqiCOTCrk80N2GlciY5QMw+grS6irmHK5Ssjf8NeFptYmS5nQpAp6HvXlY3MI0k4x3Pby3Kp1KinPY9Fhto7eEW1sgVEGMivl6lSdaTcj7uNCnh6aUCQcDFUZAelNDRGR6VRMhpGKaICmIaelUhjD0qhPYYelUZjHGVI3YzQnZkyIiPk2L+Jqmr6ly5YRuzC8R+KrDQoSocSXBGAo7V2YPAzryu9jwcwzaFGLhF6nz/8AHjVb7VvhR45mvJCQfDmplVzwP9Fkr3M1wtOhlOJUV/y7n/6SzwMhx1XEZ/g7v/l9T/8AS0awGTX01z4pD8ccVLZpYcPSpuUkSoBUNs02HqO9K7GOC/j9ai5pGVh20Dk5+lKT0uU4qRa0+9udMnW5tJCmDyM8Vz18PDEx946cJiqmFn7rPTfD3i611RFgnkEcwA5PANfKYvAToSvFaH3mX5nDEx5arOiBbdtyB6N2NedzW0Z6tn8S2FXd/FxSbNIu6uSDJoKJcVndl2HAUDsOAzSAUKKTKih6qKRa0FAHSpuNOw4AL2zSa5txpu90Vr7ToNVt3t7iPPHB71VGu8PP3WZYrDU8RT95anm2s6Bc6VcEFSYmyVPpX1OFxirK3U+IxmAnh22lozIugTbSDsV6120rqqmeTXadJo4QjBIr6Vao+VkrMKCQoAq3sEj7Lm2YrPAwdGHXI5r8W8avDd8c5QsTgYp4ugm4/wB+H2qfr1jfrdaczZ+7eBXifHgHOHg8xk/qWIsp9oT2jUt26Ttq42evKkeyfDjx7aeJbRLS6lSLU4VxLEePMx/Go7j1Hb6Yr/M/MMtq5bXaafLf7n2fZo/0BxNJOKq03eL1TWqsz0mzuMY5rTD1rHiVqZ6hpelRSWsMkOGRkBUjvxX6jgsDCdKMoappHxGJxUo1JKW9zXh0xE6jFetTwUY7nnzxLY+7n0/SrV7y9mSGKMcs5/T3PtV16uHwNJ1qzUYrqyaVOripqnTV2z5e+Nnxun8T33/CH+C45LmZmMUYgOdjHgscdXxn2X161+dZnjameVVVq+5Qhqk95eb/AE8vW5+o8P5FHLKft67957v9F5fmcP8A8KZe10WG4TVJoNcQeY0iv+7D9dvHIx03A++K8KpnbjXcZRvT28/68j3o45VJtW901/h/401DUGufDfiPI1TT8jecZlQHBz6kcc9wQfWuLNMFGmo4jD/BL8CK+GUXzw2Z3OmL9vvVi6qvzGvPw1D2tRJnFiX7Ck5HqPhzTvu/LX6RlGE2Ph8wxG54L+0Lr8/i3xVaeCvDq/ari+nisoI0PL4fCj/gUpOD6LXMoSzjOG6CulanHzfX8W/kz7LIKCyzLvb4jTRyfl/SSPsnwb4atfB3hPSPCtmQYtKs4rUMBjeVUBnPuxyx9zX9W5dg4ZdhKeEhtCKXrZb/AD3PxTH4uWPxVTEz3m2/v6fLY2a7TkCgAoAKACgAoAKACgAoAQjIxRsJq5DOwjQnPNXBX3Mq1TkjoZLZdix711RSjsfOVZOcrsbtGc1T1FzvYdQSFABQAUAFABQAUAFABQAUAFABQAUAFABQAUAFADSOKNgvfQmtJfLbGaipHmO3Dz5HoawJIrjPe1DcelAWYZPrRYLMNx9RRZh6sNx9RRqHzDcfUUWY7eYbz6iizDYUNmizBNMMtmgUvIMnuaegJMQE/wB6pbHZi5PqKWobDqoAoAKACgAoAKACgAoAKACgAoAKACgAoAKACgAoAKACgAoAKACgAoARuQaNxM8f/aE1GSw0a2eHh3YJn2Jr7Dg2kqtWSlsfnXiJiJ4bBxlT3PnRyZGMrMWLdc1+oxiorlR+HVHzS53uyN0B6/pVrTYl6jCMcCrTMnEaeRinchoYR8vvTbvsKKX2iFz/AAkc1SVleQpvS0NzovDPhOXVZFubxSIkOQOma8jHZgoLliz3MsymVRqdRaHokMEVvGIoUCKoxgV867zfNI+xpU4UY8lPYNgxjnmrWgOKYm0UjMbTQCHrVCeoxgM00JoaeKoVhp6Uru4hh6dcVa2E9hhJAxjOehppvqZOMuhHIUVcyuFxzk9BQ48+iFL3FzSZxfijxtHbl9P0whpDwZMcV7eBy5zalU2Plszz2KvSp7nn8zyXLtJcSGRyScmvpqVKFKPLBaHyFec6s+ao9TivjKg/4VB4568eG9T/APSWSvPzz/kV4n/r3P8A9JZ6/C6SzzB/9faf/paOhAr6A+SQ/qKlmgoFSUiVAKhmhIAKQDgB2qSkPWk9UbR0HhQTms3PlCUObVD1d42DoCpXkMKzko1VZjp+1hLmg9jtfDPjclEsNTbI6K5rwMdlfL78T7HKs8Uv3VQ7qB45Yw8cgdTyD614LTi7M+qjOM1eOxMopFElZmg4EetADl6UAOFSy4j1oKFHWoAdkjletJ6Di7Mcu49RiolHm1NVG+pDeafbahA9tcoCGBwfSro1p0JJojFYaGLptdjzXxH4dn0kyBx+5IO04r6jBY728kj4bM8u+rwbPKphtlYHsa+0h8KPz2r8bGVRmLQAUAVZbRxOt5ZTvb3MZ3LIhKkH1yOQfevw7xL8Ecs44lLH4Fqhi3u7XhU/xpbP++te6lpb998LvHjM+BaccrzKLxOC6Rv79Nf3G9HH+5LT+Vx1v2Xhn4z+ItOt2j1rTG1OGAhWuY/kdP8AeIBU9PY+5r/PfMchjg8VPDKSjOLcWt1dOzt1P78pYehmWHp4qg7RnFSV+zV16b+Z6Don7T+laTCFtzqkKk5aFoEdc+3zfyxWuCq5rly5aFRcvZ6r8Vp8jy8XwxDFu9RJvvdpl27/AGvZjiLSNJurydvuo0CICfqCx/SvUjnGcP4pxXyuckeC8MtZuy9TBvYvj38ZZN2q+ZoGkOeTOGhJXuAv3zkegVT3rlq06mJl7bEyc2u+y9FsjupSyjJVy0EpS8tfvf8Aw7Oz8KfDDw94CtSunxm4vXXbNeTAeY/qB/dXPYe2SeteZjXKas9jkrZlVxsry0XYn1CMc18tioWOvDyPHPGMY0T4g6JrMA2/bH8iXH8WCFJP/AXH5CvXwD+sYCrRl01X5/mj6Gk+ek0z0bT7+bTbpLqDBK9VPRh6GvJo1pUJqcTjxFCOIpunI0PGXxtGgaC8UdslpLMpRQsu+WXjovA2j1bnH1xX1FLOMVjKf1fCw5L7yvey8tFb8/zPGw3DdL26q1Zc1tlay+eruav7K/wk1K/1N/jV43tNs9ypGiwSLgqhGDPg9Bt+VPUEt3U1+3eHHCawcI5liI209xPz3n8+nzfY+d42z+LX9l4V7fG1/wCk/q/u7n1HX68fmYUAFABQAUAFABQAUAFABQAh6UAZuoy8hAa6KaPIxtVp2KgPb0roseW9dRaQgoAKACgAoAKACgAoAKACgAoAKACgAoAKACgAoAKAGscCgdhCCMMKNxqfK7lxdRcDBFZewR6P9oiNqErfdFHsUiJ5hKStEb9un96PZox+u1hrXczHJfFP2aE8VWl1E+1Tf89KPZoX1mv3D7TL/wA9TR7ND+s1u4v2qUc+Zn2o9mhrFVVq2OW/lFHskaLHMeNRkB5FRKj2NFmDW5KNRjx8xqfYmscwRIl3C3IIqHHl0OmGNjImR0bkNU2OmMlPUlpFhQAmRQAtABQAUAFABQAUAFABQAUAFABQAUAFABQAUAFABQAUAFABQAjdKBM8Z/aPA/sKzwM/vF/nX2fBP8aR+Z+Jf+5RPntQMcGv1BH4rLoIQKZJGwBNUgsMIoexm1qRfON23qacGlHUia5pWR0fhXwnNqLC8vVxCDnkV4+PzHlXJE9/LMq9tK7PQI4YLdViiG1FGOK+elzVJczPsKXJSh7NC+takcvLoNpgNoMRtCAaetWA1utNCYxutUIaelT1JYxsEEHvWkRPYr3d5bWEBnuZAiqOhrSNN1JWRz1sSqULs828TeNLjU3NrZsUhB+8O9fTYLLFBc0j4rMs4qVn7OmcwVznsT1PrXrxtD3UfOTiqrv1GhcDBGDWiJcZQ0kcZ8Zh/wAWg8c/9i3qf/pLJXl55/yK8T/17n/6Sz3OGP8AkeYP/r7T/wDS0b4fAwa98+V5R6LjmpnsOK1JAPaszQeFqWMcBQWiVRwDUlLckUCkzRDwBmoNB2M9qTGhyr6dqT1Ljo9DodA8U3ejsscr+Zb5xtz0ryMbl6xDbR7WAzR4ZqLPRtO1K21G2W4s2DA9U7ivl69GWGfK0fbYXHQxcS4oXduU8+lRy2Op0b6oVEXJYrhqTZF7e6SipNEPFSyxaQD6Cx9JjHDpUlCkZwKHsOK1uR3tja6lbSW86g5GOlRRryozujLF4dYuPLY+bfF+njSvEN/pqghElO36V+pZTW9vhoT8j8UzvCvB46pDzMluwrtpqzZ5b01FrQYUAFAHQ/CS8W21jU9MkbDShZUB77SQf0YflX+UXitlFTKeIcZhpr4K1Reqcm4v5qz+Z/q7wTmdPO+FMux9LadGnfyailJfKSa+R7LZaZpDndJploxPJLQKc/pX5zha81pzP7zurymtmdRpFtp9kd1pZW8BPUxxhc/lX0OGrd2eNiOeeknc3vtyiLGa9b6ylGx53sHzXMq7Mt0dsA4PVsV5ddyru0DtpctJXkV5tAaS1lZgdyoWBPqBmueplTnSk3vY2hj+Woktrnzx8VNRt4PEGhGUnFrI1xJjk7S6dv8AgBrPJaUpUKtuqt+D/wAz7bDx9xmxpOtePPH9x9g+Gnge/viW2G6eL93Gf9puI0+rNj2r1so4MxuZzSpQc/8ACtPnJ6L8DixmNweWx58ZVUfK+vyW7+SPbfhT+yZDp+oxeLvi5qEeuaqrCSPT1YvbREcjzCceYR/dACD/AGhX7rwz4cYfLeWtmFpSW0F8K9f5n+HqfnWeccTxMXh8tThF7yfxP07eu/ofR6qqKERQqqMAAYAFfp6SSsj89bvqxaYBQAUAFABQAUAFABQAUAFADW6GhBexjzHdK1dtPY+ZrzvWZEveqMbWY6gAoAKACgAoAKACgAoAKACgAoAKACgAoAKACgAoAKAEoAWgAoAKACgAoASgAoAOKAuISKdiHIbup2I5hNwosLnHBqVi1IeGI5B6UrGsZta3Jo76VT83IrN0jsp45otR30bH3rKVJo74Y6MlYnSRH6NWUoHVCpGoOpJWNeRMcKYW5R1IYUAFABQAUAFABQAUAFABQAUAFABQAUAFABQAUAFACNyDQKWx4r+0hIBpFlF3Lg/rX23BEf3smfmHiPPlhSX9bngWMH8K/SVufjf2mxpHaqAiZeoHU01K+hnJcruNZSFwDk+lUopaszfNN2R0fhfwobxxf36ERDlAa8fH5ioLlifQZVlTbUpHewxxxRrGigAcCvCb9o+Y+rjBU48qHMBnpTAYwFNCYw1aJEPSgkYelAnsNoIEYD0qkJjDTIZEwBOCufT2pt2WgoKU3Z7GXrWv2OixsbiQNJj5B711YfCTxFjgxuZ0cFFxvqeZa1rt9rc5a4YiLsAa+rwWEjhkfDY7FvGO9zL244/h7V3p3Z5t9LCEdqsQ0jAoJZxPxoH/ABaDxz/2Lep/+ksleXnf/IrxP/Xuf/pLPY4Y/wCR5g/+vtP/ANLR1uqaNe6Y3+kQkD1XkV61HG0q3ws8StgK1D40VkKsPl7V0N6HGmr2HqwqLF8rHoQ2cUpaD5GPAyam5aTJFHFTdDSZIMY6Umy0PBFI0HjmpY7DgKRaFAAOQPr71F+hfLF6mhpeq3ulXAmtpWAzymeK5K+Ep117yOvD4yrh2uXY9I0PxJaazHtBEcw/hPFfMYnB1MPrJH3GW5lDEK1zaUnGWPIrz76nqTg78w9DuG4dKHoJSQ9Tn1qdzS4uaRVh4Bx0oLH4pMEOAOKkqzHqPmB9BUyuVHQcDgfdqXBM1Xu6o8L+MlgLXxKl0qYWdC+fxr77hmrz0HDtofknGlCVPEuo18TucJ2UHqQa+l63PkJ+8kluFMYUAFAFdbu70XVLfXrAZkgb517MvQg+xGRX8lfSP8N54+P+tGCg2rKNZLdJaRqfJe7LslF7XZ/Yn0afEejShLgzMpqN25UG+71lT9W/ej3bkt+VHu3hHxRYeINOjvrKXg8OhPzRt/dIr+DsRh6mBquEz+tMVh3FnY6fcmWaOFWwXYKD9Tiu7CVvaTjBPdpHjV6fJFy7HYW2hM2NwJ+tfYUcsb3PnqmNS2Ne00Dp8levQyryPPq47zM34g6tpHgXwleatqtzHBujaKEN1ZyMcDvjr+Q7ijNaMcDhJfzy0iu7f6Ldm+T06uZ4yNOC0Tu35L/PY8k/Zn+Hj/EzxxffFHxRpKS6Hpoa20+C5iDxzzEbfutkMEUknjG9hj7pr6jwz4WjUl9cxEb04XSutJSe+j3UV+Nux73GudfUMOsBh5WqS1bT1S/S7/BPufYEEEFrClvbQpFFGMIiKFVR6ADgV+7RjGC5YqyPySUpTfNJ3ZJVEhQAUAFABQAUAFABQAUAFABQAUANk+4cUIip8LMNzmVjXbT+E+Wnf2zADHFVcctxaBBQAUAFABQAUAFABQAUAFABQAUAFABQAUAFABQA0tTsS5CF6diHMbvosTzh5nvRYPaB5nvRYPaCeb70+Un2ohl96OUl1g86nyi9sHm+9HKP2weYPWlyh7VDTJ71XKQ6o0ye9Oxm6ggk96LCVQkVs1LRvGdyVTmoZvF3FxtPAzQ2aqMQIyc4xSW+o9th6O8ZyCalxTLVacdixFfsOJBWMqbvodlHHtaSLsc6SLwazcWj1aVeM0ShhioNwDAnFK4uZDqYwoAKACgAoAKACgAoAKACgAoAKACgAoAKACgBGOASaNgPAv2lNStY59LsHnVZJI2kCk44DDNff8D0ZvnqJaI/H/FHE06NShTk9Xr+J4urI/zI6sMY4NfoF7OzPytNNXQjcdadxN2InwTgZyfahNQ957ClFyV0dN4Y8Jm5YXd6CsYIYZ715GOzG140z38qy5VfekjuliWNdkcYC9lFeC7z+I+qSjT+AaAR1WrVloiXdu4h57VQhrA00S0MYH0qrisNIOKZAxunSgT10Gbh70EtWEYimiWxhYdSePWmpKTsiGzl/EnjCHTEe3ssSSjhj2B+tepgsvqVWpzWh4WZ5zCinRpv3ked311cahIZrtyxboM9K+ppUadJWij4qtUliZc1VlfyuMFjgdBWt2YPT4RpJJyRgelWiUrjSQKq4DTjFPchnE/Ggf8AFn/HRx/zLWp/+ksleZnn/IsxP/Xuf/pLPZ4ZT/tzB/8AX2n/AOlo94nt7a6Qx3MQdCK8hVpU3eJ7s8NTrL3jldZ8Gsqtc6X8qA8pXs4TMVdRqHzuOyrlTlTOYliktpDFPGQRXqRrxnseLPD1KW6HxgHOBVN3JiyRRSLJFXgVAx+KAHYoNUPUGpZaHgVLGPUVDGtx2KRa2JbeeaCRXt5Crochh3rCpTjVXvG9DEVKEvdO98PeL0vNltqb7ZAMBj3r5zF5e4XlTR9dl+bqb5ajOsQIxDpyh6GvId4uzPpKbhVV0S855pMHow7Ui4ko6CgY4dBSY47j1qTQcOtJgOpFo84+NWki40e31KNMtC2GP+zg19HwzivZ4h0u58Xxjgfa0VW7HimcgZ7V9/5H5St7jqCgoAKAGkAhgeQeMVlXp069N0a0VKMk009U09Gmuqa3NKderhZRrUZOM4tNNOzTTummtmnqmM00a1o+pRz+Grp45pfl2ZGG/wBkg8EfWv458Svo6VOapj+G0p0tW6MnaUf8Eno12TaklpeR/a/hr9JDCY6lTynjBONVWSrRV4y6XnFaxl3cU4ve0Uehn4neJvC0yWfjfwffWE4wQ/ltEW91V+vrkNiv5KzHhHF5bVcJqVOS6STX4n9PUFhMypqrg6kZxfZp/kd/pH7Wvhqztlj1DQL26kUAbxtjJ/3uWBP0r3cDmuOw1NQxFKM2uqk4/f7r/Q+fxXBrrT5qVXlXa1/u1QuoftfXN862PgfwJLc3ko2xpLukJb2VOT9MV6dPOcwxE1ChRim+ms38rKP6mMOCaFJc+Mruy9I/ncn8NfAX4rfG3W4vFnxv1C60nSkIaDTgAk7JnOxY+kA7EuN/t3r7PJeBMdmtVYrN24R7faa7W+yvVX8upzY3ifLchovC5PFSl1l0v3b+0/TTz6H1Xoui6V4d0q10PQ7CGysLOMRQQQrhUUf5ySeSSSea/ZcNhqWDpRoUIqMY6JLofmOIxFXFVZVq0uaUtW2Xa3MQoAKACgAoAKACgAoAKACgAoAKACgBr/dNNbkz+Ew3/wBYfrXbT2Plqn8Vinr+FJbg9wqhBQAUAFABQAUAFABQAUAFABQAUAFABQAUAFADWNNESZGzYqkjCU7ETSVaic8qowy+9VymTrDfN96OUn2wGb3p8onWGmf3p8pm64xp/eqUDKWIGfaPenyGf1kX7R70cg1iRftHvS5CvrIhn96fIS8Qc/4p8Vy6P9n0zSbMX+tagStpa7sKAPvSyH+GNe579B7elgMvWJ5qtaXLSj8T/JLu30+9nh5vnksFy4fCx569T4Y9POUn0iuvfZGJaXfjXwz4k0aLxH4ki1W11ySW2ljS0WFbWYIXTyyOSpClfm+td9SngMdharwtJwlTSafM25K9nfonrfT0PJw+JzfKsww8cfiFVhXcotKKioSs5R5batOzWvqeiRtXzDR+hU5XLKGs2dsGSDpUHQhaBhQAhGRQIFeROhqXG5arzjsXIL/tNxWMqZ6tHFqWjLqSLIQykYrFxsenCcZLQlpFBQAUAFABQAUAFABQAUAFABQAUAFABQAUAFADWGVIovbUUlzKx8a/taar5/jyzs0Zs2kDocH1Kmv2vw8oR+oyqNfEz+ZPF7FTqZpCmn8Ct99jxyz1vULMhkmLAds191VwlOq9EfmNHMq2H+LU6PTvGdvdERXsexvWvKrYBx+E97C5xCXxnpPg/wAP2+sKupvOjwqNyqOtfLZljamFbpWPtcqy2jiksVzaS6HcIqFAIlwicbTXz8antXdn1yhTpRtBEh6VqZkbdqaAbVksaetMkYetADT0qkQxj9DTI6keQ3ygUCkQzyw2ymaaUIqjkk04wlUlaJlKcKUXOb2OD8R+MpJmez0z5Y+jP619BgctSXNM+RzTPHUvTpHJSF3+aVi31r3IxUPdR845SlrLcjPzj6VqjGQhFUZkbiqQ4kZFUSxuKaIOL+NAx8HvHX/Ytan/AOkslebnn/IsxP8A17n/AOks9zhn/kd4P/r7T/8AS0e+BcdK8dR5T23djyOM8ms5J3ujop8u0jP1HQbLVYzlBG/qBXVQxU6LvucGLwNOvscdqfh290wkhC0fXNe1h8dGt8Wh83i8snh3eGqMwFsHAGfSu1y0vE826b5VuSKTgYHPel0uzWEYt2bJARkA5yajm1sEo2lZEm2nc0UbDwKhsY8DFK5aiOHFS2WoLccB3NS2Uo2JNo6DgelYuN+pqpLsPAAIOcHsRTe1hKLvdM6fw94quNPK296++E8AselePjcujO84vU+iy7NZ03ySR3tvcwXMIuIJAyH86+enCcZWkj6yjUVdXiSg5GRUSdjptGC94mHQUBa44dqTGlqPWpLHCkxpXFBzSLSsZvirSk1rw/e6e2QzwkIQO9bYGu8Lio1F3OHNMKsdhJ0ZaaaHzLdQPbXEkDDBicqQfrX6tSqe0iqh+DVKbpylTlumMrYkKACgBMc1Mo81gkuaw6ImORHBwVcOD6Upx5ouPcuEnGakj9APhdq9p4u+H+m3VykVws0IWSN1DrwSMEH6V/NPEGAWDxlTDzV1fr1P7N4NzN5jldLFxdpW1t0NcfD3wA8hd/A/h9mY5JOmQEk/9818o8pwDld0Ia/3Y/5H2qzXHNaVp/8AgT/zNjTtF0fSAV0nSbOyBABFvAkeQOg+UCu2jhqOH/gwUfRJfkc1XEVa/wDFk5erbLtbGIUAFABQAUAFABQAUAFABQAUAFABQAUAFADX5U0bEy2MW4Xy5SM120neJ8ziIezqXG5JNVaxG+otAgoAKACgAoAKACgAoAKACgAoAKACgAoAKACgCNjVIxmyvI1aRRxVZnPeJPGGheF4kfV70JJNxDbxqZJpj6Ii5J+vT1NengctxGPbVCOi3b0S9W9D5rN8+weURTxU7N7RWsn6RWr/AC7mC3xFvyvnx/D3xObccljbxh8e0Zfd+HWvRWS0/heJp83q7ffax4UuKq7XOsDW5e/LFP8A8B5r/qbXh/xTpPifTxqWkXJkiDGN1ZSrxuOqMp5BHpXBjMvrYCr7KurPfya7p9UenludYbNaPt8NK6vZ9Gn1TXRmg1yAdpYZPQZrmVM7JYpLS5mx+JtIn1ifw/DfxtqFtEs0sAzuVDjB9O4/MetdcsBXhQjiZR9xuyfmeas5w1TFSwcZ3qRV2uyfX8V96Ga34gstB0y41fUXdba2XdIUQsQMgdB9aeFwdTF1Y0aXxPYxzDNqWAoSxFZ+7He2pzafFfQJRujsdacdcrpspH8q9V8PYmOjlD/wNHgLjLBz1jCo/wDtyX+RVk+NfgmCTyrq6vLd+4ls5FI/StVwtmElzQSfpJGEuPMrhLlqSlF+cX/kdyt2GAIbIPSvn3TsfWRxd1oxl1qUFjazXt1KI4beNpZHPRVUZJ/IVVOhKrNU4K7bsvmOrjoUKcqtR2jFNt+S1ZgeBbSe6W48ZarGRqGt4kRW629oP9VEPTj5m9WJ9K9HNqkabjgaL9ynp6y+1L79F5I8nh6nOtz5riF+8rar+7D7Mfu1fdvyJfFx8/X/AAharyx1Z5vwS2lJ/nUZb7uGxU/7iX3yidOcS9pjcBTW/tW//Aac7nbxV4Ej7iiWkrJno0yYdKzOpC0DCgBO+c0CaF59aCk7DdoPXmgSundE0NxJCwK8gdqiUFI6aWJnSkmaMF2sw4xn0rmnDlPco11VjfqSqzHOQKzTvuaxbe44nFMbdgFAxaACgAoAKACgAoAKACgAoAKACgAoAbIcIx9BSd+gHwF8ddaOufEzVLlHDLG4jUDp0H+Ff0XwhhlhcqhHvqfx1x/jnjs6rTXwpnADjjrjvX00Vyo+Pklez1A/MctzTsg9DY0HxbrXh25SbT7p9iHmIn5TXn43LKOMg1NanqYDOa2WzUoyul06Ht3g34kaP4qjWGeRYLwDBQnAJr8+zLJ6+BblTV0fqeU8Q0M0ilV91+R1zMyttYcnp715MJXXvbn0UlyK8xCQ3GCCOuaqLfUiMlLVbDM4OK0Ha4Fe+aLktWGNwaa1AYQfu8bvSmn3Ikuwxvl4fr7UcyvZEckt1uUNR1az0mFpbhxnHArWjRqVpWtoc2JxNPDwvN6nnGu+ILrV5Soby4Bn5VP3vrX1GEwEKC5r3bPicwzKeMlaOiXbqYpQY2+lejfSyPJdtxrA+uaqK0JauMb6VojJxGnNUS6aQ1hmhMnYjK1XMSMIxVLUmxxfxo/5I746/wCxa1T/ANJZK87O/wDkWYn/AK9z/wDSWe1wz/yO8H/19p/+lo97ryGe4h/JHBxUl2bWgvTgfpUt2NKcbbgyo6FJFDoeoNRzyveJU4Kp7rWhz2reEYZgbiwyrHtXqYTMeX3Zni43J4fFQ3OVuLae0fyriIqQcZxXrRrKpqj5yrhJ0XeQAEAEEEGtFqZxd9x1M0JFqWBJipNEKF9ahmq2HAcUDJgKzBDumOKTRonYcIxn5jkdqlyVrFRTTujT0bW7zR5w+8vFn7pNcGKwkay0PUwuY1cNp0PRNL1qz1dFkiYCT+5XzdfCyoPU+wwWNp4yNpGnWB6Gw5e1JjRKBUFDqCoiL1pFEy7QhLDJ3cj2rnqS5ZJjclON+2h89/FLw8+i+I5LhFxDdfOK/SeH8X9ZoKL6H49xZlv1LF+1W0jjq+hPlgoAKACgBDQB9T/sieLhPpd94UuJMvbuHhBP8IHP6mvxvxHyxqtDFw2e5/Qfg9nLqUqmXTeu6PpCPl9wPFfmUrN+h+301uyeg0CgAoAKACgAoAKACgAoAKACgAoAKACgAoAKAGt0pMaVzMv48PurrovQ8PMIWkVgQa1ued0FoAKACgAoAKACgAoAKACgAoAKACgAoAKACgAoAierRzzKstaxPPrHlvgyfS/+E08RN4iZU8Tm+kSBbkjcLL/lkIM/wkdcc+tfX5pCt9QoLC/wOVXt/P8Aa5vO+1/kfl2SVMP/AGti3jtMXztLm39n9jkv0a3tr3O9kavnEj62pI4nwV4f1rSNf8U6tqscMMeq3qyW0cT7hsXd859CQwznnINe/mmMoYnDYajRbbhGzb7u2nysfHZHl+KwWMxmJxCSVWacUnfRX1+d1frdD/Fvw+0HxffwalqU19Fc20XlRvbz7NoyTnGDzknmpy7OcTltN0qSTi3d3Vwznh/B5xWjXruSlFWTi7db9mcjo3gXTz4/1S3F/q0ttp1hBE0jX0iytJIdwBdSDt2r93pyDXt4rNqn9m05csVKcm7cqtZabO+t3ufMYPI6P9sVoc83GEIq/PK95a2umnay22Lfj/wvoOn+HJIrO1uHvb+WKxtfNvZ5cyyMB0ZznA3H8KwyfH4mtik6jXJFOTtGK0S8kvI24gyzCUMG40otzm1GN5SesnbrJ9Ls3rfwJ4Tt4I4P7Hhfy0C7mLEnA69a86eb42cnLnep6cMjy+nBR9mnb1OP8YadpcOs2fhXwtoatq10huDI95PHFbxjPzHY454P5DrkV7mW160qE8ZjKn7uOluWLbfbVM+bzehQhiYYDA0v3sle7lNKK76Ndv8Ah7mlonjVtH8Lo17DfXurG+fT/sRm82RrhTgqrNzsxhstnGep4rkxWVrE4tqm1GnyqXNay5X1aWl+mlr2O/A548HgU6ilOrzOHLe75luk3rbrd3tcs33iGDxzpWiaTZRyRprk5a8jY/NFbwNmZT9WCp7hqypYKWU1q1ao7umvdfeUvhf3XfyOqtmUc9w9DDU00qz95dVGD95fN2j8z0WAgAKoAAGAB2r5ieurPvaEtLIwblv7Q+JWk2gHy6VplxeMf9qVljX9Fk/WvRpr2OVVZ/zzjH5RTk/zRwSf1nP6FP8A59U5z+c2or8FI7mGvnpH3lEtJWTPRpkw6VmdSFoGFABQAUAFACHpQNAjtE26M1Mo8xVKrKnK5pW90JByea5px5We5SxSqrQs5yM1DOuLuOHSkULQAUAFABQAUAFABQAUAFABQAUAFAGV4p1VND8PX+rSH5baEua68Dh3isTCiurPPzbFfUcFVxD+yrn5x6zevf6xeX7ncZZ3fPtk1/TGXUPYYWFPsj+JcfXliatXm3lK5SB/M81231scUXdemgtMYA9z/DWbc032B04VFbqOhuZbaZbm3ZopFYEFTjkUpQjVi4yRpRqTwklKD2Pbfhx8RV12IaVq0gS8j4Rzxur8/wA4yZ4WXtoLQ/VOHOJI4+P1fEvU9Dy4O2TBOOor55NN+6fZOKp+6iM9RWoh3al1JZG9WhDCu35g2TUTd9ETHRXZga94ntdJRliYSTHtXfhMBKr7zPIxuarDXtuee6lqFzqE5nmcsp525r6fDYeFONj4zG4qri58z2KhAPQY9q6rWORqKWgwjmkZsYw61rHYkjIqiHuNIqgkNYCmjGQwrQSRkVaBnF/Gkf8AFnPHf/Ytap/6SyV52d/8izE/9e5/+ks9jhr/AJHeD/6+0/8A0tHvOBXkH0NkPwDwRQNEigDoKzkUKqrzxUbFRY9Rg8UrIpabFe8020v0Mc8akt0JFaUqs6TumY4nCwrR2OQ1XwrcacWkhBkj6nHYV7WHzCM0os+YxWVTp3nHoYzB1O1gF9j1rvVqmqZ5vM46SRJGPaky4pbkqjvUlDguahloeBSuWkSAYqSkh6ikzSyHhR0xxUFbD1C55JFDKWqLFndXGn3AmtpGX6GuepShVVpI6KVWdL4HY73QvFVtqCi3uiEn6Anoa+cxWAnT96Ox9dl+ZwxNoz0OgCkFefxHSvN5re6z29F8OpKpweaY0OAOSTSZZIFGelK4AR2z1b9KyilJyuUko28zj/il4aOv+HXmhQGe2+cHHOBziva4fxzwuIUG9GfNcX5b9eoc8Vsj575B8sj5wcMPSv023N7y2PxhXpPlmC9x6HFVe42tRaACgBKAO1+DXi6TwZ4/sL4yMtvcMIJecDaxGSfyr5vinLVmGXSpxV5LVH13BGcPJ82pVG7Juz+bPvzT54rmGK5iOUmQOp9QRkV/OLg6M5U5bpn9i06kakFKGzSf3l2mWFABQAUAFABQAUAFABQAUAFABQAUAFABQAUANf7tJuyE9Cvcw+amAK1pTSMMRRVSN2Ze3axU9q6k0z5yStJoWmIKACgAoAKACgAoAKACgAoAKACgAoAKACgBKAI3q0c8yrKK1iefWRg6/wCGtC8RRCHW9Kt7sL9wyJ8yf7rD5l/AivRweOxGCfNh5uPps/VbP5nzeaZTg8zjy4ump22utV6PdfJnMyeBtT007/DHjPVbIL923u2F5AB6ASfMB9Gr1o5tSr6YuhGXnH3H+Gn4HzFTIMRhdcBipwX8sv3kfS0tV/4EQDxTrWgTR2vjjT4IYJWEceqWbFrYseAJFPzRE+pyue9af2fh8ZFzy+TbWrhL4reT2l6b+RxvNcXl8lTzaCUXoqkb8t+iknrH1d15nSuwA3EjHXNeUkevOVlc5jwODd2N54hcfPrV5JdKT18kfJEP++EU/jXrZr+7qQwq/wCXcUvnvL8X+B8/kl6tKeMe9WTl/wBur3Y/+SpP5lTVFOtfEDTNO+9Bols+oTDsZn+SIH3A3MK2w7+q5bUq9ajUV6LV/ojlxa+u5vSo/ZpRc36vSP3as6oivHue44kLQR+b5/lr5m3Zvx823rjPpVqbty30MJU1zc1tTgvBukNdeOfEWry/NBY3kkVsOyzSKnmt9dqIPxNfSZniVTy+hQjvKKb9E3yr72z5TJ8I6uaYnES+GEmo+rS5n9yS+Y74TWBmvdZ1dkxHBdTWFtz/AA+a0jn8dyD/AIBS4irctOlQW7Sk/wDwFRX5P7zbhLDudWtiGtFKUI/+BOT/ADS+R6lCtfISZ+kUInO+BM6p4k8U+IjyjXqaZAf9i3XDEexd2/KvTzb/AGfC4bC9eVzfrN6fgkcHDS+t4/G47pzqmvSmtbesmz0CJeK+bkz9CpRLKCsmd8ES1B0BQAUAFABQAUAIRnrQAAAdBQAZKHeppNJ7l05unK6NK1nE0fXBrkqQfQ96hXjWjZFtRhQKhHUlZWFoGFABQAUAFABQAUAFABQAUAFAEB3bz8xIP6VNny8om9keRftMeLBoPw8n05JSsuqZtsA8gYzn9K+04FwX17M1UtpDU/NfFHNf7PyaVGLtKpofE3r71+/pJbH8qttvme4mB1osIWgBMDrTC3UXHNIe5Jb3EtjOt3bSMkkbZBU81jVpxrxcJq5rQqypVE4OzXU+h/h94qi8T6LHIWzcQgKwJ5PvX5hm2AeBxDkvhP2jh/NI5nQ5W/eSOkkAUbsfe4rz1UUtD3Ye7dMXAUfKcnvmk7xd2Zqm2RTNGg3FgF7k9q0jeexEmqOsjj/EXi3y82mn5J6Fwa9rA5bqpVEfOZlm6acabscXKWmkM0khd+pJPNe7FRh7sUfK1K0qusncjKgHOOfWtTK72I2WncEkMZaCJIjI9q1WxLWg0jAp3M2hjDmrERsp7U0yZRuRuGH+r59c0+W5k5Law1FeZgsaFmPGBReNPVshc9V+zijK+MHhSZPgZ8RL+7bb5fhPVnVfcWcpFfO5/mK+o16cesJL8GfacKZRKGaYarPpUg//ACZHrVSa3HjrQMeKzkNDlqC0PXrQUO2Z5xUNjUmh+1tuDhh6Gltqik1LSSMXWPC9nqCmWBfLm9e1duHx86ej2POxuWU6yvFHKXemXenNsuYmC5+VyODXs0sRTqLR6nzVXA1MK7yWhCuDW5hFqTsiRRms21c15WtGhwx0o3K2HgCoKiSKBSZokPXFIdh6hScEfjUtlJCoDgioZqh6ZjcOpII5BHWo/iKzK95u8dDrfD3iuSPbaajINvRXP8P1rxcZl17zprU+jy3M3BqlU27nawPHcQiWJw6nuK8Sd6btLQ+npyjUV4u5IobvUtp7F3THgik9A3F75HNToloVq2I0fmK0LrlJBhh7VKXK+dbo1cVVj7OWzPnj4k+Fn8N6/NLHEwt7o7lbHAPXFfpmQ5hHGYZRb95dD8V4syuWBxV4r3TkFyvyfn9a9yG1z5tpj6YgoASgYhZhgI21k6H0rNe9FqXUIy5ZOpsfbf7OHxEj8X+EIbG8uFN7YDymUn5to4X9BX4FxllP9nY11ErRkf1V4ccQxzbLY060vfjpbrZHsW9f73Svj9tD9LeiuxQQehouJO4tAwoAKACgAoAKACgAoAKACgAoAKACgBNw9aL3BO+w13VVLMwAFHLzaClKMFeRSnvVXIQ5+lbU6VtzzMTjUvdg7lHcXYsRium1jyZWbuLQSFABQAUAFABQAUAFABQAUAFABQAUAFABQAlAEbVSMJEEgrWJxVEVJVrWLPOqwK0iVtFnnVIFDULC1v7SayvYEmt50KSI4yGU9Qa6KNadGaqU3ZrVHmYrC069OVKqrxas0+x5zpup3f8AwqhFhuDLcTF9Js5ScmTdO0ETD1wuD/wGvqK9CH9styVoq05LtaKk19/5nweHxFR8PLld5O9OL73m4Rf3a/I7qx06HTrG30+2XbFbRJDGPRVAA/QV89WryrVJVJbttv5n1NDBxw9KNGC0ikl6JWPONK8L+JPFWrar4otPFk+l2F9dvHClqmZJUhYxKSTjA+U4HPUnvX1OIx+Fy+jTwc6KnOMU3fZOXvP8/I+JwmU47NsRWx9PEOnTnJpcq1ag+VNvto7LU77RNJv9MsRaX+rzalIrEieZFV9vYHb1x6183isRTr1OenBQXZbfifX4LAVsNS9nWqOo+7STt8vzLcyrDG80h2oilmPoB1rGLcmordm1SkoRcpbI4z4byiPwRN4kuwVN9Pd6lNn/AH2/ogr3c8jzZgsLD7KjBfcv8z5nhvTK5Y6p9tzm/vf6I0vhbYG38E6ZI6jzLtWu5D/eMjls/kQPwrlz+tz4+oltG0V8lY9PhTCuGV0pPeV5P/t5t/kdPq1/HoujX2rzY2WVvJOQe+1ScfjivIw9F4qvChHeTS+9n0+JrRwGFqYqe0IuX3K5X+GejyaR4L0q3uM/aJoftU5PUyykyNn3BbH4VrnuJWJx9SUfhTsvSOi/I14RwEsFlNCE/ia5pesvef52OxjWvEbPs6cSZBWbOyCJKk1CgAoAKACgAoAKACgBp65oC1xUdo33r+VJxTNqFV0XdGxbzLLErZGcciuScWmfQUK0asU76ku4etQbPTcWgAoAKACgAoAKACgAoAKACgCBmALHOKzv77b2C3VHxz+1R4w/trxdHoMEoaLThh1B6OCRz+Br9x8Pst+qYR4hr4z+YfFjOPr2afU6crxp7+TPD6/RD8nCgAoAKAEphsCYU5JznrWcr82gneMeZbs634Y+IH0LxJEpfbBcfIwJ4Ge9eLn+E+s4a8Vdo+k4YzCWAxNm9GfQgIliDrznDD6GvzOS5J2P2eCc6aqFa8vLewVpbiVQo5wTzXTTpyru0UYYnEKgtXqcJ4g8T3GpObe0fy4OhGeTXv4TARpK73PkMbmk5yaRzpHBcdfQ1617KyPGcOd3ZHjvjGetNa6mcocuwEVoZWI3FA0MYZpkMjI9a0T0Jew1sU72M2RtgdauL5tibjG6ZFDDV6Iu6XoF7qb7kjdI+5xxXNiMbSpKyep1YXLqtWV5RdjsdL8PWWmKCEDy92PSvDrYmdVtn1GGy+lSV7anI/tA8/Aj4kZXGPCOsf8ApFLXkZg28FWv/LL8me7lH/Iyw6X/AD8h/wClI67vXtHzaH0nsa9BVqSojxUsskHWkMlXoKhlId/DSGtwXpSNBtxbW91F5dxGGX+VCqypO8SJ0addcszltV8KSw7rnT+U6kGvVoZhzLlkeBjspdP36RgGN4ziRSrDqCK9KnKM0eM6VWGsxyKBzRJ8pUPeJFBzUlxJFXmg1WxIB2FIY4DsKh7jQ9AcUjVDwOmagpDtmeDxQ3ZFtScfd3NrR9futLdY3ctH6V5mJwMa/vHqZfmM8O+WZ3mn39vqMYkhlGf4hnpXz9ejKi7H11DF0a690vMmBiuZScnZnU4pK6HqMACnawluPHSk3ZXNYLm0Od8c+F4PFWiS2ojH2mJS0beuP/1V35Zj5YCtGSejPHz3KoZrhpUre8j5rurSWxupbO5QpPCxRwfWv1ShWjWgpRe5+GVqFTCVHQqrVEdbGQUAJTARRgYPJzk1nL49CpyhUp2W53fwb+IE3w+8YW16WJs7pxFMn+9xn8M181xVksc0wkrfEv0Ps+BOIHkePhOr8G33n3pYX1vqVpFe2cqyQzIHRgc5Br+eZ0alKrKNVao/rfC144ulGvB3i0XIhgGot1Onq7ElAwoAKACgAoAKACgAoAKACgAoAKACgCJmVAWPSmo6kzmqSuZtxdmY7UPy966YRseJicU6l4ohrU4AoAKACgAoAKACgAoAKACgAoAKACgAoAKACgAoASgBjVSMJGH4jv8AXdOhjudF0JdVAY+fCLkQyhccFNw2sfYke1ehgqOHryca9Tk7O1187ar7meFm+JxuFgqmDoe1/mXMoyt3jdWfo2vI5/8A4WNYJkan4a8S6ew6ibSZXGfZowwP516X9iVH/Cq05ek0vwlZnzkuKaK0xGHrU350pP8AGPMvxIpPiP4eYYtbPW7p+0cOj3O4n05QVcckxK+OUIru5w/zZzVOJ8DL+HCpJ9lSqX/GKM+/Pi/xxbtp9nptx4b0uf5Z7q6K/bJI+6xxAnyyRkbmOeeldNFYLKpe1nNVqi2S+BPu297dl9552JWaZ/B0aVN4ejLeUre0a7Rir8t+8nfyLV54VaK68MaVplmE0jSZXnl+YfKUiKxA55JLOTn1XJrKlmClDEVq0v3k0kvm7y9NFb5muIyZwqYPDYeFqNJtvy5YtR83du/qrs3NSE0Gn3U1uhaWOF2jUDksFJA/OvOocs6sYy2bVz1cVTlToTnBapO3rY838BeP/D9l4S0vSrKz1XU7y3t1WeKxsJJSjnkgnAHU+tfU5vk+Jq42pWqSjCLejlJLT8z4Th7iDBUcto4elCdScUrqEJSs93rovxOm/wCE2uiNw8AeKtvr9kiz+XmZryv7Kht9Zp/+BP8A+RPf/tqo9fqVa3+GP5c9yzc3l14i8K6t/Z+kaja3bWs8UUF5B5LtIYztxnggkgZzisadOGCxlL2s4yjdNuLurX18/wADoqzqZnl1f2FKcZ8sklKPK2+V2tfTfrczV8L6va/CY+HbS2zqJ0kwGHcAfNZPmXOcZySOtdbx9CpnP1qb9znvfyT0ZxRyXFUuG/qVKP732drebWq7dWjovBmlXmm+FdH0+/g8m5trKGKWPIO1lQAjI47dq8zM8RCvjKtSm7xcm0/Js97IsBVw2XUKNaNpxhFNdmkkRePNGv8AXPD40KxhZhqF1bwXDL/yzt/MDSN/3ypH41WUYqnhMT9YqP4FJrzlayX3sriHLa+PwP1OjG/tJQjJ9o8ycn9yt8zrYYggCqoAAwAOgrxpSvqz6+jSUVZFpVrFs74xsSKKlm8UOpFhQAUAFABQAUAFABQAUAFAE1nPslCHoazqRujvwdXkdjTHzYxXJJantc3PsSUFhQAUAFABQAUAFABQAUAFAHM+OfEtr4V8OahrFy4VYYjtyerEYH613ZZgamPxcMPBaNnjZ/mkMoy+rXk9l+Z+euuaxd+ItXu9avXJlupTIc+9f0vl+EjgcPGhHoj+L8djZ5hiZ4qpvLf1KVdhxBQAUAFABQAUALHM1tNHcIcGNgwrOsuanJeRrQn7OrGXmfSSeJrO20G0mkcNK0CdPXaK/K3gpTxLXmftVHM19SjbscdqeqXmrOZZJNq9AvtXu0cLGirI+cxOYzxDuzNYAnHp3rtjojz4/vHqNIqwGEZpoUthpFUYsjYHiqRmRkUAMYVaEyJhx1xTM9txYbWe6YRWyFnPfHFTOrGktRxoyrytBHUaR4OijAuL9suBnb2ryK+YS2ge/hMna96Z0cYWOPy4IQiCvL5nOV2e5GmqUbIAQV4rUS2PP/2gv+SDfEn/ALFHWP8A0ilrjzL/AHOt/hl+TPQyf/kZYf8Axw/9KR1fvXrnziQ8dqT2NbaDlU1I1oOAqWWtSQDvSKsSr0FZtlDv4aAQqikaIeoPQUnbqUo9yTbgf0rJRad0W9VZmZqOhWWpBiqiOb1xwa66GJnRld6o5K+CjiI2WjOSv9Fu9Nc+amU7MBXrwxcMQux83iMBPCve5VTax4bn0rouciViRQN209aVzVJpXJMUDSuO9qhvUpIevApXNEiRQai5aiPC560m7otXjsSbeMVNx25nctaffT6dLvgkO3PzLnrXPVoRqLU6qGIlh3c7vR/EFtqKKjfJJ6E9a+dxODlRldao+uwGZQxMeRqxsgnoRzXFe56bjZ6D1yRgjGaHYpXiP+bO5cAgYFZONxx0fMtzyf4veAxKn/CRaXCN45uFUcn3r7HhzNfZP2FZ+h8BxdkLrL63R36njbfKBnqTjHpX3UJcyufll3zNNWCiMuZXsNBVAIBjOO9JK24csVsAAB4znsc9KU9VZhr3Pqb9mP4rJdWo8E63df6RCALV3PVew/Q1+PcccPuhP65QWj3R/QvhbxYq1B5djJWl9m/U+kopBjBr8uUnd6H7fFpRSH+Z7VevYbaHA5GaAWotAwoAKACgAoAKACgAoAKAEJxQJuwm6k3YE7mZdXDSEqvAziuuELK54eKxTqNxRUxg8fjWq0OAfQAUAFABQAUAFABQAUAFABQAUAFABQAUAFABQAUAFADCKZm0RsuatM55RuRMmatM55QuRmP2qlIwlSGGGnzGbojDB7VXOZugIYPajnJeHGrbKowqgDrgCqc29yFhktkO8j2pcxSoCiD2pcxaoDhB7UuYtUCRYR6VLkaxo2JFj9qhyN40iVUxUtnTGFiQCoubqI6kaIWgAoAKACgAoAKACgAoAKACgBMlcEdaLXQ4PldzTtJd6Ad64qnuux9BhaicS3UnWFABQAUAFABQAUAFADHk2EDGc0LV2BDWnCgEjrR1sTKXLZM+WP2rfiKLq4h8G6bIdkfz3LK3DZHC/gRX6r4fZPKMni6q9D8D8W+JIc0cuo6/zO/4fI+bFwABg5xX643eR+DKEotodQMKACgAoAKACgBkn3CPUUpK61Dqj1DSt76ZbrIxbCDGe3FfJVlGNVtI++wM5RoJSZYwD83fpUJtGqjFRtYTA2lWFDdyFCxGRxWqYnGw0jIppkNXGHjIqrmTiRt1GeKaZHJ1I3yG+Vc07iilLqRsexHJ7VfMktRTjbRamrpfhu61DDyDZHnnI6iuCvj409EjswuW1MRq9EdfYaVZafHsiiGfXvXj1a06ru2fS4bB0sMtidkIOc1CfRnVzNiYPrT9CGu41vfFOKaWonsee/tBf8kG+JP/AGKOsf8ApFLXLmX+51v8MvyZ3ZP/AMjLD/44f+lI6ztXrnz0Rw6ik9jREi9akQ4d6lmkNh46UFki9BWT3GOHSkA4UzRD061LNUSnpUgNAB++MAdDUy0RUdHcJEjmXZNGJF9xUQlOLuip0YVtJGDqvhSOQmewG0jnFejQx1viPGxeUJ+9SOde3mt5jHNEQw716sK0amiPEqRnT9ySFArS5ERcVDLHge1SaIkAOOlQaEgFIB4FIpC4AYcVEm7o00sTQu8EgmgYhx3qZwjNWkaUqsqLujrtA8UiYrbXrYdeNx714WJwTTcoLQ+my/NIu0ZnUxskoDo2V7V5M4yiz2pS9tZxJaRqthzRxzRtDLGHRxgqe9RNzi1OD1RUuVrlmrp7ngfxP+HE+g3cmsabEXsZjmQAfcP+c1+h5FnkcXBUqr95H5HxdkFTB1PrGHj7jPOwCB/L6V9VF3Vz4lxcdGLTEFACEZwM4Pb60nsDbWxY0zU7zR9Ri1OwlaK6tXDbgcc+lcuKwlPG0XTqK9zpw2Jq4PERrU3aUdUfcfwV+LVh8QdAjjnkRdStwEmQnknHX+Vfz/xNkFfKKrlBe69j+reCuL6GfYVRrP8AeLRnpYBPOK+Xo1XOPvH3nIoyutidegqjVi0CCgAoAKACgAoAKACgAoAa3Wi/QVrsrXc3lx8HmtIw5jkxVX2KuZu7dzmupaI8Bvmdwx3xTEFABQAUAFABQAUAFABQAUAFABQAUAFABQAUAFABQAUAIRQS0MIqjNoYVp3MnETZTuT7MTy6Li9mHl0+YPZAYvajmE6QnlUcwvZB5VHMHshRHRzDVIUR0uYtUxwSlctUxwWlctQHBaVy1EWkWLQAUAFABQAUAFABQAUAFABQAUAIMYOaExXsWbGTa4U9zWNaHU9PB1dUjVrmPaCgAoAKACgAoAKACgCCfOVx3PFZ1L293clq7OS+Jfjew8B+FrnV7qVVlVCIlJ5LkHH617WSZVUzfFRhBX7nzvE+e0slwM8RVdpW0PgLX9avfEOq3Ws3kjNJdStJgnoCc4r+j8vwdPA0I0oLZH8d47G1MzxU8VXd222U+FOO+MV0Ri07s4YVJJy7MK0AKACgAoAKACgB0MJnnjiA+8wFRUlywbLpx5ppHqlpD5FtDGeyAfpXx0581Rn6BRhy0UP244IpoY0j2pgRkVqiJDCvFMzGMOaoiRFIMHJFFrk2urElpY3eoP5cEZC+uKyniI0ty6OBqVXodVpHha1tAs12BJJ1IPrXk4nHOo2oH0eEyynBJ1NzZyB8iqEUdAK4ot/aPRdqXuwQGqJYx+gqoiQlUKRG1Uieh57+0F/yQb4k/wDYo6x/6RS1x5l/udb/AAy/Jndk/wDyMsP/AI4f+lI6xec17DPnkPAqLmqHoOaQ7IfgVnJlLQcBxSuyiRRwKljQ8AYoLsrDgopMaHqBjNZ3uzVDgSTg0wJFUAVL1KTHKoHNT5GkYqw8dc1PKkODcdEVb7TLW+TbKgBPII45rWlWnSd4swrYKlifiRymp6De2LF0jMkfqO1evQxkZq0nqfPYnL50ZXjsZyDtznvmutvm1RyabNEqKM5zn2qG2hpdiTvipKQ4Dmk2aJEiipuOw9VzxUsY9VGNopPU0VxQu9gpUjb0IqJQVtDRwdNKcToNE8SzWciwXW5oumcdK8rEYLmTaPYwGbSp+7PY7S1vILyPzLdtw9K8WdOUNz6ajXo1V7rJwJR820DHvWEpO9kdCgr3uNu7K1vrY2l4nnRTjBQjpSjWqYaop01ZhWhTr0nRqq9z5x+Jfg+38J620VpdRtFId4j3DK55xX6jkmaTxuHTqrU/E+KMmp5ZiJKnLzt6nH9Mk55PAr3XU00PlYydRWitReg4wfxojPm6Fe91Q3Jzgg1V4vZjjNxd0g35xnPHtSsQlKLukbng7xfq/grWoNY0iZleI5dScBl7ivPzLLKOaUXSrK9z2cmzfE5NiFiaUra6rufeHw38dR+O/C9vrcdtJCzLtcOpGWHBIzX8555lTynGvDReh/XPDOerP8BHEuPL0Oyj5RT7V5lraI+ltbQdQAUAFABQAUAFABQAUAFADG60JagtzN1FsSBAetdVLY8TMJtz5XsVgMVqecLQAUAFABQAUAFABQAUAFABQAUAFABQAUAFABQAUAFABQAUAJigVhNtO4uUNtFxcgbRRcfKgxQJqwhAoE0JgUybABQNIcFFK5SiLgUrlcqDFAWFoGJQAUALQAUAFABQAUAFABQAUtg3JrSDzWO6onO2x04Sg60rSFubbyjlelTCbkaYjDKiysDx1rZHEtxQMjmjYJIfEdsikdjUy1RrRk4TVjXDEgHNclj6VO8LjlJPU0mEdUOpFBQAUAFABQAUAU9Rvbaxhe6upVjiiXc7scACnCEqs1CCu2Y160MNB1qsrJHw/wDHf4p3Xj7xHLYWUv8AxKrJtiDP3z6/mK/fOEeHoZVhfaTX7yR/KniDxZPP8Z7Cm/3cTy30PpX2UY2Wp+dvXQMZOau4+Z25RaRIUAFADcgHBPWgAw+cZoADz8gOD60bq6JU0tJG74Q0t9QvxM6kxxDOfevLzLEclPli9T2spwqrVrzWlj0Mpyo/ujFfN9bn16uo8q2GNnJBq02Fhh9KdyGRsCvBrZNENNjHDAcHmmmS1bVke1pGCREs57AUpVFDczVOdWXuG3pfhW4uiJbv5UHb1rgr49Q0gz18Llsm/eR09tYW9ggjt0AHevKq1J1tWz6GGGp4ePuolKjJqIR5dSbJu4zaAeKt6jEYCqIkhrqMU0Z7EZ6VQhpUbc0XdxM89/aCGPgN8SP+xR1j/wBI5a5sx/3Kt/hl+TO7J/8AkZYf/r5D/wBKR1ad69hnzyHrWZrEkTrSZQ+okUhw6VID07Ui0SDpQX0HCkxoevSs1uaIVfvCmBKOlSUhw6UjVbDhUsURxIHUZqG7GnK5aIFXcpRvmU9jSs4u5q4RcbSMfU/DMdzulsxskx07V1UMxlFcrPJxGXwqPmic3c2U9kxS5Qhh3A4r16NVVVc8SvSdJ2sNXHHNXe+xhHUkA54pM1RIBSHYeo9alu5cUx+UQZZgPqaktWW5UudW0y1DGa8XK9QDTWGqzd0jGpjoU/db2M248daLAm1ZC3boa6oZbVnozgqZ5RpJ2Vxln8XG0p/9EtZHT0LUVOHParcrDcXuhrymmfj/AHPyldIPHqwNcf8AqleWsrHXLj+pa0IakZ+PmpiJlXTVVn4B44rZ8KUVJXkJcf11ScXDU831nV7vW9Te+1CQySSE4749BX02EwdLBUlCPQ+HxeLrZnXdbEO7ZNpPhbxJrTBNO0e6m3NwfLYD88VOJzPCYZXnNfejXA5Nj8ZO2Gpv7megaN+zV8TdXAeTT0s1Pd2B/ka+bxHHOWUNpcx9jhPDPPsU7VIcq/rzO20z9j7XJlU6n4mto/VVgbP55r57EeJOHTtQpO/c+qwfgxim1LEV7L0f+Zu2/wCxzpyj/SfEW/8A3Qw/rXE/Euv/AM+/yPVh4M03viPzLNr+yJ4etr2CWXVpJURwzJlvmA7Vy4jxHrVoOmo2b2Oqj4PUKNSM51OZJnu+kaRY6Lp8WmafbJDBCgVQq45A61+fYnEVcXUc6srybP1/CYKjl9COHoxtFGrHkRruPOKyZ1pcug7I6ZoGLQAUAFABQAUAFABQAUAMbqfpQtxL4jK1A/vxXVS2Pn8e37UirU5AoAKACgAoAKACgAoAKACgAoAKACgAoAKACgAoAKAEzQJuwhbFOxLnYaZKfKZurYaZfenykOsJ5vvT5Re2FEmaXKUqtxwelYtTAvRYHMYXp2M3UG+ZVcpn7UUSUrFKoPD+9Kxoqgu+lYrnAv70WE6gm+nYXtA30WD2gB6VhqY4NSsWpDgaRadxaBhQAUAFABQAhOOaLXKhuT2lwIyaznTudGExHspu4txdCUEDtUxjymlfE+3+RWHStkcK3FHSgb3FzjmplsEdGa0JDQqe+K5Hoz6OjK9JEq/0pG8dh1IYUAFABQAh4oARulAHzj+1j4u8Q6VYWuh6eJYrG7TM86ZHqNuRX6LwFl+Gr1XiK1m4vRH4x4rZvi8JCOEo35JRu2j5Pf5yCeGHON3UdzX7RzfZR/OKl7Ru23UcGU9DxWiTS1Fp0CgBaBidOtAhyK0jBEUsx6ADJobSV2NLm0RImnXkqyT/AGaXZF95thwPqaydendR5lf1NVQquLlyuy8mQoGYlq1ZktyW1tZNQuFs4VO9z1A6Vz1qqoRNKWGdeouU9Q0bSo9KsUt4wPM25Y18tXrOtLm6H3mCwaoUk+pcGQhJ61gdVhhHrVImQwqKZkyNlQchiTV3GlfYs2elXeouqqhVT/FisK1eNON7m1LDOtJRsdTp3h+009A5jDy+pryquKlVPoMNl8aKuzQ7YJIHoK5JRbdzrjUUegjAA4q1Ky1Bz5xvSrTuRaww9aYCNVIiQ1+lNGTIz0qhDT938aXUTPPf2g/+SDfEj/sUdY/9I5a58x/3Kt/hl+TO7J/+Rlh/+vkP/SkdJaahY3a/uJAx+tezOjVp/EfM08RSnpFlgBugzXO6ibt1OxRdrj4up3UDJkOc1MhD16Ui0SDpUmi2Cgpbj1pSNCUdKzW4CqBkcVTAkFSWthR0qWUPHUVI4kgA9KmRqh46VBQOTnAo5E3cV/esRXNpbX0flXCZqlVdJ6BVwiqI5vUvDEtsDNbqzL1r0KGMjU02PCxeV1KOtB6dbGR8wO11ZSK73blvc4Ph9ynuUb3xBo2mZN5qARh/Cp5rmli6dKXLVnFept9UxTjzRhJ+hz918RIpAy6fF04Dv3r08LRweId41k/RniY2vmWGV/YyS7tGDea/rN8SZr6QKf4VPFe9RwmHgvcSfqfM1sdia/2jPbzHO5m3knr/AI1rSjFJp6tfh6HDLmTvLXuLaw3GoXq6fpNpNfXD8CKIZINfG8Uce5NwnQcsZVTl26s+44W4AzjjGolgqbjS6zfwnfaZ8A/ibqNuLk2FvZ7v+Wdyrbv0r8Rx/wBImNKX+xYf3fP/AIc/acJ9H7CRjbF4tuX93b8UVdT+B/xO0xC/9iC6QdRbqefzrfAfSNwVaShi8O/O1v8AM4sd9HqUU5YLGRb6J3/yG+AvhpfeLdbGka1cpoMiNt8m8BEj/wC7jIr9CoeMfD+Noc2Enef8p8tT8DOJsPW/2uH7r+bofT/g79mn4e6AI59Rtv7VnX5t04DKD7YrwMz46zLHXVP3Yvsfe5P4X5Nl7Uqq55roz1fTdJ0zSIRbabZxW0QGAqDFfI1cTPF+9Xd35n6HhsJhsFHkoR5fJF3cCPv9+Md6yk2nyo6PiGySpFl3fag5LZ4WplJUlzVHZD5ZSfKjiNf+MfgrRblrKPUBfXinH2aA5Yn8eK8XG8S4LBK0pXPRw+VV8R9n5mOPjVdy5eD4f64yj+IiP/4qvBqce5bB2seh/q64L3qqv2LukfHDwvd3P2PWo7jRJzwEvcDP025r08DxVgMfonY5amRYtfw1zeh31nf2t/bpdWtyk0LjKuh4Ir6aEoVopwd0eZUo1KEnCorNEqsTKAcZ7Y64ocpxduhna+pZqxhQAUAFABQAUAFABQA1vSk9AT1M3Uo/mDCuigzxsyi2VR0roPLWwtAwoAKACgAoAKACgAoAKACgAoAKACgAoAKACgBDQDGMapIylIid8VaRyzqWIHmx3rRROSdaxE0/vVKBzyxFhBP70+QlYgkWbPepcTeFe5MslQ4nTGqBko5QdUiaX3qlEwlWMPUfGWjaZ4g03wzczP8Ab9UDtAirkAKCcsewOCB7g16NDLK9fDVMXBe5C1/n2/U8LFcQYTCY6jl9Rv2lW9kl279r2djZWf3rgcT2I1yQTe9S4m0aw7zfelyl+1Ay+9HKDqieb70cpPtRRJRylKqKJV3Bdw3EEgZ5I/yaTjpcuNVXsTK2azaOmMrkqmpZvFjqRoFABQAUAFABQAUAJQAUALQAUmBrQf6la4qu59Jhv4SJVpdDdbDqBhQAUAFABQAUAc74y8HaH41086Tr1mk9uecMM8124DH4jL6yq0HY8vNsqwua0HSxMbnBP+zP8LnQD+x40H+ygr6D/XzOITspM+Lj4Z5G4tygZWofsofDq9Ui1lubVuxj2j+ldlPxCzWD95XODEeE+SVV+6bT+Rxes/seSqH/ALE8QA/3ftGf6Cvdw/iTKyVamfLY3wZlyylhauvS+35Hl3ir4B/EnwuzO2izX9unWWBeMfjX2OXcYZZjklKajLsz8/zbw9z7LPelTc4rqtjzy5gls5WgvYZY5FODG4+6a+iVWNVXpe96Hx1SjOhK0o2a3TOg+HOn3d/430qG2RZP9IBkDdNuDXlZ7iJUcvnKejsezwvQWNzWEVFWvsfXvxC8C+EYvAV5bQGx0VbtQ0swGA77ce9fi+S5vjFmkXNOp2XzP6Tz/IsvpZLVikqKdrtbN2Pi1tLuW1KTTLGX7SIpCqzRdCM4zX7tHEXo+0r+75H8ufUpqvKjRV9d/I9A8N+HItFh82QebcsOTXz2NxjxDstj6/K8pWDVzawwPzDBPNcsdj0pSvKwxhz0qiJDGUMdoOW9KdurMpJrUSOKSR/LiUu3oKTqRjuaU6Uq+huaZ4YLES3w98V59fGpq0T2KOUqnqdFFDFboI4RhRXlSqObPVp0/Zqw41aGxp71ZHUY3SkMaehq1sD2IyBVGTGHrVoga3SmiZEZGaogMe1AHnv7Qf8AyQb4k/8AYoax/wCkUtcuY/7lW/wy/Jno5P8A8jHD/wCOH/pSObgmntyGt5WWv0KcI1FaR+R0q0qbvE6HTvFdxAqx3Yyndhya8vEZbGWtLc9nCZrKMrVfhOms9VsL5AYpvmPY8V5NXDzpfEj3KWMpVvhNBBgdD9a5XK51WvsOU9gM/SmaKLJAeORipNOWyHAE9AaXMJbj1BHWhu5qPzgAVCQ7Dl602FiQVFy0OANK4xw61JSRIKmRqlYeOlQMVvvgDqeBScuXcah9oMnklcYOM9qhtPctVJTVoowtX8YWdi32DTY3vr5uAkQ3KD7kdK+B4o8Qsq4Yg1VnzS7LU+04d4GzDiJ/D7OHV/8ADmba+CdX8RXKXviidbeInJtoGyCPQngiv5s4l8Zc4zCo6WDly0395+05L4b5LkyU+X2lRdWjrtO8F+B7FQj+GYZ/V3lYk18DU4wzLESvWm3/ANvM+l/siEX+7hGK9F/kXLjwD8KdTXZd+GEiY8ZR2/xr0aHFlZWdOpKEl2bf5s5q+Uy+1GMl/hX+Ry+v/s1eG76JrvwdrktvOeRAwGz8ySa/TOG/F/P8nso1+ePaR8BxB4c8O57f61hlCX80b3+7RHkGufDXxdoWtxaBr8C2ttI2GvkbMePdsYFfqOcfSErf2RGGGpWxDXvPon5PqfC5N9H3Lo4+WIrVnOgn7sXZNrz10PorwVoXgrwNo1u2g2sdzeyp887rkk9yOtfy/nXFdfM60sViJOVSXfZH7thMn+pUY4LDRUKUdkjYl8RatIcrPs9AAK+ZnmVSerZ69PLKFvfiNTxHq6EM8oc56HpSjnGKpfC9Alk+Ek7pEl/P4d8TQiy13SkVu0sWVYH1yMV7WBzqMHzWs+9zjngK1CV6crrsyK01Hxp8OvLu9FuZNe0LPz28n+thXuVABLY9z2r9I4f41rYdRpVHzRv8zzcXgcNjb865Kn4HrHhTxlovjHT1vtIut3H7yJwBJEfRh2NfsODzDD5nTUqTPkcThKuBnyzWnc1ry8t7G2kvbmVYoYlLO7HAUDqa66lSFBOpJ6IyjTlUmowPFb3Wdb+LGoTx2d1NYeFoJDGZF4e4dTg/hkdQehr8h4m4plmFR4fDtqC6+h9VRoRy1KU1zTfQ0LaLwB4UQWSXmnwsD8xlkUux+rc1+eV60+a8pNo6P9oxGqTXyNe31TR7qMfZ7mLZ/AVIIIrN4yg7RsKeHxMN0F7pOk6tAYLuyiljYcnaMn8a6ISklemyVKpDqcg8OufC28GteHp5bnQw4N3YsSdik4ynUnkjj2r67h/ijEYKooYh+7sRWw8cbHlj8Z7doup2us2MOpWM2+G4UOhHp6V+3UMRHE0Y1Y7M+Wr0Z4aq6c90albGYUAFABQAUAFABQAUAMbO7pSkm0KzvcrXsbSL8o5rSl7u5w4yHOtDNJwcHqK607ngyfK7MAc0wTuLQMKACgAoAKACgAoAKACgAoAKACgAoAKACgBG6UImWxC7YrRI5akrFSaTFbRiebXq2My51K1huI7SS6iSecMYo2cB3wMnaOpx3xXVChOUXNJ2W76L1PFr46nTmqcpJSeyvq7b2XWxi+LPFH/CMaHc62bCe8FsAWih64zgsfQDqT6V35dgPr+Ijh+ZRv1f9bs8POc6/svCzxXI58vRfn6Lqc9Z/GLQtS2Joula1qkpjV5I7K03+SSAdrEkDIzjrjNenV4axFC7rzhBXaTlK1/TRs8ShxxhMTZYWnUqOybUY3tfo22lpt2N/QfHuk6zfnSHgvdO1DbvW0v4DDI69yvUN+BNedi8orYan7dNTh/NF3S9eq+aPdy3iXDY2t9WalTqb8s1ytry3T+TOoSbI615DifU061xzS+9JRLlVKOp6pa6XY3GpX0wit7aNpZHPZQMmuihh54ipGlTV23ZHnYzHU8JRlXrO0YptvyR5Zp9je3HjXw14p1hGS/1qe7uzCx/497dLcrBF7EB8n/aY19fWq04YDEYOh8FNRjfvJyvJ/Nqy8kfmuHpVambYTMcVpUrOcrfywUGoR9Und+bZ3nhbxno3i6zlvtGmdkgmaGRZE2srD1HoQeK+dzDLK+WzVOutWrq2qPs8oz/AAucUnVwr0Ts7qzv6G6s/vXnOB7ccQZX/CTE+LF8MRWhcCwN9NPv4jzJsRNuOScMev8ADXZ9Q/2P625fa5Uu+l27+Wn3nB/bL/tJZfGN/c53K+3vWSt56vfoQ6h8RPBml3kun6h4lsYLiE7ZI2l5U+h960o5LjsRBVKVJuL2djLE8U5VhKro18RGMlur7FcfFLwAT/yNun/9/a0eQZl/z5l9xguMclf/ADEx+82tG8RaN4gge50TVLe9ijbY7QyBgrYzg/ga4MVgq+DkoYiDi33R7OAzbCZlB1MJUU0nZ2d9Tkmtm1j43xXcRYRaBowExB482Zn2qR/usT+Fe0p/VuH3CW9Wpp6RSu/vVj5pU3j+MY1Y7UKWv+KblZfc7/I9KQ18qz9JpsnSs2dcCSpNgoAKACgAoAKACgAoAKACgApPRDSu7GrB/qVHtXFUV2fR4b+Goky0joSsOoAKACgAoAKACgBjqSeAKWtxNtbIaY3JGDgU2+w7vZoXy6m0u4egeUM5q76BeWwx7ZJAVkRXU9mGRU6qXNHcmcVUjyyWhxXjH4QeCfF8Bi1PSYlkOdssa4Kk9+MZr3Mu4izHK5c1GpddmfL5xwdledQ5a9NJrZo+bPiF+zf4q8EyS6t4RupLuzUk8cSKPYDNfqOS8bYLNoqljlaX4H4ZxH4a5hktR4nLXzQX3nnusfEDxReeGI/AurSzRpaygjzGO84z1z9a+lw+TYKGL/tDDpO58dmPEeaVMCsrxLdk7676Gb4f8UPoo2LaJIucMx6iuvH4L6zqmeXl+PeEqOpLqdhp3jPS75grSGOQ/wB4Yrx6uW1aKvI+mw2c0a2iZuoUkUSRyCQHuK4XeLsz1YctT3osY7ANjGfpV9LsXK5F2x0W41BgSuyPP3u9clXFxh7q3OvC4GrX9+2h1FlpFrp6ARoGf+8a8mrWnUPepYSFJFplPbpWWr3NLy2GbT2FOyHqIQatEtXGkYzVXuRaw1ulADD0NWgexGaoyYwg5qrkCU7ksjbANUibCbgxpiPPf2g+PgN8Sf8AsUNY/wDSKWuTMX/sVb/DL8mejk//ACMcP/jh/wClI5oCv0Vn48iTAxzUNl9B0Ms0D74mYH61jKjGpua0686exu2Hiq8t8R3P7xSevpXBWwMXrE9bC5tKmuWZ1Gn6zY3qDy5Qj+9eRWw04HvYfFwrK7ZpHcwByCPUVglbQ7FU7Eik8BWGO4qGjWKJKRYrdRQUhydaGMkXrWTGh4oGOHWpNEPFKRqPHSoEDuIw0hKqsY3MzHgD+lZVuRRvUdkUoydvZL3jkptS1XxndS6N4cdoNPB23N2wx/3z0PTuK/njxI8W6GXt5blTvV79j9w4K8PZVaUcwzRW7Lv6nUaH4c0jw/CEtIfMf+Kd/mYnv15r+WcwxdfNqrqYio227vVn7VRg4QVOlFRS00NYgbkbJ5PUd/rXNNclorYqlH2aaluSVJqNfB4NHI5aolzUR0E1xbHdBKyfjW0Z1Kfwslxp1PiRcudSttV0+TSNbso7yOQbclRlffJr06ebNQVOp0PPll0lU9pTdkYWj6XBo9qLG2d3jDMVZySVGegzXl4jEqpL3UehCNtWaNZGg1yBjNDVx3sNID8txUOUo7ESjzF3T9YuNMb925dDxtPP1rrw2YV8H7626nFisuhiVd7iX2n3mm3o8deAZBDexjde6dn5LgDkgDoDnvg9K/TOHOKJ4VKph37vU8SpS9p/s+MXu9zyT4lftYeI9f086Y/gWbT9KhuFj1CQ3iiWROdwVcBhkZr+hIZJPi7KV/Zk/fktfI4KGTvB1faN3j0JtK+NulfErQo7bwhero2gWIEcy9J3ccEADDdQecc1/OHEuX5hwziZ4LEQaa6/13Po8twcKjdaesjR0LSvBOvmWGJtSuXx80lwZM59QWFfF4jHYhnsO8NYpHRaB4di8PLLFa3lw8Uj71EkpbZx05rz/a1Z+9JkymqnxI6ew1y/snwZPMi9K7MNmlShpI4KuAhVOttru01qxMIQMrqQ6n1Ir6ehjI4lRlT3PnsRh54aZD8E7uTTZtY8GyzNIml3Oy3LHJMe0H+Zr9z4JzOWMw3sZ/ZPGzWje1Z9T1mvuTxAoAKACgAoAKACgAoAa1ArjfqRVEtx6mVeQqj7lPeumDueLi4QT0IuCAa1PPSFpDCgAoAKACgAoAKACgAoAKACgAoAKACgAoAa/SmiJ7FaU1rE4arOP8c+Gb/xPbW0Nh4n1DRWt5DIXtGIMnHAbBHAPPWvbynH08BKUqlGNS6t73T00Z8TxJldfNYQhRxEqLi73j19dUeYav4P16Hx14ZtLvxne39zsupftRgjSS3jRRjBIbdknHzZ7+pr63DZlhpZdiJwoKMfdVrtptv5Wsux+Z4/J8ZTzbCU6uKlOVpvmtFOKSXre7dtb/ia3jfQrqz8KapcXHivW7o/ZmQRySRBHZvlCkLGOCSBjNceVYuFXGU4xowjrulK6tr1kzpzzBVKOAqzniKkvdas3Gzvpayiu5f0H4f2GjadDY22qatAFUF1hvGjUvj5jhcd65sXnFTFVXUnCL9Yp6dNzqy/IqWDoxpQqTXe0mlfq9DN+IXhqLTvDcuuQ6/rBvdOeOWy8268zExcAY3AnJzjg115NjnXxSw8qcOWd1KytpZvoYcQZbHD4F4uNafPTacLyv710la6vr5M7/QrLV9PDLqOvy6ihA2edBGjofdkADfl+NfNYurQrWdKmoPybafyd7fefd5bSxOGTVes6i6XUU1842T+41WlrjUT051TjfEUh8TeILfwonNjZbL7VT2bBzDAf95hvI9EHrXu4JfUMNLGP45XjD/26XyWi835HyOaVHmmMjly/hwtOp5/yQ+b95+S8w1hvN8eeHx/zxs7+Q/j5K/1NGGXLl1fzlBf+lMxx0+fN8N5RqP/ANIRm+HLddG+I/iO0hASHUra21BUAwA2WRiPq2TXVjZvFZXh5y3g5R/Jr8DhyyKwWd4qnHSNSMZ/PVP73c7gTY6mvn+U+uVY5vwS41KXVfFrdNXudtsf+nWH5I/++iHf/gVermq9hGlgv+fa1/xS1f3aL5Hi5FU+syrZk/8Al7L3f8Efdj97vL5lHwbY2Gq+KPFviJrSGSGe+js4i6BhmCMK7DPqx6+1dGZ1amHwmFwqk01Fyf8A287pfJHNklGji8wxuOcU4ymoq6v8EbNr1b/A6650HQb9PLvtFsLhemJbZHH6ivFhjMTRd6dSS9G0fUVMvweJXLWpRkvOKf5ok0rRtA8M2s/9l6fa6fbkmabykCLwOSfoBU4jE4nHzXtpOb2V9TowWBwWVU5fV4Rpx3dlb5sofDy1aaxvPFNxEUuPENyb3DfeW3wFgU/SNVP1Y10Z1UUakMHF+7SXL/29vJ/+BXXyMeFqLqUamZVFaWIlz+ajtBf+ApP1bOzjrwmfZ0ydKzZ3QJKk1CgAoAKACgAoAKACgAoAKAFQbnA9TUy2LpK80jXjXaoFcj1PpaMeVDx96pLvqOoGFABQAUAFABQAUAFABQAUAFAEUwJwBTWwpR5kQvEsi+XKoK9CCMgiphGVN3iyIpyi4TVzyb4r/ALw746ge/02BbLVVBKOgwrH0IGPzr7HIOL8VlFRRrvmp9T854u8O8NxBSdXD2hVX4nx94q8I654P1WbS9btHgnjbCtt+Rh2Poc1+25fmeGzWkquGlofzTm2VYvJ6zwuMhZrqYjKGPcN6g16koKW55MISp6pmtpPibUdIcAzGWPoVPPFcGJwNOpHRano4fMauHkpNnrvge90PxBGszTqJh1iJ718PmdHEYeV0tD9GyOrh8yipydmjtzGkY2IgXHTFePGTlqz62Ti9IKyQFeM5qiRtBiNpoBp61QDHpoiQxulMkYehq0D2IzVGbEPWmZjO9CEyN+taRJGL1qmJnAftCf8kG+JP/Yoax/6RS1xZj/udb/DL8mejk//ACMcP/jh/wClI5zGK/RT8eSHYJFS2aW0HovvUsuI/b2FTexpZMfGDGcxsVPtWbipblqUo7M2NO8Q31iQsshlTpzXn1sFTlqj0cPmVWPuvY6iw12yvNo3CN29a8yrhZwTaPfw+OhKykaqsGXKnf8ASuJqS3PQjUpz+Fi7skcVF5N6GnJK10PX5TlnAHoetKc2mkgi1yty3JIyWPAJqZSaewQacbtj+e3NDZaqUtnuPyoAYnjvRc1VOUH+90HBwQWHQVLuU7v4dUKZAgy/ygLuLHoBWXM9fIdNOUW2cZe6reeONWPh3QpSmnwn/Tpx0cf3fzxX4H4t+IP9l0nluCnao1r3XkfsPhvwlHFtZniY3V/dT29TvdN06z0ywjsrGJI4ohjbjqPWv5FrVG6v1ir8T3Z+/wDvKSiy4EXIbH4Vk0paot32FAwSQcA9hQlYjl1uLTKCgLXEx680ahZCcIQVGMtk470pO+gSTkrAxy3JJA6GnGXLpYUY8o6gYEZoAQoCc07juGz0OPpRfUG7liwu5dPnE8LcjpnsK6aGKlh5Xp6LsctfCwxCtM8n/aa+F8OraOPiL4ZTbJGub2KMcMO5+uBX7/4TcdPh7M4tyvSm7O/Rnn4Vt82Cq/I+XPAWsWngv4h6brUunfbLS/YwzWigYLnhDg98nNfunjXw9hs+4flmWGj7/uvmXbczw7lRrckXa259hR+N106UDVvDF5pMPRZpNu3H4E1/CVXDTjqpH0UqKlT5lK51Npd2t7CtzbTrNHIM71PH0rz7bOV7nMlOHuslIKjcoJOeVHb3pyldWQ3ruX9Gv5NPv1dXwpPI7V2ZZi5YKpprfucmNoKvDlfQ3vAO1PixqIhPyT2jSkepyor998NpqpKpPufI5umsLC57JX60fLhQAUAFACUAJuoYvQNx70lcV2txjzonJYVai2ZTrxhuVJNQ+b93jHvWsKSa1OCtj5RdoFaa4lc5DY+laezRxyxdSRGSzDkk1aVjmk3LcTHvTBOysLQIKACgAoAKACgAoAKACgAoAKACgAoAKACgBr00RMrS1rE4Kxn3PeumB4mKRwtgP7V8caxquMxaXBFpcLAcFz+9l/8AQox+FfQ1n9Xy+lR6zbm/T4Y/k2fA019bzaviOlNKmvV+9L84r5FXxopvbjRNCHP27UUllXsYoAZWz+KoPxrXK37KNbEfyxaXrL3V+DZ5+dr206GF/nmm/SHvP8UjW1TWtL0K2+16rex26dFDHLOf7qqOWPsBmuPD4Wti58lGN3+Xq9l8zuxGMoYGHtMRJRX4vyS3b8kY9lp2p+LdTt9a162ks9LspBNY6dJ/rJJB0mmHYj+FO3eu6rXo5dSlQwz5qklaUlsl/LH9X16HJh8NXzavHFYuLhSg7wg92+kp9rdI9Op2yNxXgNH2MJaFDxBrdtoGkXOr3eWS3TIRfvSMeFQe7EgD6104PCzxleNCG7/BdX8lqceZY+GX4aeJqbRW3d9EvNvRGb4U0m50vTGn1IhtT1CQ3l84/wCerfwj2UYUewrqzHEQxFblpfw4Llj6Lr6vd+p5eVYWphaDnX/izfNN+b6ekVZL0KlyN/jy0Y/8stJuPzaaL/4mtoaZdLznH8Iy/wAziqu+bQfanL8ZR/yK8p8r4j27Hjz9FlX6lJ0P/s5rWPvZXJdqi/GL/wAjnlLlzqL70n+El/mT+NL65i0b+zLB9t7q8q2EBHVd/wB9/wDgKB2/Cs8rpRlX9rU+GmuZ/LZfN2RvnOInHDewov36rUF5X3fyjdlnV7628H+Eri4tUCRaZZ7YE91Xai/idorLDUp5ljYxnvOWvz1f4HTisTDJ8ulOnoqcdPkrJffYk8D6Q+geF9P0ybPnpF5k5PUyudz59fmY1Ga4lYzF1Ksdr2XotF+B0ZBhXl+ApUJfEld/4nq/xZ0aGvLaPoYSMPxk73tnaeGIWYSa7cC1k2nBW2ALTn2+RSv1cV6GWJUpyxctqauv8W0fx19Ezz86k69KGXQ3ry5X/g3m/wDwFNeskdbbxpGixRqERAFVQMAAdAK8abcm29z6+hBRiox0SLkdYSPSpFhKyZ3QH0jQKACgAoAKACgAoAKACgBpJ7U1ZilpsT2aeZKM9jWNWTWh2YOlzyUmaxXOPauU+hWguOc0CsLQMKACgAoAKACgAoAKACgAoAKAEIz3oE1caY1PWlbzKuxvlLyMmhpSVmRKPNbU4r4l/DDQPiHpT2epQYnVSYZlA3K2OOfTOK9vJs7xGT1VKk/d6ryPmuJuF8HxJh3TxC95LRre/Q+HfHXgfWfAWtT6NqkRyrHypcfK61++ZPnNHNqSq03v0P5N4iyDFcP4p0q6fL37nOgDO9CvI/EV7GnNys8PkvrHYs6bqN3pFwt7p8hWRGBPuKxxdGGIg4SWhtgMbUwlZSg7HvHgbxpB4rsEUkLeRja6+uK/PMzy+WBqPl+E/YsmziGZUVzWU9tDpcEnP515qkmrnsyTjow/GmZ2GUA0IetO5I1uaqJEhjDtVEjCvvVoYwqMUyHHQYetUYkdAnbqMcHOQQauLFZvYieWOFd8rBB700pyfuinaCvJnlf7RHiK1PwR+IlrAd5k8K6shP1s5RSzDCy+oVpP+SX5MWUZhBZthqa61IL/AMmRUr7o/MEPUZxUs06EiipZSJAKhmsRwFAx8eVzx19azaRQ8BgepBPQipk4vQpOfQ07LWr6wwofcvua4a2GjPoehhsXKjudLYeJLS62xzfI3rXmVcFOGsT3sNmdGt7tR2NcTQvGZfNTy1GS5PArzq9SOGg51Oh6WHjKtUUaKuYtx4y05WMFglxqMinGLePeP0r89zbxLyLKpSp15e8un9M+/wAs8Ps5zOKrQhaD/rsNHiXxCU3weGLrb1wY23Y+lfD1fHnJKVTkUG/l/wAE+pXg/jKkbzqpfNf5FvTfGGn3dxHY3iT2NzL0hmTaf1r7/h/xAyniJWw8tT47P+BM1yF8tSLnT7nQYK53EYXqB6V9k7NJxe58rGKoLli9HpbzPLviR47uZZo/DPh+XfLcuI3KnlRnBrxuM+IKHBeSTx+J/iNNRXe/U9DhPKKvGefwy7CP91DWo/TW3zs0ej+CfDdj4b8OwWKgeYyiSd/4mc9a/wA8MyzOrnWNqZhi5XnJ3P7HwuHpYGKoYSNoR0S7G6drspK44x9BXnR/fRdSeyNVzRlzMk6cCno9jXcKACgAoAKAGNyST2qWMia8iW5WzP3mBagW+pYqgCgAoAKACgC5ppt7qK40TUUWW0vYzC6nkDPFevlVX2VTR6PfyZ5mOotuNen8UT471v4F+O7n4vf8I34W0B7m20+7W/eUhgqoX3qMgegxX9dZHxjLPuCK2U71Yqy9Njz8bXoxqxqydk9/U+or2y8cLbmLUfAss8LjaVjjZz+HFfzV/wAQ4zqEedXb3sd8c0y+MUvaHBXF7d+DtQa9sbO5sIpn/fWd8pjDH1XOTXmY3I8bhoL67DlfT0PWpVqOLhzUXdI9I0+6XULGK9VGCyqCQwwQfb1r5mUPZyszKV07Fg7QeCTgDBPWocWp3QkuZ6m38HJ31Lx/q15n/jzjNqfx2tX9AeFibpybPkeIo8tCK8z3Wv2Q+NCgAoAKAEPSgCJ5UjGSRRHUyqT9krlKe+OcJXRGmeXWzC/uoqOxf5matVA4Z1JVRoJPSqasZcrjuOHTmgBaACgAoAKACgAoAKACgAoAKACgAoAKACgAoAKACgBrU0RMglFaROOqjL1S4hsbOe+uW2w28TSyN6KoyT+QrroQlVnGnDdtJfM8LHzhh6Uq1T4Ypt+iV2cp4I0+eDwzbXV2mLrUi+o3GevmTMXx+AYL/wABr2c1rRni5Qh8MLRXpFW/Hf5nx+SYOcMvhVqr36l5y9Zvm/BNL5HMeLPDFz418WPZWutXWmf2JZowmtzz5s7NleCD9yNe/cV62XY+GV4JVJ01P2kno+0UvXq2fN5vlFTO8xdKnVdP2MVqu829OnSK6lHQfDH/AAgPiaE6+Y9Th1IiK11edSZoJ+0T7idob+Ejvx3roxeP/tjCP6t7jhq4LZrurJXt1T6HHgcp/wBX8fH65apGppGo/ijL+V3btfo110PTljIr5JyPvo0rEgGBUmyVkeZ3/jnwl4k8T2sc+v2kWkaKftTmZ/L+0XeSqAK2CVTBbOMZK19ZRynG4HCScabdSpppraO71XV7elz4LEZ9l2Z4+EZ1oqjS953duad7JJPVqOrv3sbp+Jfgd38qHXUnf+7BBLKfyRTXnf2FmCV5U7LzaX5tHqPibKpPlhWu/JSf5JmOfF9g/jIXUGm6xNGdM2KE0yfcf3uSdpUHb056ZrtWW1FgeSU4J89/jjbbvffyPJebUpZn7SEJtcltISv8XZpO3mSXOrxX3jXw9cR2N/bBku7VjdWrw7i0YcAbhz/qj+dTDDOlgK8XKL+F6NPZtdPUdXFKvmeGmoSjdTj70XHdJrf/AAl60b+2/HFzODut9AgFsnobmYBnI91QKv8AwI1z1F9Vy+MftVXf/t2Oi+93fyR1Uf8Abc0nL7NFcq/xS1f3Rsvmyl8TV1fUIdK8OaDFFJe3t2LjbKcR+XBhju9txSujInQoyq4rENqMY203vLTT5XMOJY4mvGjgsIk5zlza7Whrr5XsavhzT/iHbXscniHXNKu7UhvNjhtmVwccbW4746jpXHja2WTptYanKMujb0+a1PUyvDZ1Tqp4yrCUOqUWn5WenXutjsEU14bZ9ZTiYOkf8TfxvqWon5odGhTTYD1HnSYlmI98eSv4GvRxP+zZfTpdajc36K8Y/wDtzPOwC+u5vWr/AGaKVNf4pWlP8ORfedlEK8OR9nSRajFYyPRpIsL0rNnbAdSLCgAoAKACgAoAKACgAoAbng1KeoS1NGwi8tNxHWuerLU9vAUvduXqyPRCgAoAKACgAoAKACgAoAKACgAoAKACgAoATHOaAEZQQc0AeefFf4Y6T8RNCltJIVjvo1LW82Od31r3uHs9q5NiYzg7we6PkOL+F6HEuBlTmrTXws+FvEWg6h4Y1i70fUrVo57ZypBHWv6GwGNo4+gq9F3TP5IzHK8TkteWGxSs0/vM5SxAb7pPau1q55jpN6o2PDGv3Hh/WILuA7VZ9sgB7V5+Y4OOKoOHU9PJ8fUy/FKbeh9FWt5HfWkN9F9yZQa/MatP2VR0Wft1GusXQVdEtMoZQJ7DT1oIENXEiQ1utUSMPSqQxh6GqQpbEZ61RzkE08Nuhedwq/zpxi5OyJnVhSV5mDfeKbdFZLQZYd69CjgnLc8XFZnyfAcxfanf3xJnmKrnoDXq0aEKatY8Srjq9eXN0PPfjcD/AMKX8ffKR/xTGq8n/r0krDOLLLcR/gn/AOks7+HnzZzhHL/n7T/9LR0qgele2fKjwBjpSKQ4CkaxJFBqJbmg8CoKQ8CpGiRaTNUPAz1qSo6jx8uTkKAMk/Ss6slTg5S2RtTpwqSUer29Sz4W0bU/G88rzzzQ6JbthyjlWl+hHNfxv4y+Kf1jFPJMudrbtafij+svCvw/eTYSOZ5kr1am0XqkvR6Hp0ceg+G7ZUjggiCDG5UG4/XvX8w4rG1cQ3OrJtvu7n7hTo+7amrLstim3jbSFJyZMDvtIrhjK5q8JKSOe8aa94I1Hw3fX97e29u9rGX80OFkU5HQ9a+gyGpmbzDD0cDzRd1s2jnxGFToezrq6t11PArn9p7xje6XJb6X4Yje3UGNbhp1VmUcZwRmv9H+HMBi44SjicX0Suj+ec78K5Zl7aVCfK5bWdv1Ov8Ag/Yz6/ex+JNVgMU0xyEPzfjX8ZePHHL4qzn6nQk1Tp6aPS60/Q/TPDHgOPBGTTo1VepJ3b6vXvufRsKIqbRyBxyK/GJ2sopbKx91Ta5dCTA9KjpYsKACgAoAKACgCMsvzt/dFKbskTKLbR57BqkmrfFCG2jlYR29vJuAbgniuyHLCm2zvnTVOkeifeDKO1chwgrMQAR0oAdQMKACgCNXKuHHDD5uPUU4t01dGc43g0aGlapHpHxA0XXmJWLU43trgjoWVQqZ/E1+z+HWaqGIhTvvc+XzKkpYadK2u570Ru7dDX73o2mj4W1otGTrfhjw/rtq9rq+k204lUrvaFS4z6HGRXHisDQxacasE/VI6cPiquGXNCTXzPDPG3wy1T4dZ13wdLPdaOGzc2krNK6AnkqTkgDk4FfkfGXh7TlSeKw2/ZH2eTcQRxdqWIdvMoW+qWd7pv8Aa0T/AOjmMvk9QcdK/B6mGqRq+xlunY+lmveUIf0j0P8AZ20R4PC9x4muEIm1+cXnzDkADZj/AMdr+p+A8t/s/LozktZHwfFGJVbGeyi9InrlfdHzgUAFADGyDxQJLUgnuVhHqT2qlBs5sRio0VYzJZml4yfzrrUUjyKlVy6jVAH1qjjtrcXA9KBi0AFABQAUAFABQAUAFABQAUAFABQAUAFABQAUAFABQAUAIelAmROKtM5pxucl8RrS9v8AwzLpNjbyyvqc8Fk5jUnZFJKqyMcdAE3ZNe1ktSnRxarVGkoKUterSbS9b2PkeK8PWxOXSwtGLbqyjB26RlJKTfko3uzZNuiKERAqqMAAcAVw87buzulh0lZLQ5HwdBPPqniq+ureSOR9YaBd6kboo4YlQj1B5P417WZyjCjhqcHdKF/m5SbPksloTq4jG1qkWm6rSv8AyxhFK3luberaJY61p8+l6lbiW2uF2uvT6EHsQcEHsRXn4fFVMLVVak7SR6uMy2jjqEsPXjeMtH/XddGc1De+JPCCix1ywvNb0+MYg1Gzj8ydVHRZ4hySB/GgOe4FetKlhcy/eYeSpze8ZOyv/dlt8na3RngQq4/JV7HFwlWpracFeSXacd21/NG9+qRS1z4lW6eHdZ1LQ9K1N5dPjjWOSeyeNGlkJUYDYJ2nk5A7etb4TI5PFUqWInG0m7pSTdlr0016HHmHE0I4HEV8JSm3TSs3BpXk7LfX3d3p27h4G+G2i2GgWVzrmi2l3q06faLma5gWRxI53EfMOMZx+FGbZ5iK2JnHD1HGmtEk2lZadO+4ZDwrhcPgqc8XSjKtJc0nJJu71tr22OzisYLaMRW8EcSDoqKFH5CvClVlN3k7s+njhI0o8sIpLy0OavU+z/EXTNw4u9Ku4l92SWJv5E16tJ8+V1LfZnF/epI8DEUvZ53RT+3TmvmpQf5Mb8QNN1BtKttW0m0e5vNHvIr6OCMEtKq5V0AHUlGbj2p5PXpKtKjWlaNSLi29lfVP70jPiLBV3h44nDRcp0pKaS3aWjS9U2M+HOlX9p4dN5qto9tfandz39zE64ZGdzgEHn7oWqzvEU6mK5KMrwhGMU/Rf53I4bwNalgva4iLjUqSlOSe6ben4WM7U9a0nS/icX1vUbaygtdD/dNcSBAXkn+bbnqcIOnvXTQwtbEZTbDxcnKprZX0UdL/AHnFisZhsJn18XNQjGlpzO2sp62vvojSj+J/gZiRBrD3BBx+4s55R+aoRXK8hzBfFC3rKK/NnoQ4pyh/BV5vSM3+UWXbH4h+D765Szg1R1nkOFSW1miJPp86CsKuS46jBzlDRdnF/k2d+G4kyvEVFShU959HGUf/AEqKOV+HfxDsF0Ui10TW9Wv7q6nvL37BZ+YsckkjMFLsQuQm0de1exnWTVHiPfqQhCKjGPNKzaSS2Sb3ueDwxxLRWEtTo1KtSUpTnyQuk5SbSbbS2stzubHxu00qx3Xg7xNZq38ctgHUfXymc/pXz1XKuVXhXpy8lK3/AKUkj7jC8QOclGphK0F3cLr/AMkcn+B2EdeIz7GmTr0rNnZDYdSLCgAoAKACgAoAKACgAoALaIzS4xwDUzkkjfDUXKd2bSKFQDFcM9WfRU0oxsPplhQAUAFABQAUAFABQAUAFABQAUAFABQAUAFACHoaT2AgfpgAEgUkv3egRkpTaZ4J+0t8Kl8QaK3i7SLcC+s1JkVRgunJJPqelff8E599Ur/V6r0loj8i8S+D1j8NLG0F70dT5GIdWAkGCMgj0Ir9wjZxsj+Zm5SbpvTlGt9337VcVZhJ8yTPc/hPqZ1Hw01s7EtbEDk57V+ecQ0FTxnMlufrvCNf2mC5G7nadq8Y+kY0gUGbEIG3OKBEbDIxVITIyMLgc1oiWM7YPbrRdNi5Xa7K893a24LSyAAckZrSNKpPZHNOtCl7zexz+oeKkXMdkmR6kV30ME/tHk4nM1UXunOXV7dXTlpZWwe2eK9inRhBWSPCq1pVHqyqQM9K2SSMHruRstLqJnEfG/P/AApfx9/2K+q/+kklcOcf8i3Ef4J/+ks9Ph7/AJHOE/6+0/8A0tHRKa92x8vZki8daQ0nceCDUtmsU0PXis27lkgwelItIeMVFxpEi46d6GzVIkUZ7VI1oUdceQWgto8h7iRIwfYsM/pXwviJnLyTIK+Ki7NL8z7nw8ySGfZ/QoTV4p3fy1PV4ktfB/hq2sbUBGhjBUHu3vX+Z2LxcqmIqYuo+ac9T+8aNPnmqf2VovQ428u576YzTSMxbnGeK8ec5Sep6VKl7KPKZ+qWk2oRLFDcNCvfacZHetcPWVF8zNtkeR/tEaXpekfDyRLVQtxM2wyNyzLwcmv2DwYqVcbxXQdfWN9vPU8jPf8Ac3UR5B4Ke81DU7PRYgWjn2oVPOAfSv7m8QuIYcOcO4jGx91tcsfVr/gHgYJSq1YU7X0ufaHgPT0spLGziAQQxYxjqdtf5hV68sbjKlSpvJtv77n2OJleklHQ9QQkjkAfStb30PJV+otAwoAKACgAz2oARnVAxY4CDJz2FHS4k03Y57XvEdrBalbOVXdxkYrnrVItxszpoUZTnseW+CtSafWr3xEku4pKI8+3f+VdmPUqcYReh6GJSlC0NWe1WV/DfQJNEwO4c4rCNSM/hZ5Di47ljaY+p4q+tiU09BSwGPegYBgaAAOGJA6jrTasFxrDPzgdOlNLmjZivrqUfEBZNDjlX70F/bOh7qPNBavreE8QsNjYa6nm4ql7SbVtLP8AI+j9MvEvrG3vEORKgYfQ1/VuFnzUYN9UfmVWKhUlAsbXYjH0P0raWt4mN3sR3Notzby28kaskylHBHVSMEflSlSVSHs56otabaHyP4whbwpe+I/C0v8Ao8bXAuLdDwBG8oAA9sCv5m4tytZfxDH3bU5Svc/T8prxrYeMou7UbH1L4Pt7Oy8OabaWIUQxwAJt6Yr+jMvjCGEpRhtbQ/OcfKU8RKclq2b1egcohIFAXDIobsJO5XuJ1iBIPNVCLeqOfE11TjZbmRI7yOXOTXbCKSPnqk5VZXmLjjpQSmwC4OaBsdQIKACgAoAKACgAoAKACgAoAKACgAoAKACgAoAKACgAoAKAEoAawpoykiJkzVpnPOFyJoqtSOeVK5GYfaq5jF0Rph9qfMZugNMPtT5iHQEMPtT5iHQG+R7U+Yn2AeR7Uc4fVyndaFZ3moWWpzRsbjTzIYWBxgOu1gfUEY/ECt6eLqU6U6UXpK1/k7o462V0q9eniJr3qd7f9vKz/ryLRt/aslM3eGG/Z/anzkfVjPvvDOh6ndRX2o6NZXVxAu2OWaBXZB1wCRxXRSx+IoQdOlUcYvdJtHFiMmwmKqRrV6UZSjs2k2vvL8dqkahEQKo4AAwBXO6jbuzshhlFWSH+QOhFTzGqoDbDTbPToFtbC0htoVyVjhjCKMnJwBxTrV6laXPUk2+7d2XhcFSwsFToxUYrokkvuReRK52z0oQsToMVm2dcI2Jh0qGdURaBhQAUAFABQAUAFACUAKMscAZpN2HGLlojStLcRorbeSMmuWctWe9haPLBNlnmoOtodSKCgAoAKACgAoAKACgAoAKACgAoAKACgAoAKAEPSgBmwZyAc0+liHTTdyC7tYry3ktLmPdFKpRgehBpQcqElUp7oVWhCtBwnqmfCfxz+H58BeMZ/IQ/YtQ3SRHHAPU/zr+geEs6WbYJSb96OjP5I4/4d/sDM3GCtCWq/M83/gDZzxx719fGSlsfBpXbPWvgkzfZL9Oxk/oK+K4ospqR+j8Eyk6Un0R6c3A5r5dO595vsMJqrEOLDcCuKGrEbETkYxRF3C2hUu762tIyzzKD6V0U6U57I5amIpU/iZz174nkcMlsmP8Aa9a9Cll6XvS3PJxGaybcIbGBcXNzcvunkLV6dOMaaskeNVqTqu7ZASc8LW1rGDgl1Iio3ZqotmTQhFXckjYUhPVHDfG8f8WW8ff9ivqv/pJJXDnD/wCE3Ef4J/8ApLPU4eX/AAs4T/r7T/8AS0dCvSvekfMkx5AqBx3FQc1MjUk21mMkQelBcR4GKyZSHqOc0Gq2J4+tJklLVMC4sGb7ouFz/wB9CvxnxxU3wpW5PL80fsHgpOEeJI83Z/kzvfGd4X1H7MD8i1/nNXbsl5H9rYanpGRzud2eO/FYu+7O5lfUb5LGzkvZxgRjCL6mujD0PbSSD1OB8Y+Bm8b+B9Tk1H5b64hM9smfuZI4/nX2vCvEa4Yz7D4qjtCSucuOoqrQnRltJaHlfwB8P38vi511ixeJ7AlQzLw2Mc1/Sn0heKJSyfDUKbsqqU7emh83wxi6GYudWi7+zfKz6x8MOqazH0xyK/jbDS99yZ9PiPhPRe5HpXZHqeTEKooKACgAoAZKURC8hwo4z6VULc2oavRHlvj34hySa3Z+FNFk3uzfvmU/w4/+tXRSw0o0p1J7dDtw+Gs7sydXae8mtvD+ngtdai4QEdY1P8X50cM5bLMsdCM17p2c0aF5DE0BvB+vz6EITslRZU/6aEKNxH0Jr6TjnKlls4cq90wwuIjXbNzS9Zk024cW1wHYAFoc9M18JeUY88Voa1KUZI6m38a2xXF1byIT12jNaxxCnHzOGeGtqi2ni3SpsMNw2+oqvrShujP2MidPEmkyHcLrb7cZoeKpy956CdKSLltqFnccRXSybu2a0pypVvtGbptFnkbfQ1SYmih4hKJpEwY8blI+oPFevk1TkxtN+aMpR0foz3jwFI83g7R5X+81ohP5V/YGC97D0n5H5TjFbFSOjj7/AFrsvqzm6sfTGcJ4/wDhX4V+IK41uyHmrgeao+YgdB1rxszyXBZjJSrRvJbHoYLNKuDTUNjo/DWiW3h3RbPQrWR3isk8tGfqRyf616VCgsPTVPotjinWdebm+psVuQNagTVyN32IWNNR5jOpL2auZM9wZnIrrpx5YniV6/tJtjF44qzkkrjqBBQAUAFABQAUAFABQAUAFABQAUAFABQAUAFABQAUAFABQAUAFABQAhFAmhpWnchxE2U7k8gmz2p3J9mNMYouQ6aEMdPmIdMb5VPmJ9kHle1HMHsRfJo5h+xDyvajmD2Ihh9qfMS6I3yfajmJ9gIYfanzEuiHk+1HMHsQ8r2o5h+yHLHScio0yRVqWzeMLEiipZtFDhUmiFoGFABQAUAFABQAUANJPQd6TdhO7dkXbK0P33rCcz2MHhrayNFRgYFYPU9VK2gtABQAUAFABQAUAFABQAUAFABQAUAFABQAUAFABQAUAFAEcoJTg4o6EvSzPHf2k/AK+LPA8t9ax5vLDEqsBzsHLfoK+w4Lzb+zscqEnaMj838SuHVm+WyxEF78NfkfEwIxkenT0Nfv6SXvLY/lGLdNvmPbvg7p7W3hprqVMPcOD+GK/POIq3tq/Kj9b4RwnsMC5dzvGJU4xmvFitD6n4RjbvYD1qumhDlzaGfdana2md0gLDsK6KdGc9zjrYiNHcwL/wASTzkpbLtXuT3r0KOCitZHkYrNW3aBhzM0z75ZWJ9K7Y0lDY8upXlV3IyB0FboxI2HFNAyMjFamTGFfeqRkxhWmZsjYcmqQLY4b44D/iy3j/8A7FfVf/SSSvOzj/kXYj/BP/0lnrcPf8jnCf8AX2n/AOlo6BVYdvzr33JPqfL+pLkY75+lSXFK+jHIRmpkW01sTAA96yegRu9yRRRc2ihyjFZlJEijoPWg0S0JVXaetJu4uW5R1xHayDxjLxyI4/BgTXw3iJlf9r8O4jDLdq/3an3Hh5j/AOy+IcPWe17ffodHf3y6pHFqMbZE8Qcc1/mBjoOGJdGStyux/oPSkqdNQjquj7lYBmGB2rlqSTsNKysYOtMdW1e20eM5jjxJIfQjn+Yr1MNFUKLqX16BLYXxldPZeHbryTsZ12KRx3HAr0uEMvjm+eYfDSV7yR5mfY1ZflFbFy+xC/p0MD4d20S6pdTbBujXbkDrkA1+2/SQrqOZYXCRVo04Wt9x+TeBPtMTkeIzCpK/tKl7dt0ejabOLbUIZTwu7k1/NlJa3P2isrxPT45leMSjGHGRXo819jyrcug7ceQdobsCaeoXQBjnDYB+tNp9AugLgZ4Jx7UlzfaWgXGT3MVqhkuHVVHvTeiuOMZTdoo868aePGwthpqNI8h2hU5P+8cdAK6MBga2a1VRor1Z20qPs3eR5rpsUOmavd69dF5rl8RRqoLkvnoMduete7mmFdaUMswi5pLdnbKdo6Hrvw58E3UMv9u6uv8Ap95widfIQ9h+Pev1ThXh+nllCMZq8jxcwxVoOKNz4veDpLjRrTxHpKFrzSuGUdWiJy/16V6PGOSU84wDjtKKueTlmLdGryvqeS+G/Dg8XeKpxpmovbXU9ujwqeQ7gElTk8Yr8u4WyOlnEJ4Cr7so7eZ9HjcX9Tp+0tc09atPE/hi3lfxPoxhjiXLTRtvUL6kgcV5mM4Fx2CqNRV9RYXMaFampt69jmtH0rX/ABZcNH4Qv4nd2/5aTBcD8TXo5ZwbjMVJRqxSXqjWtj8PRjzHp2n/AAJ8XRaaLi/8VJ/aBGWjWEFfYZzivtJeGlCpS5HK0vQ8SfEFNz92Ghy8r6z4a1Z9E19WtbuNsRSA/JKPY9PXivyniHhfEZDVaauu56+DrU8bHmWh6B4X1w36i0mIEiDnmvDoT9o9dDGvT9mO8aStHo6hB80t3BEOfVwP617eTU3VzCnTXdHJJ+62+zPpHwtaNY+HtPs2/wCWcCp09BX9jYGPJhYLsj8mxL5sRORsRjiuiOvvdznvfUfVAM8sZyelQ4Ju7FZCLGwJJbIzxx0q3ruK3YkoKGt0zSauCV2UtQkKR7QOtdFJXPOzCryrlM9Rjmug8RxcWABzmgdx1AgoAKACgAoAKACgAoAKACgAoAKACgAoAKACgAoAKACgAoAKACgAoATIoFcMigVw4oHoGBQFkGBQFg2ii4uUTaKdw5RdopXDlDAouPlQYFFw5UJtFO4uUNlFxcgmyi4uQPLp3F7MTZRcPZi7KVw5BdoouUooUYpFKwtAwoAKACgAoAKACga1Eyc4HNLbcWrdkXLWyLnzGOMdsVjUnbY9TCYTmXNIv7MDANc71PWUeVWQ4DAxQNC0DCgAoAKACgAoAKACgAoAKACgAoAKACgAoAKACgAoAKAGS/doSuw30KOoWqXtjcWMwDJPE0ZyOzAj+tFKbpYiMl/Vjmr01XozoS1VmfAnivwXdaf8R73w5bQnb9pLLx0Qk4P6V/RuAzZVsphiHvax/HudZFOGdTwkdFzX26Ht2l6dHo+mwWChQIUCk9Mmvh69V4mq6j6n6lhaEMvw0aCd/Miv9XtLYbhIGYdhWlKhKW5z1sbGOxzt94gubwlI8ov1r0aODUXzNnk18fKa5YqxlvvZizuSfeu5RitkedOc5fEyGRT3/SqtfYxaiugwj1GatOwnYYR1qrmbQxuhp3CxCSR2rRO5m0NIqzJxGGqIlEjbOSad+hne2hwvxwP/ABZfx/8A9ivqv/pJJXn5x/yLsR/gn/6Sz1+Hf+RxhP8Ar7T/APS0eqT6NZXI+aHyz7UoYicRTy6jJaGZceF5VBa3mB9jXVDHLZnDWyxxV6e5mzWN5bHbJASPWuiOJjI45YetDdDUXb2INac3NqZ+99okWg0iPUcVDKJVHIpGhJ3pDQ2aPzInTGSykfnXNiqca1GVOezTRtTrzw041obpp/iUfDEzi0m0uQ5NjL5S/wC6BX+ZfidkLyLiXEUbaNto/wBDuDM2WcZBhMXfVxVzcyCdo471+bvRJn1bdypFYRQXjXaDLy8MfSumVZumogrJnMfEW5ylhp443y7m+mDX7X4A5C844upVmrxpu7/I/LPGbN/7J4NxsouzqJxX3pkHw/x/amoRZ/iB/wDHRX0f0mqThxFBrblf6Hzn0fa6rcHxt0ev4ncBdx25xg5FfzVGVj91aujsfDfiOCaA2F4214wApNdtGqranm1aDcrou+IfE1lolpHcbRPLNII0VSM5NehTtIxVGTZsRvvgjnYAMyBjn+HIzXNKTpvQyUHc5nxB8QtE0MvEbnzZl6hOcGt4YbFYhXhG51Qw7lrLY5NL3xj4/uPsui2RgtmPN05DJj2AORX0+S8EYzGyVSrojeWIpYZaEHiDwnq+iImh+F7OS61a+GLm9lO4RJ0YDoRkH9K/Rlk8MsofVcJH359exjDF+1blI6jwH8LbfQljmvSb++wCxbkJ7jPSvUyjh+jl69pa9V7s58Vj1FWPW9L0xbFRNKfMmPHsK+uoUuWKlPc+bxGJdZ6bF+SOJ0YSruVhsZD0YHrWzUKjtLY4uaUHdHhnjv4ca74O8TW3jzwGhktY5g1xaKOUyfmI6Dua+NxfD/1DMFmGB+Z79DHQxND2Nbc9L8T6TF8U/Ak+nfaHso9Yg/izuXP0+lfU4itLMaSajr1PHhL6nUbjqeK6r+y34k8Owf2h8N/Gk0d7aDd5TM+JT1x2rxpZE8P+9p1Hzdjthj6VXSoj0L4MfEjxBr/neD/H2nSWPiPTFw6FcLPHyFYYyM4GetelhMZXqJUqi95dfI5cVTp70tjZ+L3gSHxv4VlWEMup2imWylU4ZH9CfpmubP8ALKePo8s1zM0y7FTw0zw/4feJLn7bHZ6ixiuYCVcn+LBr+aM2wX1Ko+VaXPta8bxueq6pG+uaxoOjW43G6uEnI9o2VjX0vAmC+t5rSbPAzOo6GFnI+pUVYo1TpgYFf1jCPL7iPyipK95EkRyD7VaVkC2Q+gAoAKACgBrdqOor2Zm6g2W2VvSPGzF++iqvSug86W4tAgoAKACgAoAKACgAoAKACgAoAKACgAoAKACgAoAKACgAoAKACgBCcUCbsMLVVjNyGGTHeqSMZVLCebRyk+1FEgo5RqqOEnvSsaKoOD1Ni1MN9Fh84F6dhOYnmUWF7QA9FgVQXfSsVzi7qLD5w3Ciwc4m+iwucN9Fg5xC9OxDqDTJ70+Uh1Rplp8pLrCiWjlBVhRJ70rFqoPD1NjVTHA0i0xaBhQAUAAUsdq9TSulqyox53ZF21sgvzv1rGpUvsevhsGkryLyAAYFcyv1PSiktEOpjCgAoAKACgAoAKACgAoAKACgAoAKACgAoAKACgAoAKACgAoAa3SpkF7EWAAcmqkuazRDtB3fU8L+MGiaNonilPFP2f8A0m6iWIEeoyf6197w7jKtbDfVW9Ln5RxZl1DC494u26R5xe6zeXQ3GQjJyQK+phhVA+DrYyU6bgt2ZjZ3bnJbPrXeuWx5/v8AUacEgqMAVSQXEaqIkRuKpGTGEVQiJu9UQxh6UARFfStImbGsMVaMyJqtESG4yKXUwlucJ8cR/wAWW8f/APYr6r/6SSVw5v8A8i7Ef4J/+ks9jh3/AJHGE/6+0/8A0pHsYUDoKwtc61FIcAOtQ4pFxfK7oUosgw6gihNrYckp/EU59Gsbg/c2H1FaLE1I6XMJYGnW1sZ8/hqZPmt5Aw9DXTDGdzhqZVN/AzPlsby3/wBbCwA7gV0xxEJHDKhOm7NDFPY4/rV3vsSp62aJBkds/WkzVRT2HLncMEfhWU9F72xfIoxbepl6UGh8R30KKAskO8/XdX8LfSTwkcPntKvBWclr97P7M8DsbKvwqqVR3cZcq8lbY3mQFl9v0r+brOo+VH7c9fdtsLuj5BPA5JotODs1cyhKNSXJc818TX66r4id4jvhtU8sem4HrX9vfRc4Sq4anXznERspqy+9M/k36THFVOnTocP0ZXafNL0aasS+Dbn7P4kKl8C4hY49TwK8b6VWTexxeGxkVpJO7+Z6v0Zsx+tZRi8CnrCSaXlY9F3Andtx2r+O/Z8i5mf1DTftLdO4H5RuPQdfc1Cfu6bkThyyZi6pLM2v6TBksU/fbT6huterRqOGGlNDUV1OkuvEPiLxfef8I1oTrAiqBcXKnmMY6enPNfRcNcP1c6qqpJe6jjqRjT1OG+IcE+lazYfDHwLAbzXrxQ91drzJtYHr2xkHtX6zLKKWGSw+EglLuefLGSh70np2Pa/gZ8KvEPw9067HiXVTcy3zgooOfL4HHT2r6/KsFVoUrV3dng4vHKpP3Ud4PDsYlLTTb13ZHStVh4qTb1LWLm1dOxpwW1tbACCMKfWtYQVN3jocdarOp8TLCjAz3NbtuWrMVsDKu3kcDmp5UPfcYC332QFRxxyWrSMvZqwnH+Uqapqmm6Fp82p6ze29hY24LPPI21EX3PanSjKWlLQnnjS1kzx/Uf20f2aNMu/sVx8VNEaSN8ZjuQVBHrWiwtRu5zSxNJy3O98E+Pvhh8TCPEPgjxFpGtzIDmW0k3uo9OKiVBwldrU3hiYv3YvQ60HnDgKCMn8alNU3dbnQ1dXR8w+O/C8+j/EC7t7GHYXmE9uOmYQBvP5mvwHjzDQy/GPmXuv8z7bLK/1yilLVna/CvxboMfxJiu/FHiG0tYtItsIssmAC6Y/pXteE2Fiq8sTXWiva55fFWFqywvJh1q7aI+qNG8QaP4igW70jVILyFhuV4W3DHrX9B0cTCo2z8pqYTEYZ2rxsasII3Z7niugz5eXqS0AFABQAUANbqKQnujN1FfnDCuikeJmSfOiqMdq6DgYtAgoAKACgAoAKACgAoAKACgAoAKACgAoAKACgAoAKACgAoAKACgBjmqSMpshd8VaRyznYrvLjvWiicVStYzdH8RaVr9ob/Rr6O6txI0XmJnG5TgjmurE4Ktg5+zrx5Xa9vU83A5vhsype2ws1KN2rruty+JveuflO1VyRZfepcTeNa5IJfeo5TdVR3me9HKV7UaZKfKQ6owy+9PlM3WFEvvRygqw4S+9TymqrCiX3o5SlVFMvvRyg6w0ze9PlIdYTzfejlD2w1pvemomUq5GZveqUTGVcYZ/eq5DJ4gcs3vScS41yRZfepcTeNUmWSoaOmFQkVqho6IzJA1S0aqQvakaD4IHmbrgVnKdjejSdZ2RowWkUeCVBb1rCVRvQ9ihg409WtSztHpWZ2rTRAAB0oFawtAwoAKACgAoAKACgAoAKACgAoAKACgAoAKACgAoAKACgAoAKAEIB60CauIUQ9VoWmwNKW55b8etPWbw/bXSRjdBITn04FfT8MVGsVa58Dx5h1PCxnY8DGzDEDmv0pt8yR+ORVptv5DMkDg1pypA2xvWqMhGApisRuPSmiWkRNmnczegwgVotiWhrKO1MhkTD2qhWImHFNXZEl2IyCTgCtFcyclHcjbcDgnAq1axL5JanDfHEqfgt4/25b/il9V/9JJK87OH/AMJ1f/BL/wBJZ6vDyf8AbGEsv+XtP/0pHsWayOq44dKljHLUjHD3OBUyVy1Fy2ZIoQ8DOah3QPniP2o42uAw9CKLtGl4SWqKlxotjOCxTax7itVipx0MZ4OnWTila5mXHh2ZPmt5Nw9DW8MV3OCeUuGzKT2V1bcywnd/CRzXQ5xqq1zkqYapBqLWjOas9Qgg8RX8upo8WMwo2CFIznOa/h/x8wuY5pnceSjJwit+V23fWx/aPgzHL8Lw9CDrR5371uZXva21zaOs6OF5v4CMZwJBnH51/OsMuxkpckKcub0Z+wV8VCEVKTSj3OZ8Q+NxcKdN0SM56NIRxj61+0eG/gvm/FOIjWxMHCCafvK2l/M/MuPvFbJODMM/ZTjUqNP4Wnr8rnMRwtDFw2XZtzHPWv8ARXIchw+QZfDLsKrKKsf58cR8QYjibNJ4/Fu7k7+i7AszWVza30fDQSKWP+znmvzPxz4YjxNwtUlGPvw1Xorn6b4GcSy4d4mhTcrQrJp+rskesQ3Ed3bR3MeCJkBGPXFf5iTozo1HSn0b/M/0KqayXJs1e45eF+bn/GiceWbRPK47nMeLLqe01qweAZuJYSsWO53V7mTYR46nKklcvbVntnwy8I2ui2UVsx3TXKmeeVhySfmA/DOK/ofIsvp4GhGnTVnZfkfM5liXF3RreDfhnp/h7xJq3i67kW41HUXKxu6gmKENlQPzNfQUsNGjPnlqzwZYmdVWZ2F5eWOnqZ9SvreyUHO6aYKD+ZrrdOdTYwc4QV5Fax8ReG79zBpniPS7qQn7kV2jn8gaPYzp7mbxUJ6Jml8wyHXBHpSsaJ3FHSkMDnHHWgCnqWoW2ladd6tdPshsYXnkbtgKSf5UkuedhVJqED5I8PfC7xd+2/4luvG3jHWL/Rfhjp05TSbS3laJ9RXqHbBU7SGI7jivpMJhYU483c+OzPHzm+VOx73pv7EP7NenaeNNg+H6SxldpaWdmdvU5PNeiqMbHhOvVTu2eJ/GP9hy6+G5b4pfswareaRqmjA3M+kvcs0Fwi8uPmOM4DcYrmxGEUtTvwePlB2bPXv2cfjI3xu+HFt4ovbU2esWhFnq1oy4MNwACwwQD3HavnsVR5Gfa4Su6sbox/2hdP1CG/0PWdEgze3TDT19R5jdcenFfn3GORxz2nSo21T/AFPsOHpezcm9kbWieBvAfw90e2uPEoS41G9wZWY5cs2OAvcAn8K9/L8poZVhY06dk0kcdfHYrH4iSofCr69NPMsa1pw8BT2/j/wZdzQwQyKb62MhaN4icAAE4HJHQV6kKjo2knocrbx0HSxCXkz6T0i4+12MV0DxKiuPxFfVUpc0Ez88nB06sovuXa0EFABQAUANbqKCXuilfrlM4renuefmULq6M9CMZroPFSYuRQGwtABQAUAFABQAUAFABQAUAFABQAUAFABQAUAFABQAUAFABQAhNAm7EMjVpFHJVkVZXxW0UedWqWOJ8fajd3UVt4P0iYx3+uFo3kU829qP9dL7HB2r7sPSveyehCm5Y6urwp627y+yvv1fkj4jiXGVasYZXhXapWum/wCWC+OX3aLzZn/CiCCw8KyRWsYjhOo3nlqOyiZlA/Ja6eIZyrYxObu+WF//AAFP9TzeEFDC5c401aPPUt6KTS/I0b74i+F9K12Tw9qWpC1uYoPtDPMNse3rjceM45x+HXiuWlkuLxGHWJpQ5ot201f3dv62O+vxTl+ExjwVepyyS5rvRW9e/wDw2+hDF8X/AIfu21fEI2g7TJ9mm8sH3fZt/WtJcN5kl/C+V43+69xU+OMlbt7f58srffy2/E66z1G1vreO7srmOeCVQ0ckbBlYeoI4NeLVozpScKis1umfV4fG08RTVWlJSi9mndP5ljzvesuU6fbENze29pC9zdTxwwxjc8kjBVUepJ4Aq4UpVJKEFdvojCtioUYOpUklFbtuyRyFz8WvCke97M6jqEUZw81nYyyxD1+fG0/gTXuQ4dxjsqnLBvpKST+69z5Stxrlsbulz1Et3CEnH77W+5mp4Z8ceHPF0DzaDqaXBjx5kRBSSP8A3lOCPr09648dlWKy6SjiIWvs90/Ro9HKuI8DnMHPB1Oa262a9U9fnsbon9687kPaWIFE/vRyFLEDJr2KCNpZpUjReSzNgD8TTjSc3yxV2RUxcaceabsjM1fxbomhXVhZ6rfrby6nKYbYFSQ78cZAwOoGT6iuvDZdiMXCdSjG6grvyR5uNz3CZfUpUsRPldR2jvq/03W/c0/tHHWuXkPQeJ0KGp69pekJFJqmoQWqzyiGMyuFDOeijPeuihg62JbVGLlZXdux5+MzXD4NJ4iaim7K7tdvoUfEvjDRPCdgNR1y9EETNsQBSzO2M4UDk/yrowOW4jManssPG7/I4c1z7CZRR9ti52Wy6tvySOJX9oHwZLMIYrPV3ZmCrtt0O4npgb8/pXvvg7HxjzOUfvf+R8kvEjLJz5Yxm/8At1a/+TGrB8ZPCvW7ttYtB6zafJgf98g1xz4Zxn2HCXpJfrY9Olxzl3/LyNSPrCX6XN3R/iP4K1p1i07xNYvI3SN5PLc/RXwa87E5Jj8Kr1aTt3tdfernuYDirKcc1GhiIt9m7P7nZnUxyg968hxPqadUnSSs2jrhUJlbNQ0dcJ3JQahnRF3FSWWE8GocFI6adZ4d3Retr1XcK/Hua55U7ao9PD472skpaF4OjfdYGs7NHoqcXsxcilcoKAFoAKACgAoAKACgAoAKACgAoAKACgAoAKACgAoAKACgAoAKACgAoA4v4tW4uPBl8SuTGoYce4r2MhqOGOij5ji2iquWyfY+ZGUDJyK/Vk/fPweorOFuoyui5ElqIcYoM2NaqEMbFO5LI2U0GUiJq1jsJoYxHHNMhoawqibkDDJwvJ9BQpJbsTu/hJYdMuro4RGUeuKieIjHqa08LKpujQg8L4Aa5kya5ZYt9DpjlF3zXOT+O+mWlr8BviOY4wWHhHWDn/tzlrys1xEp4Ksn/LL8mfRZDhadHMcPffnh/wClI7fvXpngokXtSZr0HLUlRHVLLHjrSGSjpWb3KQ4dKQxwpmiFMauMMqke4rOcuXUt3atoZ2oeHdK1AYntozn2rGrTp4tcuIpqS89R0VPAP2uGquMvK6Od1XwFplpaT3UFhBhImwdgzXJhOHsijXU1hoc197I0x3EfEM8NO+Llydrv/M8s4R2VIgoBI4FfqlDDUqFJKhFJH4xia88TNyrtyd9xa6jERkSRWjfowxXPi8NTxlCVCqrxkrP0OjC4qpgq0cTRdpQd16o6TwLq7RJJol/KPMUloST264/lX+ZfjZ4fVODs7lWoxvRm7p+urXyuf6PeE3G1LjfIYVpS/e09JL00T+djscsDlkxn731r8Tbdz9Jc2olCOxt7nxnocl0u9I5FCZ9d1ff+H6TxupNeb9ie9aFldRVQoKbW/lX77hVyyPlscvducH+0z+0LpP7P/gj+0xbHUNe1BjDptivLPIcY4/H9K9yjh3VaPmMXi3Qg7bng3w6/ZT/aG/aKjg+Ifx9+JWo6Bpt9+8g0SwlkgYRn/dYr+le7Qwiij5PFZnVm7XPVH/4JyfDzRrUT+FfiL440zUV5jujrchTf2yoUEjNbPCqSsclPH1IO8jW8Daj8V/gvr1p8P/jNqUWuaXfMYtH12BDHuIGdku4szEKBycZJrxcZhvY6o+ry3HrEWR7qvKg+teXe57b3Buh5oA4/4sxTz/DrWIINwDQ/Mq9Sv8X4YzWtHWepz1Yc92a3wLk0HQ/gV4VbS1VdPstKRtsYzhRnjA719fhacZRS7n5/jacpYmUX0PI9Z/bffT9Zubaz+Feqz6bauyyXBu442KjqQjDd69q+zwvCVTFYf2sKiv2PMliYwfLUWh7z8MviZ4S+LXhWPxP4Xn820lDRTxOfmjccOrAgdDkdK+XxWBxOAqulitGjWDVRr2Hwnzb8Hrvw/wCB/jL8TtJt5yLbVNfuJbeCGM7BKSvoMdBXxWPxsJVnT6H6JkuXYhUPb/YPcdc8MW3iHU9L1C5lYLpjCXZn7zA5FcVSkn76PcwuNlh6VSkvtHm6xN4y8cah4i1W2ZbWyIt7K3kHAZcqzY6c4Brxq6lVqH0GHjDCYKNGP2r3Oh8byJD4JbRY1ZrrV5VhghHU4ZWwPwBr0YxvTVI8+hGH1jnfwQR9EeH7X7Fo9pak5McKA/lX1+Gh7OjGPY/NcRU9rVlNbNmjWxiFABQAUANYZxTTsTJXsMmTdGV9acXqRXjzwsY80TRMV7Zrqg9D5yupUptDeAOK13Ml746pGFABQAUAFABQAUAFABQAUAFABQAUAFABQAUAFABQAUAJQAxmqkjGcirNJjvWsUefWqWM6+vIbS3lurmVY4oUaSR26KoGST+FdVKlKpJQirt6I8XF4mNGEqk3ZJNt9kji/Ccc+oy3fjXUEZbjV8Laxv1gsl/1S+xbJc+7D0r3sxlGio4CltT3feb3fy+Feh8RlfPiZTzWsveq/Cv5aa+Fer+J+vkRfDptng6yP/PR7iX/AL6ndv61edK+On5cq+6KRy8Oz5csp+bk/vlJ/qYvifw5p3iz4jaZa6pD5ttYaa91ImcByZQqK3tnccd8V34DG1cuyupOi7SlNJeWl21/XU8rM8voZvnVKniFeMIOTXf3rJPy3+49Aghto7cWkdvEsAXYIlQBAvpjpivmpynKXO3r36n29FQjD2aiuXa1tLehzXhuOHw9461PwzpihNOubGPVEgUnZbymRkcKOgDYDY9c4r1cdKWNy6ni6us1Jwv1asmr92tjyMqUctzetgMPpSlBVEukZXcWl2Ut7d9jsby/tdPs5r++nWG3t0MksjHhVAySa8OlRnWmqdNXb0SPrK2Kp4alKtWlaMVdt9EjkNO0e68byx+IvFkTDTt3madpL/6sJ/DLOv8AG5HIU8KD65r262JhlSeFwb9/aU+t+qi+iXfd+h8vh8HUz+Sx2ZL91vTpPa3SU11k97PSPqSzaz4zvpjb+G/DVrZWcR2Lc6pI0e8D+7Cg3Aem4j6VEcLgKUebFVXKT6QV7esnp91x1cfmmIlyYGgoQWnNUbV/SEdUu17ehzhhvvCHiVvGfibw3p7CdPIuNS0mSQCEMR88sL9RwMsCcDrmvU5qeZYX6jhKstNVCaWtukZL8EzwXGtk2PeaY+hH3laVSm5aX6yg/wAZK9up2HivxEuieFNR1yGVW8m1aSFgchnIwnPoWK14mX4J4rGU8PJbuz9Ov4XPpc2zVYHLquLg9otr1e34tFT4c2N/o/g3TbXU7mea6eMzymVyzKXJbbz6A4+ua2zutTxOOqTpJKKdlby0v8zm4Zp1sFldKnXk3Nq7u725tbfK/wB5mfGOUz+BbnTo0Ek1/cW1tCvq5lUj/wBBNdfDMeTMI1W7KKk36Wf+ZwcaVnVyidBK8pyjFevMn+hj/GCxhtPh5Zxhma40ya2W2l/i3Abc/iMn8q7eGqsqmZzfSaldfieVxlSjSyWnHeVNw5X1utPyPQ9N1JNQ061v42BS5hSZSOhDKCP518zXoOjVlTfRtfcfa4bGrEUIVovSST+9XOI+NNompeFbaD/lqdSt1hPcMxK8fgxr6Dheo6GMlLpySv8ALX9D5LjaCxWXwh15429XdfqdbrOhaL4hhjt9a06G8jhkEqLKudrev/1uhrxcNi6+Ck5YeTi2raH0eNwWFzKKhioKSTur9zz/AOJmi2Vx4j8E6RZWcEKyXz/LFGFAjUxlsAdsZr6XIsVUhhcZXqSbtFbvq+ax8bxPgqVTG4DDUopXm9klonFvY9Wjr41n6TTKmpeGvD+uIU1fRbK7z3lhVmH0OMj8K3oY7E4R3oVHH0bM8TleCx6tiqUZ+qTf37nOt4I17wu32v4ea5JHEnJ0jUJGltXH92Nj80Z9Of0r01muGx/uZnTu/wCeKtJeq2keR/YONyh+1yKs0l/y6m3KD8oveL+f4HReEPGNv4mjnt5bSXT9UsWCXthP/rIWPQj+8h7MOteZmWWSwLUoyUqcvhktn/k11R9FkefQzZSpyi6daGk4PeL/AFT6NbnUxtXkNH1VOROhrJnbBktSbiHpQJuyJIbhojgdBWc4cx00MQ6bNCC7SXg9a5pUrHs0MUprUsbhiptY6laQo6UDtYWgAoAKACgAoAKACgAoAKACgAoAKACgAoAKACgAoAKACgAoAKAOa+IqhvCGog/88/6ivRyf/foHhcS/8iyr6HyqyfNt/wBqv1++jP5/f8VCutVEiQzGKtGTGnrTJIpMZFFrj5VIiZTn79WpJGE01sRNgHnJq+ZbiVS/uksVld3P+qgyOmSKiVaMepawlWq9C/b+HJWO6eXb7VyzxfY66eWOPxmhFpNpb/8ALEMfWud1XM7I4WFPWO5YwiDAXaKk2iuUQ47HNUtRvU8+/aC/5IN8Sf8AsUdY/wDSKWuPMv8Ac63+GX5M7sn/AORlh/8AHD/0pHV969c+bRIvakzXoOWpKiOxUs0SHj1pBYkU54rN7lj+gxSAcoNGxoh+w46CofvbMu3lcERd33RUtSejehouVbIq69zod+AAMQt/Kqw1OEa0TlzD3sLN9TwJgQTtY5ya/SIJqCSR+POpOE5K/UK1EJwOfTkUBezRE6SK6XVu+24jbcpP8q+A8QeCMHxrlc8NXj7yTcX5r/M+88PeOsZwPm0a9Nv2cnaSXZnZ6R42s7q3jS73Pf52G2T78jf7Ir/NPiPgPM8mzeWXzhrumtrH+kHDOd4HinLo43BS922t9zYutI8fb9O1r/hC9VSG0nWZh5Y3BB+NfScP8F5jlFVYqbVjrqYvDSj7PnVz2HwR4o0nxA63Om3GWT93JFn5kboQfxzX6zQnqjxsfS9nG02fOnxR8PH4if8ABQDwT4T8QoJtF0mygvkt5OVeRklB4/AV9jl6925+Y51OUG0j76Pl2y7U+SKNdin+6PQV7cU+XbU+UlKbemp8+eK/2yNA8L65caKfh94kuhbPtkuI44ypA6sPm6CvpMJwzi8XSVWDWvQmdaEVy1XYb8WfiJ4I+K/wHm8YeFdQinFteQqhzmSCfzYw8Zx0YZwa+VzfA1qDlCvHlt1ex7GRVY+2UYSuenabPNJp1tJMpMzxAle9fGx992R+hONnZlokElAAzDqtOS5HqZuXL0ILi3iuraa1uQHilRo3Dd1YYI+nNFmpXQ4e95Hgmq+Kfip+zJaXdv4M8Hv4p8LzzGW0jjUs1muMBTggBRj9a97LMXh02sXPlVjxsdlFTFzvR3Pz0+LXxZ+OPxB/aVPij7HfaXBNdw/6JGuIo4wFDDnPHHNe3l2eYfCYlOlibQv3PLxPC2MqwaVCTfofaH7Mt78QNPXxLp3hzQ7q2h1dYwl1IuIYXLN5zqR3OTV8bcTUMyqqGBbbstemx6HDnClTAQU8z91JtqP2vn5M+k/Bvw+8P+ELT/QrZZry5PmXd8w/eTSd2J6Z4r87oULq9X4j6iti5VJctPSK2Rs65qf9jaJe6vseYWcTSlF+8QB0rWLcKcuboc9Gk61dQXV2ObuPGXg220a01+7lgWa7AK2oP7xm4wAPXJrjhODjzWPU9hi4TdGppbq9jU+HvgvXvGPiSLx74ptHs7OyO7S7NxhlPTew9SpI4r1sLgZ1KqrbI8XN8zp0cN9UoO8nuz3C3XaGGRnPOO1fQ6dD45aaE1ABQAUAFACUmgGkNn2poVitdwGVTjGRVwqWdjlxdCNSF0tTMYMnysORXVGV0fPuLpOzFz7VVgsAOe1K4NWFpiCgAoAKACgAoAKACgAoAKACgAoAKACgAoAKACgBrGmiJMgkatEjjqTKU71vBHlYiocL4xmbX9VtPBFu2YpgLzVGH8NqrcR/WRwB/uhq+hyyKwdGWYS3Xuw/xPr/ANurX1sfB59VeY4iGUw2fvVP8Cekf+33p6Jm5KVjTCgKqjgDgAV58U2zqqy5Vpsc14DBTwZo2erWcbn/AIEN39a9XN3fH1f8TX3aHzuR3jllD/Cn9+pD4cJvvEniHWDyizRadCT2WFcvj/gcjflWmO/dYWhQ8nJ/9vPT8EjPLX7fG4nE9LqC/wC3Vd/+TN/caOueKbPQtlskUl7qNxkW1jB80sp9T/dX1Y8CuXCZfPF3m3ywW8nsv832S1PRxmbU8DaCTnUfwwW7/wAl3b0QvhDQb3Tnu9b12ZJtY1Vle4Mf3IUUYSFP9lR37nJpZljKdZRw+HVqUNr7tveT83+COnJMBVwzni8W71qlnK2yS2ivJfi9RPFCnXNc0nwicm2kLajfjs8ERASM+zSMufZTTwD+qYerjftL3Y+sr3fyin95ear6/i6GWfZd6k/OMWrRfk5NX8kzqzXjn0jInqkYTK1xFFPDJBPGrxyKUdWGQykYINawk4SUouzRx1oRqRcJq6ejPLLBTrPh3w34OldpIX1O4SUsc77S0kcgH2JES19hWf1XFYjHRVnyRt5SqJf/AGzPzuhfGYLC5ZJ3i6kk/OFKT0/9JR6eXr5Gx925nK+JwNS8T+G9IPKwzy6nKPQQptQ/99yD8q9nAfuMJiK/dKC/7ed3+CPnc0f1nHYXD9E3Uf8A26rL8ZCeNo47658P6XKgdLnVVZ0PRkSKRz/IUZU3SjXrR6Qf3tpEZ2lXnhqEldSqK/ooybG+AZJdPsrvwpcsxm0O4MCE9Xt3y0Lf98nH/ATTzhKtUjjIbVFf0ktJL79fmGQTlh6U8vnvRdl5xesX92nyDxwn2u58NWXXfrcMpHqI0kf/ANlFGVP2cMRU7U2vvaX6izv97PC0u9WL/wDAVJ/odarV4zR9JGRx1xCNV+LFiMZj0TS3nJ9JZmKAf98gmvchL6vk0+9SaXyir/mfPTh9b4iprpSpt/OTt+R3sYr5yR9tSRMorNnXFEy1DOiJw/jIJpvj3wfq9ioW9vLmTT59vWW3K5Ib1CnB/GvoMsvXy7FUanwxSkvKV/12Pk88thM6y/FUdKk5OD84NXd/8L1PRoq+XkfolIsx1kz0KZLUHSBGRQHqJg4xTBpdAUvGcrSlZhGcoPQu219j5ZM1zzpN7HrYfFW3L6OGUMBxWFraHqqSlHmQu6ga1HUAFABQAUAFABQAUAFABQAUAFABQAUAFABQAUAFABQAUAFAHL/EeUJ4P1LOeIh/MV6OS+9mEEeFxLpllT0PlsjIzkA/er9dvrY/AGvfv2QhO7tj61pEhoY/AzirRlJERcFsAc03oSk2SLZXVyR5UTY9cVm68YblKhUqfCXYPDsp+a4kX6VzzxUeh2UsDJ/EX4NHtIAGVAxHrWDrykjtjg6MFqtSyEAGFAXHpWLcmzZe5pEayknnmqSJk5PcaykdDVJEJRjqRndjkA1VmTLUYfYYq4k7I8+/aC/5IN8Sf+xR1j/0ilrkzL/c63+GX5M78n/5GWH/AMcP/SkdX3r1z5tEi9qTNeg5akqI8VLNUPHSgY9OtZPcY89qAHrSkaIlH3fwrNbmqBfvCmBW1mMyaTeIP4oW/lVUX+/gY41f7LM+fnBSaRT2Yj9a/SIP3UfjlWPvy9QqxDWGQfak1ew1JQakxc5wfQVnNPmuTL3oup1Z6D+z/o2nan4p1fWr6BZPsNqrRKw4Db+v61/MPinWoSzxTUFdQS282f2/4E4Srg+FVVnJtzm16KyO/wBV8eeO2vLi4tPCiTWVtkMTIweQf7KY5r8srYuvU0SP37DZdh6f7ty3NPwZrfh/VXfVtHhWC8dlW5jxtKHofl/PmowtRzlqc2Ow0oRftNV0OS/aM8KzaZ4o8I/HTwzdQprnhe43NbuwX7ZCUKbQerYDscAV9Rh8esMuZ7I+JxmU1MwThRV7ndePf2lLK1+GMnjTwbDNJqcUX2h7GaHa5AHKhTk9favocsx+Bx9ZKtU5V/XmfPVuGsxw2saN/vPzL/au+JfxW+Lvxn0nXNI8P3Gm20awCKOzDbGYhN28AAdR3r162Pw2W4mP1bE80Xr93zMY5HjcXBwrUbM+pf2d/g78R9b1+G98Qq9n4O8iGe4tG+Vrm8yS52YGBnacjrXDxZxRDPYxw9D7O77ns5Rw/HLI89VWkfaU0sNnbyTXMm23hG6RsY4HpXxUn7JXPbacmuU86HxE8U+IZZJfBfhuCezjLL9pvZjbliDjAGCD0rndbm1PZ+qQpJOb+Ru+EfEfiHVLma28R6HDYSRKCrwzGRXP1IApxrcxzYnDcusGdSY45MLIqOspzh1BX6EGt7Rn8R50lbfc53XfDnhPT7K418eFNPlkt1Mql4FB4684rKtGlTjdbnbhatbETVKc2jg/DHxb8SaxHNeeH/hxDHp9vIyNIm5SSDglQF+aueji58tlG56uJyeFJWrVryPVNK1A6rp9tqJtpIJbkAsjqVIPuO1dcXKep4VSisPNqOomsrEdHv2mYbRbuGVuABjnNOekJlUJyUo+z3v+Jk/s8/Dbw1F4aXxBd2Hn3z3t0VeZi6hfMO3aDx0rty3CRnSjKSObinNcXVxDoJ2Vo3+49yRUQLHGijHG0cYH0r3oRUFZHx/K3rJ6k0YAyBQlYQ+mAUAFABQAUAFAEbdelHmNpNWK1zZiUZHBrRVLHBWwqndoz3ikj+8K3jO54jw84bjVbPFaeZHN0HUAFABQAUAFABQAUAFABQAUAFABQAUAFABQAUAFAEbmqRjNlWVq1ijz6sjC8Ra/pXh2wl1LV72K3hjVmG9wC5AJ2qD95iAcAcmvRwWDrY2oqVCLbf4eb7LzPms3zLDZbRlXxU1GKvu97K9l3fZI5PwpJBY2Vxr3iC9trbU9ak+1XCSTKphTGIoeT0RMfiWr2cwjKrUjhsNFunTVlZbv7Uvm/wALHyGVzjQpSxmNmo1az5pJte6vsx1/lX43JNU8ZeE4baZT4n0rzNjYUXkZJOPTNTh8sxspr9zK3+F/5GeMznL4Ql+/hez+0v8AMwvDHjfwlZ+FNLgl1y2Eltp8KyR7vmDLGAV+uRivQx+VY2rjKko03Zydn6s8XLM6y6jgKUZVVeMI3XpFXRzem+EvihcaKl/o/imGK31FP7Q+zA+XJul+dlD7Tg89c/lXq18xyiFd069FuUPdvurR0TtdfkePhsnz2phlWw1dKM1z8uzvL3mr2ffe53Pw9tdCOmPeaZYyQXxcw6h9pYyXKzr95JHPJxwR2wQQBXz+c1MQqqhVleG8baRs9mktD67hyhhHQdWhBqd7T5tZqS3Um9X5dLHYoleE2fWU4HP2XPxJ1IS8Muj2giHqnnTbj+eK9OrplVO388r+vLGx5WHV8+qqW/soW9Oad/xsdSV4rx7n0riRslUmYTgYPi3XE8PaRLdqhlu5f3Nnbry887cIoHfnr6AGvSy7CPG11B6RWsn0UVu/66nhZ1jVluGdRK83pFdZSeyXz38jlPBehyaXry6dO/mSaLpEUUrdQbi5leWUj8UFexmmLVfDe1joqk21/hglGP5nzGTYCWFxfsJu7pU0n/iqScpfkjt5WSKNpZXVEQFmZjgADqSa8CKcnZbn080oJylokcL4MvbjxH4t1jxHKCLcWsEFipGCIGZ2yfdtqv8ARl9K+hzOlHA4KlhV8V5OXqkl+F2vVM+SyarPMswrY2Xw8sVH/C23+NlL0aL+tt53j3w3ZjkwQ3t0w9PkVB/6E1c2FXLluIn3cF+Lf6I68b7+b4Wl2U5fgkvzYvigf8I/qln4xRSLdALLUsf8+7N8kh/3HOf91mowH+2UZ4F7/FD/ABLdf9vL8UgzSP8AZ9eGZL4V7s/8Lekv+3X+DZLrgWbxV4XUEMokuphjocQFQf8Ax+ownu4PEvyiv/Jr/oXjY8+Pwi85v/yW36nToteQ2fQwicz4Gj+36v4k8RkZF3qH2SI+sVuoQEexbfXrZs/Y0cPhf5Y8z9Zu/wCVjx8gh9YxOKxv80+VekFy/nc7aNK8CTPs6cCZVqGzqjAw/EvjXRPCwS3upJLrUJ+LfT7VfMuJm7AKOg9zgV6GByvEY+8oK0FvJ6RXz/yPKzTPcHlFoVG5VZfDCOs5PyS/N6FHwx4c1fUtd/4TrxdEsF95Rh0/T1fcthC3XJ6NI3c/h7Dox+NoUMP/AGfgneF7yl/O1+UV0/q/Pk+VYrFY3+2c0XLUtanC91Ti97vrN9X8vTu41r51s+6pxLKCs2d0ES1B0BQAUANZtvagLXE5I3CgtS5S9Z3QACOfasZ0+qPSwuK1tIvbgcYrmeh6qfNqiSgoKACgAoAKACgAoAKACgAoAKACgAoAKACgAoAKACgAoAKAOI+Ll19m8H3a5wZF2/qK9jh+nzY9SPl+LqvJls0fNgUtxjPFfqknaaPw2mudy9ByWd1NgQIT9aqVaMdyY4eci5F4fmbBuH2+tc88WrWRvDAzb1L8GkWUHO3e1c8sROR208JGO5ZC+X8qoFFZuXc6PZQWwhVupGaq6aKVo6CHp0xTREtxh6GmZPcY1WgkNfpTRkyM9KoREapCZ59+0F/yQb4k/wDYo6x/6RS1yZl/udb/AAy/Jndk/wDyMsP/AI4f+lI6wDNeufOpDwKTNEtBw61I1oSAcVEnZlpjwKm7LJFUAA1I0KetBfKh6UpFxRKPu/hWaLBfvCmAlwnmwSxEZDoRUwfLUUuwq0fa0JQZ8/anGIdRuomBGyVsfma/RcNP2lKMmfj2Lp+zxEodCvXUc4hGaTVwauGKOVXuHW51vwi8U2/hfxZc2V+fLttYhW3jdjwJA24/TpX86+L2Uzo41Zna9NxSsu6vqf2P9HzP6WOyueSSf7yEnNK/R2Wh9AeccIEfLDgAHg++a/FIXnF337n9EK7coXV+/wChhp4f0XSdZk8SRSfZGZSJ0HCMccHHTNKnSeHXO1+J2KpVqUfZNXfQ7jT4dG8SafbSXtlbXnk/PH5sYcAEcYz0r0cLUVWPM1qfOYrnwU+VuzfbTUuf8I54dnUBvD+nEkYKm3Xp+VdcKUOWzSOf61iHtN/ec5q2l/CTQn+16rpmiQOhP/LGMkN26CsalSjRsmjspfXa69y7Zs+H/FXhzWWNjoF0spSNSqpGVUD69KunWhWXLTsjkxODxFKXPidDVubaG+tJbS6y0Uy+W49K0qYduHLzGUKklJSitjyofD74i+FnktfCWt21xprOzRwzxb2Usc9SfU15E8JiU7QkrH0tLMcDXS+tQd12djV8NeCvHZ1WPWfFniKLZF0tYEMa/ic4NbUcLXpv95JHLjcdhJe7hoP7zqfEPjXw54dj2XV6JnbhYbcGRifT5c4rufLokebRwtbEuyXL5s8o0Txxrfxx8aal4Ujtp9K0HRiPtSh8STHaGADjGBjORXFFSr13B7HsSw9LLMJ7SXvTex7VplhYaNYR2GmQCC3jACooxn3PqT613U06S5bI+brKVafPUk3IssAMKM/N6dq1UkWpKPxHK/EfV/suhDRLNxJqOsH7HCgGTl8jJHp71jNqd1HqdmW0/aSeIekY6/ceveBNAHh3wzp2ksBvihQycfxlRu/XNfR4KmqdFRR8TmeIlisXKrfRnReWud2Oa6LHFyjgAMkd6YxaACgAoAKACgAoATGaBWAjik0MhljjkX5+lXBtGNanCUffMuaONH+SuqMm9z56tCnGXuDasyCgAoAKACgAoAKACgAoAKACgAoAKACgAoAKACgCJ6pHPUK0graLOCqjx7x9FB8QfiFp3w9EW6z0pTf6nKOGGVG2MHtkMuf98elfb5PKWTZZUzO/vT92C+er/B/d5n5HxLCHEue0sjS9yl79R9dtIp9L3V/XyN2y+Efw/wBNx5Phq3lI73DNNn8HJH6V51XiPMq/xVWvSy/I9GjwXk2F+Cgn/ivL820bMXh7SbSFobHS7S2BUr+5gVMfkK4ZY2tUlzVJt+rbPQWVYejFxpU4x9El+Rwcl20fwQglBKtJYQ2BI7bnWFvyya+jjTT4ga7ScvuTkj42U3HhSM+8Iw+9qDPSYbRIY1ijQKiKFUDsB0r5WVRybbPvKeFUIqMVojn9Y0HVNO1RvFPheJZbmRVS+sWbal6i9CCeFlUdCeCODXpYbGUa9H6ni3aK+GW7i/1i+q+aPJxmWYjDYj+0MvV5OynDZTS6p9Jro9mtGOj+JHg2OJzqeqDS7iJcy2t9G0M6e20j5v8AgOQe1KWR46TXsoc6ezi7p/Pp87GkOJsqhF/WKnspLeM04yXye/8A27e/QXXrO/vDpnjjwgiXVzbwH9wxMYvbOQBimT91shWXPfIPWlhKlOn7TL8d7sW99+Wa0v5rdO3TY0zDD163sc4ytc04r4dvaU5Wdtdns4367iQ/FHweqhNXvJtHugP3ltqFu8Toe4yRtb6gmnLIMc3ehFVI9HFpr/NfNBDi3KkrYqboz6xnFxa/Cz+TYHx5Dq+YPBmk3etTHjzvLaC1TPdpXAz9FDGj+yJYb3sfNU12upSfpFfrYT4gjjfcymlKtLvZxgvWUkvuimyTSPCE6aj/AMJH4mvU1HV9pWJkUrBaIeqQoenux+Y+1Ticyi6X1XCR5KfXvJ95P8ktEPCZHONf69mE/aVultIwXaC/OT1fkZv2u10D4hX8Op3McEWuWcEtrJIwVWkh3K8eTxnDI30rq9nPGZZCVFXdOUk0tdJWafpdNHludPLs7qQxElFVoxcW9FeF1JX72aZDqNyPHl43h3Rpd+jQsP7UvU5SXBz9mjbuT/GRwBx1NXRh/ZFP61XX71/BF7r++10t9ldXr0McRL/WCq8FhXehH+JNbP8AuRfW/wBprZabst+E4B/bvihRCI/Lv4YlULgBFtogoA9KxzGf+z4Z3veLfzc5XOjKKH+14xWtacV8lThYxLC5/tT42X8CglNK0YQdON7Ojn9Hx+Fd9an9XyCEnvOpf5JNfoeVh5fW+KqtNbUqVvm3F/r+B3l3YQXltLaXUKyQzI0ciMOGUjBB/CvnadaVOSnB2a1R9dWwca0HTqK8WrNeTPLo49b8MeNfDvh/UopbmztWu49Nu8/62J4vkiYn+NSoX3BBr66Tw+PwFfE0mlKXK5x7NS1kvJ3v6n58qeLyvNcLg66coR51CXdOOkX/AHotW81Y1T8X/D8Om3Y1OO40rV7eGRvsF1EwYyAHaobGDkgdcda4/wDVvEyqx9k1Om2veTW3XS9z0f8AXDBU6E/bp0q0U/ckne6vZJ2tr8ibwf4x8D+HPC+m6bdeKdP8+KANPtl3nzW+Z/u5z8zNUZllmYY7GVKsKMrN6aW0Wi38kdGSZ1lOWYClQqYiPMlrrfV6va/Vs3I/iJY3q48N6FrWsseFaCzaKLPvJLtUD86895LUpf71UhT9ZJv7o3Z7tPiWjXVsBRqVn5QcY/OU+VEp0/4g+IvlvtQtfDdm3WKxP2i7I9DKwCIf91T9aj22WYLWnF1pd5e7H/wFav5teh0rCZ5mmlaccPTfSHv1P/AmuWPyT9TX8OeCPD3hjfLpljm6l5mvJ2MtxKe5aRufwHFcWNzXE4+yqy91bRWkV6JaHsZVw7gcpvLDw997zl7036yev6HQpHXmNn0EKZOiVm2dkIWJVFQzpih9I0CgAoAQjIwaB3ADAwKBPUaBk554oew37qTRoWlwWARj9K5qkOqPZwOKi48smXgWzWGvU9C99haZQtABQAUAFABQAUAFABQAUAFABQAUAFABQAUAFACNnHFA0IpYL83WgGec/Gf/AEjRoLMNxLIQ4B5xivouHY2xHOfFcYzTwvs+55HBo9rEoO1ic45Nfa1MVUc7H5lSwVKHzLIijXhVC49Klyb3NlFR2AjPBJNSoq5rGbQ04HAArRaGc3zbjGHFFrmPLYjK+5/OrWgnFMaenWrQ+VJDD0NMzaGNVohu41ulNEMhJPSqJAqMUczCx55+0EP+LDfEn/sUdY/9Ipa5sx/3Kt/hl+TO7J1/wpYf/r5D/wBKR1i9DXrnzsRwpM0Q4dakRIvSs5blxHipNESr0FIpbh3oNOg9OtKQ4kvas0aAvUUxD84YHt0rGo+Vo3wsfaOUWeI+P9PFh4huEUY8zD/nzX3uT1Pa0Efk3EFL2OLdjAr1jxwoAKAK95bx3UfkuSpzlH/uH1FeRnGXYTNcPLC4yPNF/gezkGfY/hzMIY/LZuFSOqa/U7Lwt8WvEnhmBNP1q1k1ayiG1JV5aMe+SK/nbiDwnx+AnKeWS56T2j1P7E4Q8eMgzyEcNnqVGv1kvhb7vd3NzxP8b/DeseHLnTrbS7zz3XduO3A2/jXw1ThXPIQbq4SUUvL/AIJ+r4TjjhGjiI1IZjTn5Jvr8j0/4V+I4b3wppOoW2NpgRJAeowK8zD+0wbdKqrPsezmEKOMXtoPmUtYteZ6ZlLuElMhZVwJF6ivSUudaHgtewlqcRL8GvA2pJcHW9NXUp7nc3mzqC0Z5xtrH6tGpF8252U82xFF3oSt5dzzvx/onxB+CPh+48R/Ddf7VsLdd8tlPkui/wCzjA//AFV5zw88PLmiz2sLjMJmz9njYr2nkS/Av48a98btGWfR9Q8OQagv/HxYXHmebA/91gOM9K9WnhcTVSmnGz9TycwWAwNSUJqd16HrjeGfjLdA7Lvwzbx9iolrb6hiJaXj+J5P9o5TvJT09DM1fwle6XbtefEX4rJplsozItrNtjI7/eBNXSyapH+JLQP9YaF+XAUObzf/AAD5q+Lv7XvwW+F8Vx4a+CGn23iPxZdZt01NcMVf1JGD29K6p0cNg6Uprex24bDZrndSNOvUtHpE9o/Zl8Haz4c+H/8AbPixmm17xFIL273/AHh1wPpgivGwz9tB1IHVnFWHtVRpu3KrerPXmYdEXd/SujklGPvbnk+8o80lZmV4l8S6b4T01tT1OQAgfKvcmsJSsdGGwzxb8hPhb4D1LWtX/wCFjeNbcrcuMadauOIIz3+uQCPrXpZfguZ80jz89zOMILAYPSK3fc9mjI3j5cYr37KC5UfI2bleXTYnpFBQAZoAWgAoAKACgAoASgAJABNAm7K5mXd5vBSM10QhY8XFYzm0RUXd/Eea3tZHntN+8OoEFABQAUAFABQAUAFABQAUAFABQAUAFABQAUAFAEbCqRlJETpVpnLOBQ/syyju5L+OygW6mUJJMsYEjqOgLdSBXR7eo4Km5PlWyvovkeZLBUY1ZV4wSm9G7K7S2u92K0PtQpGcqAw2/tT5zJ4cy9F8L2Wj6SNFA+0WyzSyKsqg4DytIFx3ClsD6CuzFY+pia3t9pWS08klf52PNwGSUsDhvqnxRvJ6rvJyt8r6ehrC39q4uc9VYYcIPalzlrDkdxptndgLd2kMwHQSIGx+dVCvOn8EmvQVTA0qytVipequTCEAYAAAqOY2VFLYUxAjBANLmH7K6sHlU+YXsRhh9qakZyoGfq/h3R9dgW11nTLa9iVt6pPGHCt6jPQ104bG18JLnoTcX5Ox5+NyjC5hD2eKpqaWtmr6k1rplpY28dnZWsVvBENscUSBUQegA4FRUrzrSc6jbb3b1ZpRwFPD01SoxUYrZJWS9EiVbVVJIQAsckgdT0/oKh1GzRYVLVIYmnW0c73KW8azSgB5AgDMB0yepxVOtNxUG9F0IWBpxm6iiuZ7u2r9RzW/tUqZUsMVbnSrO7aF7q0hma3kEsJkQMY3AIDLnocE8j1raniJ001CTV1Z26rs/I462X0qzi6kU+V3V1ez7rszI8Z+FT4p0KXR0MSNNJDmSRc7YxKrOB7lQw/Gu3LMw/s/EKu7uyei72aX42Z5WeZJ/a2DlhY2Tbjq+yknK3m0mjWtdF021YNbadbREdDHEqkfkK46mKq1Facm/Vs9WhltCi706aXokjQSL2rmcj06dEmSOs3I64UiZUqGzojTJFSpbN4wHhals3jEeBipNErC0DCgAoAKACgBowM1Qm+bQVWKMHHQc1DVyoRlCSZrW0vmRhs1yzjZn0WFnzxuyVTkmsjdPUfTKCgAoAKACgAoAKACgAoAKACgAoAKACgAoAKAEoAYSRnPQUEtnkfxR1BrjWUtUb5I4wce/NfY5BTXsPaeZ+b8W128UqXkjimPDH05r6Gx8xVjyySGZqjne4ymgQ1utUTIa3SmiBjdKYhh6GrQPYjNUZMYetWiBrdKaJkQnrVECt0qeozzv9oL/kg3xJ/7FHWP/SKWsMx/3Kt/hl+TO7J/+Rlh/wDr5D/0pHVrXrnzkSQVLNYj061LKHVLAeKhloelSUtyQUzToKnWlIcST0rNGjJYwM9KUhA5wQKhK5vCV1ynnfxc0oMkGsIPuYU4/AV9Jw/iFFunI+G4swbVpJHmtfXHw4UAFACMHwCpHB5FS7XC/QQlQThmYHquKORSWoclKOrYqQeZKIktt7OCFRVySD1rCrTpKm+e1uo6ftZVFGg3f+rHonw2h8Z+AlkvNS0K8/4Ru45aby2JgJPXGMY6DrX8teJmTYPLcasTgnzKT963Q/vbwa4lzDO8nWV5pDlqUl7rf2ltb9T3LQ9diMCXNvMJrOQZxGdyj8a/P8PiKr22P0/E4NzuqujOptLy3u4y1uykkfdz0r0oTg1oeROlUpOzWhJcQR3MH2e6txLHOuyRGGQRinZMiFRxd0fFX7Sf7GniFNUl+IPwOv5dPvmYzzW8MxjBb2Aznt2qPazoO62PpcJi8Pj4KhiFytde58qa18TP2tvCM7aFqev69bYPlnfCcY6cEjmu6nmceS8uh0rhjCVqijSaldkUGj/E/wAdlG8Q6xrmqzS8CJWfqfYGvmcdn1atU5aKP2LIeA+Hsuw3tcfVjftp/mfT/wCy5+xWtlrtr4+8d6a0QtiJbeCYHcX9wfbNdOEjjMSubEfD0Pzzi7O8pw8/q+TQ95PWXkfc0UKxpHDGgjRMKqDsBXpcsrarRH5jUSqy9o9Wcf8AEb4reEfhrps1/q+oq9yFPl2seGlkPYbc5xThKeLao4eDlJ7HVhMFXxsrPSC6s+dtB/az8I3GvHxT448LanezwPm0tFt3aOAdjwfmPJGCK+xy7gLNOVVcUveeyJzXEPl+q4FWit33PfPA/wC258LfFc40+Sw1fT5sgIklkVBHtlqxz+jLhmMVj1ZSPgc0f9k2nV+0e1eFfiD4V8aORoWpJLIg+aJiA6/hmvPw2Ow+MSdCV7HLhcfRxkb0nqjpw4AJJ4rt1OpX+0AdAdv5YqrMPdlrcVj6Eips2DT6MBk4G/FO/QlRfUdk9APxotc0UUgyepNGxL5RGkRf4xVJXIc4Q3Yw3EI6yD86fKyHXpdyM3cO4jdmnyMyWLhGVkV7u6ZhtjNaRhY4sXiufRFWtzzBaACgAoAKACgAoAKACgAoAKACgAoAKACgAoAKACgAoAQigloYVqrmTiRmPNVcydO43yvanzGfsg8mjmF7EPJo5h+xF8oUcw/YoPLFHMP2SDy6Lh7MPLouL2Ymyi4ezF8ui4ezE8ujmF7ITyvanzE+xDyvajmD2IeV7UcwexDyvajmD2Qhi9qOYTojDD7VXMZOgJ5PtT5iPYAIfalzDVEkWP2qXI3jSJFSpbNo0x4WpubKA8LSuaKItIuwtABQAUAFABQAUAFACYzxQBPZy7JNmayqI9DC1eV2NVTmuW1me3F3Vx1AwoAKACgAoAKACgAoAKACgAoAKACgAoAKACgBrDIoC9kV7uQQW8kpb7ilsfhVQ96oonPVn7CjKR4Hrd8upatc3DHGXOCT2zX6HgafsqCij8gzKsq2IlUqbmc+BwCTXXeRxKansNFaCY3vTRmxD1qiRj00TIY3SmSMPQ1aB7EZqjNiEDNUZkbVSJkMYD0pogaelLqB55+0F/yQb4kf9ijrH/pFLXPmP+5Vv8MvyZ6OT/8AIxw/+OH/AKUjqVb2P5V7B83GLJNwqWzZRaVySPqahtEuSQ7viluOMlLYcGHSoaLvYkXikWl1Hhh09aLFp9B6g5pMuKsSelZ3sWPjYZqJSQrXFxubn1oT0NbONmjO8TaSmraLPaMu4hSy/Uc1rgazoVk3tc480w6xdF6a2Z4JJG8UrwSKVeM4YGv0mFSNRXifj9SDpfEMBBz7Vd9bEX0uBOOtC1HD39gAJY7eCR1qeazu9iZK+iO08AfCLxd8RLnZplq0Fqh+eeRdo/DOM183nfE2DyqDcpa9j67hvgvHZ+704O3nofVHw6/Z18KeC4Yp7yH7fegZMkp3AE9eDmvyPOOL8XmTfs3yx7H9CcPeHOXZSoVaq5qi69PS3kel3GiabdWUmmTWcLWrrtaIoNhH06V8bWviXet+Op+i4eTwcufD+6/I8V8SfAXXNAvJtY+GeqFEmbfLp1yfMRvZMnCflXzeOyacpc2HPusu4ppVoqlmEdupyM3irV/Dk/2PxV4cvtMmBALwo0yN75QYFeTVVfDWjUjY+kpPC5hFuhNO3fT8zodM+I+kTssY1W3zjhZXEbfk3NOni11OOrlc46pfcb9r4n0uVQDcRnccZEgOK6njaNkqj0PPqZbUbb1Kup6T4H1xidV0jTbl15DSW6MT+YpSeHS5k7o0pfXcP/BuiBNN+HfhxPtsOi6bbpGMs62qAr+IFS5YVL2lrGs55ji3apJv5mVqfxt8FaecWzXN1KvCpFA5B/IYFZzzSLSjF6FwyDFV2vaaLvc4T4h/E34o3fhi91Tw1oyaZaxoSZZdsjlcHkdCKKWPnOvFVVanfVm2Ko4DJabrYmV2j5M1HVdV1q8Op6xfS3lw/JaViwX6A9K/pvh7h7AZXQhXw8VKUknf1VzCWaSxUU4r3Gr2XUqq0jHcuEIOTkZzX1sq0kvdWvc5HJ1JczVl2L2jalLpWs2l/FtzBIDl1yCM18L4i5LT4hyqd1epBXPmeKMvWY4Wa6xR9Oz32paZJo/i/wAI6lFpUlyIorhxFuQlgo+6Mepr+Pcmr1MDiXyztZtfofj/AArjaOVZmniPejqmvPZHr8Nj8U1j861+Ilm6yjcM2JP/ALNX39Ovjpx51UVvQ/oSjLLqkL1MP+P/AACxHqPxvsCfJ8U6VdpnO3+z1Un2yTW0cVjYfE7mTwGUVlzODj8y1F8Vvibo2R4g8GJexAf62C4Rf/HRk1vDMa63RzPIcDWf7qty+qbNvQvj74MvnW01UXenXWcFZYHCg+m8gCuyhmVGo7Sep52L4dxdFOVK0o+T1fy3O6t9ftNRh87T7qKaNhkPG4YfmK9qly1NUfE4utWw8uSas/PQV7uRgDv4NdDjFbnA8VUZGsjMSCScVXKlsZyqym7SAgHsaLIzav1BVAPQ0rIadkGwk53VV7C33HUgCgAoAKACgAoAKACgAoAKACgAoAKACgAoAKACgAoAKACgBKAsGBQKyDAouHKg20XFyhtFO4com0UXDlDaKLhyhtouLlDZRcOQNgouHIGyi4cgbaLhyBsouHIGwUXDkDbRcOQNtFw5A2UXDkGmOncl0w8v2o5ifZB5dFw9mKEpXKVMUKKLlqNh1IoKACgAoAKACgAoAKACgAoAQnAzQNbiKQjhu9TOzQRk4zNm2bcgOe1cklY+loSUoIlLAdak1bSDIIzQF7huFOwuZC0igoAKACgAoAKACgAoAKACgAoAKACgBrgkcVMr9BMp6pdWOm6ddajqk8cFnbQvNcTSthI41UlmJ7AAE0TmqS9o+moOl7ZcjW5xdl4c8J+P/Dun+KdCVhaataRXttKRtJjkUMu5eobB5B5ByD0r08HndX2cakXeLV18zwcfwzhqrlG1pI4/X/AesaGrSInnQDoV619Rg85pVl7z1PiMZw/iMG7qOhzGSDhlII7EYNe2mmro8CTtuNB5oTItzK6GswBqrkjSwbpVRIkMYUyRh71aB7EZqjNiHrTMyM1SZMhjVSIGnpS6jseeftBf8kF+JH/Yo6x/6RS1z5j/ALlW/wAMvyZ6GT/8jHD/AOOH/pSCLXNSB+ebfX1jwkOx+dRzCZdj8RuAPOgyPUVjPCLodlPMXHVl23120fqhX61zywsjsp5lTe5fh1K0kPyyisZUZR6HUsZSnsWVkWRvklWsHBo3jVhInB4wRms7M0VSLHqqZBxzU8zvY0SjuiVOtNljmAI5NZyqKAXDIjUu0gVO+6ld1NkVJQirydjG1bxr4f0dSrXaSyL1jQ812YfLMVX1UdDy8TnODwyceb3kcTq/xX1C5ymk2/lKeMyen4GvdocPQaUqr1PlcXxXVu4U1oziLy4mvJpLi4YGSQ54r6KhT9jFRR8tiJe1dyFgRt3HHcfWnVg5/CRT00HKk0kiosZklchQqj72aKkowjeTskCXtaipxWrPoH4Ofs43GtCHxB4yUxWgIaO0YcsPftX5nxLxtHDyeFwb97ufs/B3hnPG8uLzbSHRdz6n0nSdN0SxjstPtI7eCMYVVGAK/IsRiq+LquVVtt9T+g8FgKGBpKjhopRRf6jjHHPNZnUNkkWONnuHQKB1JxSaurCbaV0eQ/FL9qT4SfCpHj1PX4b7UlBC2Fu/75z6AkY/Wu7B5TXxkrUkb0cLUr6pHyr8Qv24fiP4yWew8J+HLbRdOk+UNfLmYj1BRsV9ng+CIy/352vsexhcqrOXNdo+ftQbV9X1g69q3iC6kvG5zE+FB/H617UvD/JJRvKlzH1uFrYrBxtGRrxeKPGEERSx8V6khx/DLjJ9Frhr+GHDuJiueHK/kdjz6tFWlFNna/Bj4u61YeM4ND+I2vX1xHdHZaXDy/ug5wFR88kkntX5xxT4fPLE55e/dWr9CP7cqVPc5VqfWktlZ6mhsLlEljlxkHlSK/N1Fv8Ads2XPCPPFmrpngTw9pjL9i0+CEk8Ki4zXdHAxUHc82rm+JacW9EZnxS+wab4C1SLYqG7iNrCD3dwQP1qMx9nhcHLufKcU42+XT53q0fBV7ay2VzJazKFeMkMB61/RXh1mU80yClXnurx+7QOEsRLE5XCc99V9xBjaDX3J9KI3+rHycbSSfes8VQWIo1KfeLIrUo1oVI90fSnw9l/t/4ZrFKy5gDOpbsU5H8q/g7OaUcuzKrSf8z/ADZ/M+aRWBx00ukv1Pd/htr0WqeDNMuLiVfNjiWOQ5/iAr7TAYqMsOj98yLEPH4GNVdjf/tC0jHlm4GV6mup1ons/Vp2SQz+2NPB5uMn1PSsnWiVHCzhqQ39jouv2xj1G0tb+FuDGy5q7QkrvUKc6uHlz0m4PucrN4X8R+BWOqfDu/ke3jPmy6NMSYyB2jAwAfqa2pVK+H/e03ZLoRisNgs2ThmUbyeikejeBPiBpHjrT/MgQ2t5CdlxaSEb4nHfj6Eivp8Dj6eLhrufm+bZVWymvyVV7r2Z1sW7cQ7hiP5e9ehytangyupWJaBBQAUAFABQAUAFABQAUAFABQAUAFABQAUAFABQAUAFABQAUAFABQAUAFABQAUAFABQAUAFACZFArhuFFhcyE3CnYOdBvFFhc6DeKLBzoN4osLnQbxRYfOg3Ciwc4u4UrD5goKuLQAUAFABQAUAFABQAUAFABQAUAFABQAUAIehoGtxB2pSQmru5ftblEXDHFYTi3sexhMRGKtItpNG44NYShI71WhIUEZ60kmkXzxFPHaqKsmOpALQAUAFABQAUAFADXdI0aSRgqqCWYnAAHc0AeZ+Jv2ivhp4dka3tdQn1udCQy6ZGJEB/wCurFYz6fKxIwcivmcx4uynLm4zqc0l0jr+O34nq4bJsZiVdRsu70/4J59fftZ6g5K6Z4It4gM4knv2kz6fKqLjt/EfT3r5Wv4kwTtQw7frK34JP8z1qfDD/wCXlT7l/wAEzZv2q/GrAeR4f0RD33rK38nFcUvEnEv4aEfvf/AN1wxS61H9yMO+/bN8daPqQgvPCehXMBQOBGZomPP94uwHQ9q9DB8e4ivHnnRj8m/+CZ1OG6S0jN/cdv4Q/bS+H+szR2vivRdR8PySHHnAi7tk4/iZQJOvHEZHckc4+iwfF2BxDUaqcH56r71/keZiMhxNJXhaS/H7j13UPin8NtM0ZPEF7460RNPlQyRTLexv5o/2ApJc89FBPtX0FTHYalT9tOolHvdf0zy44atOfs4xd+1j4/8A2kf2mpviHp0/hfwalxZ+HU+aaWVdk1/ID8gK/wAEYbBCnknBOMYr4HPOI/7R/wBkwulN7vv/AMD8z6jLcp+q/v6/xdF2/wCCfRn7KupWuo/Afwv9mk3i1hltGOwqAySuCACecdM9yCa+0yWXtMvpWfQ+dzJcmKn6nqssQlG1wCPQ16MJypM82dGNZWmcX4o+HVnqqNd6btt5xk8Dg172AzqeHfLW1R83m/DVHGx56atJHlWo6beaTdNaXkTI+cZI+9X2lCvTxMFOJ+b4vCV8FU9nWRTcVscwwDBq4kyButUQRN3q0D2IzVGbEPWmZkZpxJkMarRAxguM55o6juee/tBBj8BviSR0/wCER1j/ANIpa5sxf+xVv8MvyZ3ZO/8AhSw/+OH/AKUiiB719tzH5ekPVfSpZvFkqrxyalu4+VMkjTuCRUSimPlcdmTpNMp+WVhUOmjpp1JRLEerXkbhRKW+tYSw8ZG8cXNdDQg8QXC8NEp/GsZYKO9zsjj5RV7F638QQMf3y7Md+1cs8PJO0dTqp5jBq89ChrPxA0bTIv3collOcKK2oZXUry95aHLi88o0Y3p6s871nxtrOuOw81oIuyqeCK+nwuVUcOk7XZ8XmGe18Y+RaehgMd5Jdcn3Jr04x5FaJ4kk2/ed2J0HFVZMVmhBgfNjGBTky4NJe+LFDLcukUUZlkc7VUDkk9qyqTVKPNN2SKpwnUn7OK957H1T8BfgDFYQxeKfFtqHnYBoLdxwo7E9/Svx7jHi6ddvC4Lbqz+gvD7w+o4amsdmMbyeyZ9FRW8SJ5aoFA7DoBX5ik5fG7s/b1CEYKCWg5oFdMbvlH6VS09A5Xayep5142+OXg/whcNpFvcDUtVA+S0t/nbP+0AcgV4WZZ9h8AuVO8jyswznD4BcsneXZHzR8b/FXx1+IlgTo+qjRNPOfNsrR9zyL6HK5B+hrzcq46pYfHQljKa5L66s8nD8V+zxEfbQXK9tfzPlaXRX0i6khvraRLzdmU3DFmY+o3V/SPDud5NnOHVbLWr9V1+4/WslzHBZhSToNc3YcWDtnBwPUYr6tVKcldyb9VsenKVRStHQCM9+PSolJfZkOTclaTEManG4fIOdvqad20uYqMpRVkUtagW40yYplZIFMsLjqrryD+dceaUIYvCzptWumjGu5ypyUXZ2Ppz4P+NPGLeBtKvgYdZhEapLmQ+YpUDPAFfxpnOO/s3NZ4WVuWPW+p+cS47r5JivqmJV13PWk+MgFmkVt4X1A3UYwQ8BC5+uap5/SnTbUXf8DfG8eYGz5VK8vI4vxZ4h1PVQ3iTxnNFYWdqC1vp6vlWbqCc854/WvDxePrZvXjRgld6WR8FnnENfPa0cLBJJ9mfKniDVftd9f6oQSDJJIAB/DkkYr+uPD/LKuSZBTw9fe7f3n7Dwzg3luWQo1Xrv95ysfjK2uoYZIFUGXja5wQa+xjiYS0PehUjIin1m9lO1WQKQTwa2pTs1LyY6Xuzsev8Aw+1nU18JpbC9dIyXyueDmv4L8RJxpZ/XhDvf8T+ZOLXJZpWUT3r4MarDb+EJTe3SQxxXbqXkfAwAK9HKavNhFJs/d/DeX1nIYtrVf8A6abx/4baQpZzy37A4Itl35P4GvYhCpUinBXP0X2XsIqWIcY321MS/8R/E+TUI/wDhGvh5c3VixG57lHQ4/AUng8dL4IXFLMMmguWvXSflY2x40vtFMcvijQb/AEgsdplMR8oH/ePahqthdaiaZz0Y4PMZNYSrGb6Xev3I77QvEcV7HC5uY5YpOYZEbIJ+tddDFOrvqedjMBKDdlqt7mP4q8JX0F8njXwdK1tq9p88sS8Lcxjlg34DAwO9dVVyo2q0zlg6GOpPDYtXh0fVP/hz0fwF43tPG+hLqluvl3UbGG5gbgxyLjcPpk19dl+LWJpK+5+X5xlVbLsQ6dRadH5dDpjIc7RgtXdJtNHj2urR+LsOU7hmmLToLQAUAFABQAUAFABQAUAFABQAUAFABQAUAFABQAUAFABQAUAFABQAUAFABQAUAFABQA0mnYhsjZ8VSRjKdiMyVSiYOqNMvvT5SHWE873p8pPtg833o5Q9sHm+9HKP2w7zfelyle2FElKxSqEitmpaNoyuPBqWaxY6kaoWgAoAKACgAoAKACgAoAKACgAoAKACgBDzQAAYp3KUrCbc96laE6jgzr91yKbsy41JR6kiXMqclt31rGVNN3N44ucehahvw3DgCodM9CljV1LiyKw4NY2ktzvVSL2F3c4oLF7UAwBzQJO54l8bfjhrPwV+IHhiTULE6h4U160nhuIY1UTwXELqTJGxxklZVBRzg7RgqdxPhZtm7ymrTlON6cr3turW1X37Hp4HArHQkou0lt5novhz4n+AfFdtHc6N4p092kQSeRLMIplBH8Ub4Yfljiu3B5rgswjzYaqpfPVeq3XzOavg6+GdqsGhPF/xM8H+DdIk1XUdXt5iMiG2t5kead/7qrn8yeB3qczzbC5Th3iMRLRdOrfZLuPC4OtjKip01r+C9T5R+Inxa8WfEeZ4dTuPsmlZ/d6bbsRDjOR5n/PVunLcZGQq1+K55xbjs5k4J8lL+VPf1fX8vI+5wGT0MEua3NLu/wBOxxVfKnrBQAUAcj4yx9vh9fJ/9mNezlv8N+pjU3MCvRMxnlR+b52wB8bdw6keh9ad3awWV7mY87eI5rfTPDgOoz3EpjjjtVMzSyhiojVVyWO4Hgc5Wu7D4Wr7TlcXzPZW11/4Bz1qsVG7eiP0p+APhbxF4S+F+kaN4msLbTJ403RabAM/Yo252SPk+ZKzFpHYYG6QqAAuT+vZZRnh8NGnNWt07fPq+/mfA42ca1eU4u/n3/roeieWM5ya9C5ytdhDDu6saVl1BaGJ4l8J2HiCzeOZds2PklA5Wu/B4+phKilHVdjysyyqjmFKUamjfU8T8RaJeaBfNa3MZ2E/I+OtfcYXGwxUE479j8rzHL6mAqOL27mSWAOD174rvi2lqeU5XeghYGrWo0mxjA9RirTJaqdtCMg+lUS4vqNcheWIFCUmZOUV1K8lzbRjLToPxrSMJdjOVSml7zKc+sWkX8W76VuqMmck8ZShsyjN4ijwfLiB+vBreGE5tWzknmOvurQ84+Pet3E/wP8AiJGI1Cv4U1ZTz2NnLWGaYSMcBXlfaEv/AElndkePlPNcNG29SH/pSNAda+lPhkSL2oZqiUdKk0iSx9KllMcKRaHhhjhak15bK4y5u7exiM1w+ABk4oUXUfKjKdZUlzS2RymseKZrwmCyyqep4r1sLgYx96Z4ONzKE9IM59slizHc56knNenGMFseLeb1uKC38RA9qOZN2RnyuLuxc5pml76iHnimAAkDOMleAPU1L3uCSqKz36H0h+zj8FRO0fjXxNbZxzbwt09mx+FfknGnFMo3wNB6n7x4ccCxrSWZY1aLa59RxRJCNqjCgYwOgHbFfk8uZS5t7n74+VJRStFE0ZHQDt1q+VR2L9CO4iZ4GSI4J6UCPzE8WReING+Imq28LXTavJfSmFfmkcqZDj3AwR7Yr8Ix+FxVTGyp7pt/mfnmC4dx2a45xw3vXbu3slc9n0t/HvhvRrS/8bab5kc6gvJEPmiGOrAcn0rpxWR1cFBTl7x3Z/wdPKf4fv23fQr+LvAXh74g6cbiOOOOcrmKdMDn3xV5bm2LyHExxWBm1JdL6fdsfOYDGYjJ6ynTn8j5t8SeHNT8MalJpmoxEFCdjkY3Cv644I49wnFlBRqK1WFlLzufufDvFEM2o8sl7ysZQr7+rCEKi5dj6hx05hHlijxvlA9s05/EyU7q4uYpomQYdXGCM9RSVr+9sDtbXY0fCniDV/BihPD95NGm9nKNIWUH6HivzfiPwwynPq8sS1yyfY+VzXg3Ls2/fttM7UfH3xmlsYmMHmMMlhCtfnz8C60KyjGv+7f9dz5F+HSdS6qNx+ZyGu+LvEHiSTdrF7JIrchAxA/Kv0Hh7woyjh+sqkf3lRd/+CfWZZwbluWSU4Lnn5mOVV0dZOBjaoxnOa/SJQlXbjJJWVtPI+unBP8AiW+R59o3g3XtQ1rVJdL0PUtTjtp2VBbW0jqh4/ug18xLMMNgcQ4VWcFbFUcObd34Y8W2QjW68G67AGOM/wBnzEf+g1tLPsBTpzdOd2kJ5jSmuaHY9b8KwnStDjhnhkgk2lsTxlD0z0av4Y40xFTG51VrKPut7/M/mTiCNTEZjWm1dXPqz9nX4HeF9e8JJ4p1/wC2zvdSGZIxcOkZyB/BnBr9E4XymFXBKUz9f4Rz/F4DJY4akkl6a/ee66d4U8MaYgSw0Cxi2cBvs6bv5V93RwNClBKKOHF5li8VUbnJ6eZqCPaNsaqqj+6MY/CuqPLDZHnTan/ETfzKd/pthqdvJa6jZW9xAVwRNGrDHryKynTpYiLVWKNcPWrYWalh24+dz5/8c+GYPhPNP4l8M65bXGksTLd6c90ryRr3MeTkdOgHevis4wEMLepRmrLofr2QZ3iM0hHCYyDbeiklv6/8E7jwT4otPFWjw6nZscuvyA8cdwanC1lXo2N8wwv1Kryx1RiXbt8OPHdr4rtWK6ZrLC1vIBwkbDJ346AksPyrbB4mWFrJPqcmZ4ZZrgXRtedPW/r0Pb4gkgWRGyvY57V9uqimkz8fadKtdbrckUYFUyWknoOpCCgAoAKACgAoAKACgAoAKACgAoAKACgAoAKACgAoAKACgAoAKACgAoAKACgAoAQ9KBPYjY1aRhORXkkxWkUcNWpYrPN71qonDOuQyXKopZmAAGSSegq4wb0RzVMSoq7ZXsdXsNStxd6dfQXUDEgSwyB0JBwRkccGtauGqUJclWLi+zVmc+HzGjioe1oTUo900196LHn+9Zchv9YIoNTs7mWWC3u4ZZICFlRJAzRn0YDofrVzoTglKUWk9tN/QzpY+lVlKEJJuO6T29exZE3vWXKdSrkqS571LidEKtydHzWbR2U53J1NZs7IskFQzZC0FBQAUAFABQAUAFABQAUAFABQAUAFABQAUAFABQA0kg+1O1yughAPQ4osZuMuhJHLJERhiamUVI6aVeUXqXob1XIVuDXLOlye8erSxin7pbVtw4qDshLmFXvSND59/bV8H6j4p+GdhcaSYZLrStSW4FtlRPOhjZSIeQzOMg7FySASASor5/iTCyxOD9xXad7f5f5Hq5PWjRxHvbNHyD4M8XRzQLp2oSgMmFV+w9PwP6dK/Fcyy9xk6lNH3lGqpKzOxSCNJXnA+eQAFic8DoB7cn8zXiuTaUeiN7a3JKkYUAFABQB5v8SfFGj+HZJ9U1q9SC3tkWME8s7YztUdWbk8D396+oyTAV8ao0cPG8nr/wAF9kYzvKVkea6z8dPBmk2SyQyS316ybvstvhtjf3Xk+4Md9pbvjNfVYThHMcVOzXLH+Z6fNLf0ul8h06NWok4x/r+ux5JrHxh8Ua/JcRGVtPXUGELtbku0Nvn/AFcYyME5+ZvvMcDKgAD7XDcK4XApVJLn5NUnom+8n2XRbLzZt9TdNOpU18unzv8Aj+p9+/sFeLdO8D6xY+DdT0K2sE160S3tpXRTcW86AmNHkwD+8XIYc/vNgHUmvByLNY/2nVo1Jc3tG2pW6+Xk+nou58nnmFlUoqut1v6PqfftfenyIUAFADX+6aCZ7GD4n8N2niGxeGVF83H7tu4NdOXYypgq3M3oeVm+WQzGg4pang2s2kmgXj2F9hWUnaT3FfpOErLGw54H5FmGH/s2p7OZjzazaRn1+lehHDSPKnjoxKMviJSSsUR9jWqwr6nNPM5bIpy6zeMCEIGa2jhbPU454yrIpSXd3JxJP+tdMaUUc8q8is6sTkuzfjWqikYzqc+jIXGPWtUkc8qcX1GnBUkinsTy8qscF8cgP+FJ/ELB/wCZV1b/ANJJa4s3/wCRdX/wS/8ASWerkH/I3wv/AF8h/wClI6QAZr2z5VDxSZqkSL1qSiQBuiikyk1aw4H5gKxlfoXSpyb1ZDqGoW+mwtNI4J/hXNaUcPOrIMVjIUI2OJ1HV7jU5Czuyp2XPFe7QwsaSV1qfKYnFzrNpPQpY7V1nDyR7BtUdqLItabAVUnJFJRS1QPXcWmLYSgdr6HovwR+Glz8QvFMSzxn7BZsJbhscMOmP5V8lxXnccpwcoxfvy2PuOAeGXxBmfLNe5DVs+6tL061020isbaJUjhQIqgcAV/Pk6kq9R1ajvLuf1phcNTwtJUYKy7F3Yn90UXZ0WTXL0Ipsr9wH6CjzFezSicH8TPidb+BrOO2tYze6zeHZaWcZ+ZmPRj7ZrzcZi1Q2Z7WU5RUzOrzPSmt2eW+EvhzBD4guPH/AItit7nxDfDOFTmBSOAM98H17V85Tw0ed1Gtz6KVTD4KLo4GCguttLna30dpeRvZXrRSLMu1onYZYe9dLlGXuTWhiqSq0nGoro8d8VeGp/h9q63VmxfQtQf96vUWsnqPRcD9a+PzrJFSft6Tufj/ABdw1HBzeKpr3Xv5HA/GjStC1rQBdy3C/b4VzCyHll/ziuThviGeQZhTrRk1HmXMu+vU+VyrNHl9ePspuzaPlPUNZujI9ug2GI7SR3r+4cHjYY3DQx9PWMknbtc/pHC4yGMw0Jw2sY8uoxyXv2b7Vvkb73P3TXTKulNxKjorHW6VEyWiM6nd61vFc6NVqi6AANo4BOaFpog6WE2r6VXMxqTS5U9BcDOe4qY+6+ZbkpJbAuN4HTrVUvclp1JUFc+nf+CemqNH4r8XeH5GPEH2sD6yKua/KONqKhiuaOh81nMEnofcVzp1jep5d3aRyp6MuRXxEEoX5dLnjQbh8Jxnir4LfDvxVCy6j4Zsg5xiVYhvH415mJyfBYlNTpJt+RwVcuw1RuTgrs6Hw34Z0/wtotroelRBLe1QIgHYAV2YTDRwsPZwVl2OhUVSpckNEEkbRynJ5H616MIprQ8CpCVKr73UhklEMLzzHYkas7Y9AM1pOSpoiNKWKqKMDwuXxF4t+KGtXsOn6pNpHh/T7h4S8DFZZiDg4I7dO1fG4/MK2LqulSdrOx+t4Dh/BZZhITxCVSc0mk+hoWXwu8IQyGS+thqr5zvuxvY+5OKwng48t6urO765VwqjHD+56aG/p/h3TtIwuk2sVrADnyolwufpRCnCn8CsROtKo7zd2UvHWkLrPha+tZFDOFEq57FTuz+lTVWlysLJU6qtpc6j4V6w+v8Aw/0XU5JC001qGkJPO7J619fl0/aYaLZ+Y8SUI4bMK0IK2p14ORzXceCLQAUAFABQAUAFABQAUAFABQAUAFABQAUAFABQAUAFABQAUAFABQAUAFABQAUAFACN0oRMtivIcVrE4qrscv4017WNA0oXuieHZtauDMsZt4pNhCnOWzg8DAHTvXrZXhKGMrezxFVU42vdq+vbofJ8Q5nistw3tsJQdaV0uVO2muuz/Lqeba78UvF63uh+R4R1TS1nv0guYLiFCbkN/BGzYwevOAOmSAOfqsJkGBdOtzV4ztFtNN+7bq0r6f1Y/Ocx4vzT2uH5MNOknNKUZJe9fpFu2u/RdLtLfotU8R65d6bdRXHga/S2kgkWUy3tuh2FSG+65I4zXl4fBYenVi44iPMmrWjJ6303SPVxmbYutQnGeEkotO95wWltdpM5f4SSeJtI8G28dp4dS4iupZLlJJL4R8E4GF2kgfL+texxHHCYnHSc6tnFJWUb/jddz57hCrj8FlkY0qKkpNyu5pb6bWfY7F/EHi2PlvBfmD/plqURP/jwWvDWDwUtq9vWD/S59O80zKO+Fv6Tj+qRyHwvb7T468W6ymnXNnHPP5WxhuVZQ2ZVZ1JXduIOAejHFe1n65MuwtByUmlfztb3bJ2dreXQ+b4Un7TN8bilBwUna265k/eTabV7u+/V2NzxU/iDUfHOk6DpXiS8063uLGaecW4QlCjDDncDnJIX8K8/L1hqGX1cTWpKclJJXv1W2j6bns5rUxuKzehg8PiJU4yhJvltpZ6PVdb2NE+B/Ezx4t/idriSf3mjhYfltH865v7WwifvYSDXrL/M9WOQZhKP7vMaifpF/hZfmaXg7w1430XVZp9f8dHWrFoSkcL2ixsH3AhsgnoARjvn2rkzPHZfiqKjhsP7Od9XzN6dj2MgyrOMBiZTx2N9tTask4pO91rddldedzuErwGfc0yYVmzpiLQUFABQAUAFABQAUAFABQAUAFABQAUAFABQAUAFACEA9aADavpRcd2LQIQ5x8pwaTV9GNScXdFywnJ+VmJrnnFLY9XCV29GzQUVgj1UZ/iHw5oXizSLjQPEuk22pafdLtlt7hAyt3B9iDyCOQQCCDUVaUK8HTqK6fRmkJypyUoOzR8pfHP9k34TeDPB9/4r0S+8Q2tz50Vva2Iu45LdvNkVWQ74zIVEe9vv5+XrXxXEGUYLK8DUxlNNONrK+l20kfQ5bmOJxWIjRnZp76a7H50+Kvir8Q/AV9ceCD4gur63s5vNsrq4WWK9tlB+UebwJV6g7xIjDsOALy3hvLc6pRx6pqEmrSSs4S76bxfo4tdO7+ypUHXj7raa+f63+/5FrSv2tviRZ26QalpmiX7IeZWgkjkce+1wufoo+lKv4aZbUk5Uqk4+WjX4q/4/M6lg6ltZK/p/wQ079q3xvY6495Jp1tc6VKVLafNIWaM4+bypsBgCecPvxkgdsFbw4wNXD8im1UX2ktH25o3t81y3BYOaT97X8P8AP8z6S+HnxN8LfEzS21Dw9dMJoQv2m0mAWa3J6bh3BwcMMg4PcEV+U51kWMyKt7LFR0ezWz9H+m5g04vlkrM6e6uoLK1mvbqVY4beNpZHY4CqoySfoBXk04SqzUIK7eiE3ZXZ8LeM/EXif40+PjDoen3d81xM8em2ECMzbM53bexIGWPYDk4XNf0Xk+X4ThbLVLESUWknOT79vlsl1fqduHpKjHnl8T/qx7n4A/YA8YaxZJf+PfE0GiNIARZ2sYuJV/333BQfZQ4569q+YzHxGhGXJl9HmX80nyr5Lf77ehrKb6O34/rb8Weg2X7Flr8P9mr6DJH4iu4PmD3A8uZD6ohJQkc8gg+gNfN4/izG5rF06suSL6Lb79/vPOrQrT+KV1934FSCe+0jUIrqB5bW9sZ1ljbG14ZUYFTg9CGAP1FeVSqSozjUg7NO6OOcFUi4S2eh+mPw+8WweO/BOi+LrdUX+07RJpEQ8Ry4xIg/3XDL+Fft+CxMcZh4YiO0kn/XofnGIovD1ZUn0Z0NdJiFACYzQAmxOPlHHShrm3BabHnXxe8DQ+INJbULSEC7tlLblHLDqf5V9Hw/mjwdZUpP3WfG8WZGsww/tKS95dT5yeNo22yptIJVgexFfpy9+0ovQ/DHenN0p7oQDC4Patr32JunqhpAx0qgbdiEqvpTMmhjVUdzOyGHoaslpEbdDVIVjgfjoB/wpP4g8f8AMrat/wCkktceb/8AIur/AOCX/pLPTyD/AJG+F/6+Q/8ASkdGOte0fKoeKTNUSL1qAJASOlQ9y4q7INQvY9OtzJKQG7A1pTg6jsjPEYpUFucPqF/NqEpklY7QeFr3qVJUoqyPlquIlXm7lYDv+VbJ8xztcrHUxhQAUAJkZxmk5JOzHZktvbyXc8dtCpLzOI1x6k4qKs1ThKTeyNKFKWIqxow1cnY+6vgh8P18C+CLa2eErfXKiSckfMGIGQfyr+c+KM1lm2N0d4x27H9dcEcNRyDLFTatUlq+56RACSCVIHvXzjup2Ptra3ZPVDMjxLqcOjaTd6rKCfskRk4/SsMTUdOk5I3wdN18QqK6nzh8P2m1nV5fHniW48++1JmMBJyLdM4wv/fOa+N9vLEVGpn6diaUaWDWEwislu+56awfAYHduOST1PpXoQelj55+7uct4n+HuleJbk38l1PZXeAqzQHJX068VlVoe0Z10sa6ceW10cF41h8a+CvD95a6vDL4m0Jojuk25uIx/urgV5mOpVcPSf2kdqweXcQ0pUKyUXbZ9T500nVv7biuJJSWw7Ku48quTgEew4r8ozOjKnN1Xp5H8m8S5f8A2TmtSjBWinoeF/EKS7sdUuI9PspZIJJCjXCrlEOehNf2H4ZZ0sXw/Roc3NLZrqrJH7fwXi/rGUJ3u1/wCpoehpDKiPiW4kYMzg1+q0sO3Zvc+zpvnV0d6qLEgAc7QAOK7FeGhukPCk9AfWlH39Ik3Qmc1o6U47oLoQsF5JxUSi4fEVJOHxCOfmCk4xzSm+Wy6lQWtj3f9hnUmsvjnqlp937ZpEaEe/m5/pX57x1TUZRb6nzedR1P0T6cda/Nj54RlJXv60m7aghuCcEEjNNSbByK15beYVZByOtawnyaHDi8P7Rpox763Nxa3NnJkC4jeLPpkEf1rSaVRHkUajwlbmZ83eHvEo+Htj4ltbiHzptN1CTZnuhcKDX5/VrLDYipfuz92hho5zhMPKjouVJvztqenaJqn9q2q3RQLuIYt68VtQqSxV5N7HnYrCSoVPZyd7bGmCQu/dxXRZnLqyDUNrWF0+RtFvIT/wB8mon8LGrqpG/cpfAEsPh9YynIikG6P02819JlHM6CR8VxxFQziSWx6YuccjFeuz5GzW4tABQAUAFABQAUAFABQAUAFABQAUAFABQAUAFABQAUAFABQAUAFABQAUAFABQAUANbpTRM9ivL0rSJw1jPuO9dMDxMScJ4hgTVvHegWGNy6ZDcanMOwJxHF/48XP8AwGvosFN4fLq9T+dxgv8A0qX4W+8+CzWCxecYaj/z7Uqj/CMfxu/kHxBupoPC17b2p/0m/C2EA7l5mEYx/wB9E/hRk1OM8ZCU/hj7z9Iq/wChz8RVZQwFSFP4p+4vWT5f1NTTbGHS9OtdNthiK1hSFPooAH8q5K9WWIqyqy3k2/vOzDUY4WjChDaKSXyVhNT1CPS9NutSmP7u1heZvoqk/wBKKFF4irGlHeTS+8WKxKwtGdaW0U39yuZfgHSpNG8MWcNwP9KuAbu5PcyyHc2fpnH4V2ZxiFisXOUfhXur0Wi/zOLh/DPBYGEZ/FL3pestX923yIPCLHWfF/iHxK3zRW7ro9of9mL5pcexdv0rTMV9VwVDCLd3nL/t7SP4IrJZfXczxOPe0WqUfSOsvvk/wO+gOa+bmfe4d3L8IrnkezRRbQViz0oIkFQboWgYUAFABQAUAFABQAUAFABQAUAFABQAUAFABQAUAFABQAUAIaAHW7bJc5xUVFdaGmHm4z1NmM5UGuR6H08dYofSGeIftYXbx+C9Fsow2ZtYWRz22JbzA9/7zJ2I4PtXw3iDW9nlKh/NNL83+h7/AA5Dmxjl2T/RHyBrvwv8O/EG8ttNvNAj1C8upfLgj8tSzOeSQSPlwASzDGACTwK/L8mzHMcPVVPBTafq1p5+R9rOSpLnvY7O3/Yk/Z78Maaup+OYIncqFcGcwwCQj7sYXDu3YZJJxkKOlfbVM1zKMLyxUo23en6p6HPDGVL63fzf6M43U/2Xf2PvF6m18N+IH0i5kJjWaO4uoQG6YzcbowfQbefeow/EecUZe5ilPynFa/ONmdcMwtvFr0d/zueK+Ov2b/ij+zDr/wDwsTwheL4i0bTi32sxqY5FturiZATujx/GucbQxVQK9r+3cBxTSlk+aR9lVekXvHm6OL6PydrrS+p2txxFNS+59vX+n8hfil8dtI8ceArTwx8PZJ7jW/FMqWEtkIyJoEYgNGc8FnJVBjIIZiCCK8Xh7hDEZXmcsVmaSpUFzc3RtbP0W77NJdTCFKTnaStbf/gd7n0D8JfhJov7Onw5XUbfS49W8Y6mqxyTBAzTTtgrCmSD5YIAAyNxwTgkY+c4h4ilnVaWKxMuWhC/KnskvtP+81q97LRG+IqSprTV/wBaf1uXPilqPhL4aarpNp8Yv2kLzRNZ1u1+1W8GjXQFvCpO1gW8mQKQ2V3/ACAgZ2jmvMzHJONsNy1cvy+FWlKKkmm5NdbNKUNba2Sn5SZ87SzfAVm1VruMk7dl+T+/T0Rf8J+N9c8K+I9O0XWvEkfiXw7r3ljTNYVgxJdQ0ZLgkMGUg5yQRlht2kNx5bj1mtFupTdKtC6lB6Wadno7NWatZ6rRO99PflSlQhCqpc0J7Pz/AK+8k+O/hK1jit/F1lCEleUW94FH38qdjn3G3aT3yvpXp4eba5Gc2Igl7yPav2JvE8mo+BdZ8LTzb20W/WaJc/6uG4UkLj08yOVs/wC0fSv1bg3E+1wUqL+w/wAHr+dz4XiCjyYhVF9pfiv6R9GV9eeCFABQAUAQ3KJIhRxlWGCPUVErxkpx3QpNcrjLZnzb8X/CB8P602pW6H7HdHsOA3U/zr9S4czNYqh7Ko/eR+HcZ5L/AGdiPbwWkjgsEDBOTX08VZWPi3HldhpOKslkTdKCGRtVR3M0MPQ1pclkbdDTRJwXx0/5In8Qf+xW1b/0klrjzd/8J9f/AAS/9JZ6eQf8jfC/9fIf+lI6Ida9s+VRIvUUmaolHWs2ATzJbx+dIQAoqYpylyovnjTpuTOJ1nVJdQuuvyKa97DYZUlc+TxeKdafKUa6znWgUAFABQAUAJtB5Xr0rKa95S7BGfv8p6d+z34O/wCEv8eWwnjJtbE+ZJxxkcj9RXy3GeZf2dl7cX70tD73w6yR5tnMZP4Yan3YqKg2J0r+fD+uRw4OKAHUAZ2sWMWoWk1nOu6OeMxsPY1FWPPTaClWeFrKsj5g/s/UPhl4kl8E66dthOxfSbw/cK5+6x6BtxPBOcCviMbh50Jto/WMJi6ebYaNWg/ej8SPQtG1dJVEFwx3DgEdDWtKvdJM8vFYZrWxrsu7lfujrXZz3iecrx0ZFLGlwm25hEsMg2yxt3FKUFUhZlxk6ceePxdD5r8ffBO20Xx1BeWk5svD2tTKl1Kgz5LkgAY7A5OTxivl8fkMK9eEp/B1PC4h4Qw/EtKGIo/xoXv5o8X/AGrdc8KL4p034XeBIbaXS/Dca3FxeRbSbid1KuC4+9gqDjJ61/RXh7kNHCYVV6ekVsLh/LfqlP2bXLBb9NTzLQ7MorXcvUj5CPSv1Bzcopx3l+B9S4qC902G/dASSPhSD8oGWz9KWIrUsFSdTESskrt+hpSozxElGPU9M+Gf7P8A41+I5XUBGdM04gYnmOGceytivyPiHxFqzbpZRHT+Y75UsHl7tiZXl5Hrsf7LXwt0do7LxF4kdLl1wWeYxjPqPmr8/nxHnU6ik67u3r2LWY2jenRTX9eR5X8cPhBo/wAMktNS8O63BqNjdMFCpKsjAk47Emvq+FOOMUsw+qY6onHuVTowzKLl7NqS9TypWVyQB789a/c6OIwmLo8+GqKb7o8mtRrYaV6isevfsd3HkftB22c/v7KNT/32a+F46XtaVOb3R4ObPmhzM/S4dK/MD5oWgAoAa1K2omVprRZASOtbRnynFVwUau58h/HjQ9c8I+KtRzY+bZeJljhgdTnbIH3tx9K+Fzug41XLuz9d4JqqeGjQb/h6/oereD9Pex0e3RycvGCSef0p4GDhTt3ObM6vPiJOJJrXifSPDqxvqdw0ZuHEUSKm52JOPu9ce/auiVT2ekjihhK1bVa2MD4j+Iha6RDouksX1PWCsMMSHLIuRksByBjPJqZOVVqMEdGFjDDzliMT8MV9/Y9P8G+Hk8J+GdP0GJQ7WUIT2J6/1r7PBUfYUUmfk2Z4x5hmEq1Tq/wN2PO3nrXSeUr9R9MYUAFABQAUAFABQAUAFABQAUAFABQAUAFABQAUAFABQAUAFABQAUAFABQAUAFADW6U0TLYglFaROKqjPuBXTBnjYmJxPhdP7S1fX/EjcrcXn2C3PX9zb5QkH0MhlP5V7+PfsKFDC9o8z9Z6/8ApPKfC5ZH61icVjntKXJH/DT0/GXMYnjPxNoGn+LNG07W9SjtobNZNQfcCQZMbIhwD/ekbn+6K78rwOJrYKrVw8LuVo/LeW/ol8zw88zLB4fMaFDFTUYxvN77/DFaesn8kXP+FleBO3iaz/M/4Vh/YeY/8+ma/wCseU9K8fxMfxb418M6ppsWk2uotKt9dQxTFbeUgQhg0n8POUUjA9a7suyvF4eq60425U2tVvay692eZm2c4HFUVh6c7qcop6S+G95dOya+Z1Gr69bad4au/EUT7oobV54yVI3HHyjB55OBz615GGwkq2LjhZbtpP8AU97FY6GHwM8ZHZRbX3afezkfh98QPC2maJp+jIupSOB+/uhZO0bTOxLksOcbieSK9vOcmxlfETrvlS6LmV7LbT0PD4c4hy/C4Wlhlzt9Zcra5m7vVa7vsevW46V8TM/WMMjQhFc0j26KLSisWejBElSbBQAUAFABQAUAFABQAUAFABQAUAFABQAUAFABQAUAFABQAUAJSYITpg038JUnaSNq3IaJT7VxS3PpaEuaCJak1PAf2s0U6d4bkI+YT3IB9isef5CvzrxHf+w0V/f/AEZ9Lwz/AB5+n6nE/ArRLaRdT8SSxq08cosISesahFkcj/e3oP8AgHvz8bkFBQoOr1k/wX/BPpMVK8+Xscb8RPG/g/TdR8U/FH4tW1xqPg3wPM1kdKjUN9odXVGQIzBZGdmQKGwpaQbj8isvg47G1804owWQ0YtqpNcyT5XyJvm1Wq0UnJpqXKrJq7vNRKhgauJbtZO3XXp69LX0u/I+XvGf7anhfU9av9Sk+GHhnSfAN87SaPZXcDjWWtwuFlLRM6RNuBIIzjgAnG4/rFbwDwNOq8xw2Y1MO27qP8SKXVWbUnF+cj5GjxrWhJUnh41eXd/D+O1/RHofhD4/ahb/AA0udBWa5utWvhbN4eluSLjfa3GChL42krGVxkYLMMDaCF6sv8P8JjsWsdVxEa2CpKTryV4OLpq8ouD9+N2uj0V9bpX9DE8TYjD0vqlKlKniajiqSdpJ87smpL3Xa/39LbaWg/sbWdvYxazJr9hbalPafboBaacCI5ihdV8wsGzuwMgDB6V5OP8ApC4TDZrHKsJlUHh5Jayl70ouOi5eVpNvTVyXqZrgrGVot4vHT9onZ2bsne11rdpbr4dOxzfibVPGfiS2svhx40u0gt/D8ZaS+kJb7TG7qIpXd/vLHtzuxkhGB+fBr3cwxuR5XlUuMeGaXPUry5YU5RTVGSTdRKN7cz2itYrmTXu6HNUw2a18UshzWVlSXNKSb/eJtcuu9l16u1tz4Pu/HXinSdWl0Tx1PLexW85tb3T7/DFSDtYDurjnBXoR6V+u4XPYYqjDEe0VSlNJrrdPt5nyFbLo0W4xjyTX4M+wf2fdD8V6Z8ONM8Gam0jS3Xiu6k8PK7AyJpmPLSUqTkL55lxnGQSR8vNfzrx5hKNDi/EVKFuWMEpNdZcz0duvKlf0P1bhvE1KvD1KFX4pSvFf3bb+nM3959a/G64gh8A3MMuBJc3EEcJ9GDhz/wCOow/Gvj8MvfueziH7hc/YduHTxb4mtVcBJdOhkZfUpLgH8N7fnX6PwRJ+0rR6WX6nxvEaXJTfr+h9iV+hHyoUAFABQAx8HANFupElzPlON+JnhuPxD4YuIQuZYcyJ+HP9K9XI8b9XxSctj5/inLlmWBfeOx8wkMpKuMMOor9fpzVSKkup/Psoyi2p7kb1qSNagzZDJ0qomaIz0NUSxvaqjsScF8df+SJfEH/sVtW/9JJa4c2/5F9f/BL/ANJZ62Qf8jbC/wDXyH/pSOgGfSvduj5RQaHrkHOKLo0jFt2ZIrcjIxWb10HGPMc54l1TzW+yQMRgYY5716eBoaOTPDzHEPm5InPjOAPzr07Hjpa3YtMoKBBQAUAFACAneAOAQfzpO2wvhhKfmj60/ZD8N/ZfC914hmjAe7maJcjn5W6/rX4t4j432mOjhVskn+B/SHhBlnscvnjpbydvuZ9EYPY1+cH7OKB60ALQBHJGXIIbGKFowt95zXjj4faJ480eXSdYhDBjvikH3onxwynsRXLisLHERsd2WY+pllX2lLrufPWoR+J/hXqa6R4tBubB2222pRqfLVc/KrDk56Amvja+DrYSbb1R+m4PG4bOqdqOk+x3Gj+IYLmJVlnVkcAxyqcq9bUcTF6M83FYKUG1a7W/kbwbcglDAk+nQ13Ri56xZ5k1eXu9CnqmlWOs6dPpmqW6y2042svcH1FKSVWLoT6mtKq8PP2lJ2kfEXxw/Zb1nwdqM+veFBLf6RcymaRV5kiJOTz6fhX3fCfFf9jWwWMg3Do7ntKdHMY2a5ZHl8aJFiGNX3Lwsew5+mK/YoZ/l7wv1lVVa12upzRy+pz+zWy69z6A+An7Pl74ivYvF/jC08qwiIaG2kHLHsfpxX4hxXxfPPazw+GbjTW9+vkb1cRTwUPZrWTPre3s4bWCOzt4kitogAkcYwBXyEW4Lki/d7Hg1P3j5pavzM7WfC2g68VbWNHtrt1+6zxglfzqJQc1ZG9DEVKGsZWOR1D4a/C2wQX2rWaPDb5fy5WUxqevQiuWrTp4b34LXqerRx+ZYj3IaHx58XdR8Kan47vZ/BtrHBp0arGFiG1d4yGIH1r9l8K8NiqanWkmqb6Pf1+Z2Y+Xs6Cp1dZ9zr/2PU839oKErH/qbGNv/HzX0PG7Spqd9Ox8Rni5aCaP0sHQV+YHzCFoGFACd/agBMH1pMNTyL4++D9e8RWejaroNs95Jot29w9sDzICu3AzxXi5zhZ14qUeh9TwrmdHBVKsajtzK3pqclbeJPHepiKw0X4e39tchdsklxJG0UZ9doOa8unCrVtCMbPue5OGDoXq1qykn0V7+hTP7PvxP17xAvirXvGemGTbtitvs8mIAf7vOAfeuiOTV5yvKaOepxXgsJTcMPRl96/E9F8I/BnSPCl7/bFzPc6pqjj5rm6k8wqfRMjIHJwK+gweBp4fWWrPhs4zvG5hH2VrQfRHaC2uAfmQ8cg+9epKSlsfLRo1Ip8y1FCFPlOc+9Ve5lJNOzFoJCgAoAKACgAoAKACgAoAKACgAoAKACgAoAKACgAoAKACgAoAKACgAoAKACgAoAQ9KBMhkFaJnLUjcwfFeqJoPh7UtafH+hWskyg/xMFO0ficD8a9HL6DxmJp0F9ppfjqfOZ5iVl2ArYt/Yi380tF83oUfC+iNovhrTdLlyZYLZBMT1MpGXP4sWP410Y/FLFYupWWzbt6dPwPKyvLHgcvo4eXxRir/wCLeT+bucrpeh6P4o8XeJtQ1bSrS+WyuINPt/tMKyCMJEGbG4HGWkP5CvYxGLr4DBYelRm48ycnZtXu7LbyR8thctw2bZnjK2IpxnySjBcyTtyxu7X85HU22haXYf8AHjplrb46eVCqfyFePPF1q38Sbfq2z3qeV4eh/CpqPokvyOf1qMS+O/DtoekNve3X/AtqIP0dvzr08LLly6vPu4L83+iPDx1HmzfC0u0akvwjFfmyLx/HHcw6NoMgDJquq28UyEZDRITI4PsdgH41WTtwlVxK3hCTXq/dX5mXEFKM44fBvarUimu8V7z/ACsdfa20UEawwRLHGgwqqoAA9ABXi1Kkpvmk7s+rw9CNNKMFZI0YFFcs2e3h4F6ICueR69FFlayZ3wHUiwoAKACgAoAKACgAoAKACgAoAKACgAoAKACgAoAKACgAoAKAEPSla407CNnbkU3tYU/3jRqWEm6IDFcdRWZ9Bgpc1Mt1B2HiH7VunNN4R0fVEQt9l1Ewt1+VZImO706xqP8AgX5/BeIdF1MrhUX2Zr7mmvzsfQ8Nz5cU4vqv1R538BdUiWLWdBdx5hnTUIweCysixsB6hTGhJ/6aD2r4fIaynh3T6xf4P+mfT4qNp37nh/7SngrVGsvHfw48QXMkHhzx0BfaZqHlsy218k4uRv25yhkVUcD5lREbBBO3nq4OeV59hOI8JDmnRk+aP80JJxkk+kknJxvo2+61l0o47D1MFUnyqS0fZp3V/LZPtb7vgTxj8FviJ4y8ey6dY21rDo4kgtJL8XkDrBCiKr7It4eRVw33RhsHBxk1/QvE/FmFoQp11zclWEZQ92WqaXu3tyxaekk2mnvufnuUZLiKvPR0ThJxl7y0d97Xu0900nfofZ/gr4XDQdK+H/hyMOdVa5tUtvMA8yLSba2Mcty65+QSERtzwSnynBAr8vyWvN5dm+IxOlGpTlF9nVnNOEV3cVzei1Z9njYxhjcBCjrOE4td1TjG0m+ylp89j6p8B6xaa1oGkXtnNHP9in+yuVOQRvLofoQzL/wA1/NWfYWphsbhMQ170JKD9VLmi/mm7f4T7HHcrqVXB+7UjzL7uV/c0m/U8R13SItY8Tu3hafTptetFk0670vVGaKHVLFirhI5V5EqONy9CD83Ref3Pg3MsHQyiplObKXsJy54yhZypzV435XZOMo6SXax43EuGr18whjcE17WMeWUZaKcX71rrZp6o8w1H9k3XfHHiSKe7+GOl+HYZcfaLzUZbHUmRRjKptUv2O3aE92BO4fZ4LH8PZC/rX16WJ5HeNKMKlNSle6522o8v8y96+22j+axGEzXM17D6tGlzaOcnCdl/dSTd+21j6I8BfCjwp8J7N9ZvdUa7ubeHY19dnasMfTCgscZzjknGcLgEg/nWZZnXzfFVMRUXvVJOTt1bd3/AF959Xg8HTwFGNNPSCSV+y0PNPid4/bxrqqw2W5NKsiRbgjBlY9ZWHUZ6AHkD0JIGdKmqcbdRVantH5H0d+xN4Iv9L0DXPHOoW8kUetSRWthv43ww7y8ij0Z328/88jjg5P6hwdgZUMNLETVud6eiPis/wASqtZUo/Z39WfTFfYHgBQAUAFADWUt3o6gtHcjltxLG0bYKupUilH3Z8yIqw9onHoz5W+JOkf2F4uvrZExE8paPHGFr9gyHFLFYOHdI/nrinCfUcyqJbN6HLNycV68Z8x4ElYRvSrIaIX6U07GdrDCDir3IZGTjirRBwfx1H/FkviD/wBirq3/AKSS1wZt/wAi+v8A4Jf+ks9fIP8AkbYX/r5D/wBKR0ARx/A1e5aHc+W/e9iTPAyjcHNTLliroTVV7og1G8S0tnuWXBIwM1dCHtJJCxU/q9K73OJkkeaRppOrnNe/ShyKx8k5ObbY2tBBQAUAFABQAUAIyllwPvE8Un1HFc0XHzR9+/BHRhonw70u28vaZUEx/wCBAGv5u4qxP1rM5z7afcf2JwNgFgslpQXVX+/U9BrwD7EKACgAoAKAMnXND0vXrCXTdWsY7m2mGHRxmolCGIjyyRrh61TDzVSlLlkjwbxR8H/FHgWeTVfAMr6jpe4s2lSf8sx/0zAGT+J7V8vjsmnG9Sl0PvMv4lo4xKjj/cf83cytB+Itm90dNu52sNQQ7XtLn5Wz6KK8tYithtJI9mpgqeKjz0o3j3R3Nrr1rIB5iPFnqSODXVSxcKslKe6PIll9SnfW6LjT2VwnlM0LRv1U8g1tUcq87zehyqnVhK6Oaf4UfDmXWP8AhIZPC9m12rbvMVT971PNaVIapU2/8zb+08TCPslc6lI44VWKNVUDhVHAAqoVKVPRP3uxzv8Aee9IsUiSjrVvqN1ps8GlXIt7lkISRjhVPqamUZzVqbszSlOFOpGU1dLofDHxj8YeI7rxHdeHj4tubyztc+f5bAxBvTOM+tfZcAcJVM3xjr49fuo/ifZYrGUsNhlOgrTlsecr8qgddwzn1r+g8LHDYTmp4aNo7I+WqSrVH+9d2fQP7B+lnUvjRrmosuVs9Hj59D5w/wAa/OeOmrwg+p4Gc1VycjP0MFfnh84LQAUAFABQBXYgHBXOT2qJSctLEtQWsdxrRKhBVcc54HWnBRj0Dle9yRVAOcc1TV9gT6yI5LiOM4LZNVGEjCri6cNEVZr12+4K2jTZ5lbHX+FFYsXO5utbJWVjglN1HzMKYgoAKACgAoAKACgAoAKACgAoAKACgAoAKACgAoAKACgAoAKACgAoAKACgAoAKAEoBjGFUjGaM7V9IsdasZNN1KDzraUqXTcVztYMORg9QK6sNiamFqKrSdpL9VY8rMMBRzCi8PiI3g7XWq2aa280SNF7VCkKVIy9O8O6fpM9/cWMTI+pXJup8sSDIVCkgHp92uyvjauJjCNR6QVl6Xv+p5WGyihgp1alFWdSXNL1sl8ti40HtWCmbyw5l3fh2zutastdcyC5sYpYY9pAVlk25DDHP3RiuunjZ06E8Ovhk038r7feeXXyilWxdPGO/NBSS7Wla9/u0Mjxl4OvvEZ0250rWv7LvdMuDNFObcTD5lKn5SQM85Ga7cszOngvaQrU+eM1Zq9tnfc8vPMgrZm6NTDVfZVKcrp8qlurPRtL0K0Hw5vZfn1Xx94muZSPm8m7Fsn4LGBj861nndOOlHDU0vOPM/vb/QxpcK1p64nG1pPylyL7or9S7D8OIY2D2/jDxXER/wBRZ3H5OGH6VhLO5SVpUKT/AO3EvysejS4UjF3hiq6/7it/hK6O2gQqiqWLEAAscZPvxXgzd3c+3owcUk9SwtZM7YDqRYUAFABQAUAFABQAUAFABQAUAFABQAUAFABQAUAFABQAUAFACEgDmgL2HJG0kZKiolI6YYd1I3Rd05XVCHHeueo7s9PLoShBqXcv1megfM37VHxWiMT/AA70YxyC2kim1KXAJ80EOkCk9OMM5HYhc/eFfm/HGdRa/silZuVnN9lul63s/u7n1PD2XylL63Lpt59/l0PAtB8Zw2l5baxomqi0vIG3RtIMfVWB4ZSOCM/QggEfmlBYnLqvtIq/fs0fVTUK0bM9ts/jF4G8QaK9j4ws44nmQLNaSQNdW83PYhSMZwfnA9s4zX0tLNsPWg29H2f9WON4ealb8TzHxn4M/Zx1O4/tO5udPsLhDuR9L1F/OGMfwRs2TwOdueOMV25dxXm+ApvD0OV0b35JxjKCfdcy0fo1fqZ4rJcvxUlVqXVS1uaMmpejs9fmcLqfiLw7ptre6T4EsL2NNQHl32r6jO0t7dxj/lmGYlkj4GQcE9Co755pneOzfkjipJRh8MIRUYRb3aiklzPvv5jwmAw2B5nQTvLeUm3J+V3rby/Au/C34jy+ANYL3cMl3pVxj7TbI3O5TlXXPAIPHuCRXy2YZXRzFJVFs0/ud1/XZtdTvdSTpOlfvbyvo/k+3ez6HHXd3Pe3ct7cOWmmkMrN/tE5z+dd9OCpQUI7IKtR1Zub6m7a/ETxxaQrbw+J77YvTfJvP5tk03CL6CVSS6mXq2u6zrsqy6zql1eMn3BNKWVP90HgfhVL3VZEtuWrKtjEt3exwOWWDOZXHoDyo9+fwqak3SjzJXfb/MFFz0P0j+Eviyx8VeC7F7fTYtMnsYY7afT402Lb4UbNi9o2TDL7HGTg1+zZHmdPNcFCtCPK9nHs+3p1XkfnePw0sLXlBu66Pv8A8Hv5nZ17BxhQAUAFABQAUAeCftBaWY9Ts9SRflcbGPvya/QOD8ReEqZ+R+IOCUZxrJbnkbkCTA9K+2px0PzJPmY1+tWDIn6UGbGGtEZyIm6mrIOE+Ov/ACRP4hf9irq3/pJLXBm3/Ivr/wCCX/pLPXyD/kbYX/r5D/0pHqJhiP8AyzX8hVczMEkBtYCB+6Xr6UObXU1VKE9JI4D4iXcJuksIAFVRlgK+gyem5JykfG8Q1FF8sDkFIKjFe9fVnzSd0haACgAoAKACgAoAktIxNeW8fcyqv4E1nWk40ptdjXCrmrKL2bP0c8HReT4W0iIcbbKEf+OCv5czKTqYyq3/ADP8z+3snjGlgMPGO3JH8kbtcp6YUAFABQAUANKKetC02JcUxrqiqSQMfSiUrK7KPib9uv4yeENBs08C+GIbaXxPc5MlxbBQ9qOR8xX+LocGvWybhjD57U5q8fd+4+hyfEY3DzTpy90+bvBH7QXxK8OrHp5vVvYUxuEoGfzIJr0Mx8K/bS5stlZdbs/QI5rhqkUsQrvyPW9O/apniCDVfD4Ld2SUn9AK+PxnhxnuGf7uKl8y4xwVd3jKx2Xh/wDag8HXkix3T3lm/Q5hYqPxPWvn55FnmXNxq0H+L+7QqpltKUbwkn9x6Lo3xY8PamnmWWvWUm7oJZUQ/lmvKljKmGly1admedVym+tn8jfbx3pcNv5097arGoy0nnLgVp9fu7W/U5HlNab93Q8I+M/7TP8Ao1x4W8Ev5k8oKSXa8qB7HpX0vD+SYviLEewVNqC1baav5Hp08sp5fFVqzTfY+aDvdy0rNI7MZJGJzls5r+mcuy+lkuBjhaasePi67r1bicb1Yg4JNdVKMVLXYUZPmsz6u/4J5aG76h4t8TuvymQ2Ib/dZWxX5HxvXdfGqLeiPkM3lz1Gj7dFfHHlC0AFABQAUARYGaBadBkjJCCzN701Fy0MqlSFNXluUri8ZxhDxW0KUUebWxrkrRZW6nJPNdGx5d222wIB60XsFwACjAobuAtABQAUAFABQAUAFABQAUAFABQAUAFABQAUAFABQAUAFABQAUAFABQAUAFABQAUAFADSKZLQwrTTMnEaY6q5k6dxpip8xDpDTF7U+Yl0Rhh9qakZOgNMPtVcxm6Aoi9qXMNUSRY6ls6IUyZVqGzphEkFQzZC0FBQAUAFABQAUAFABQAUAFABQAUAFABQAUAFABQAUAFABQAUAJt3/KTik9hqKk7M0rRFRMDmuSbdz38JFRjYbfahZ6VA95ezCOJBngFmJ9FUcsfQAEmufE4mlhabq1nZL+vm/JHZThzT5YnMTfEKV9OvrvTNHN1NFFKbOFbhd80qqSsbA4CljgYDMwzyBXz0OJaNTmcYO2ttVd+TXS/ZNvud7wWyUvX+v8AgJHwt4yTWLrXWsNfScahdTmS88+MxyPJIxaVip6Ejca/GatatOtVxWJupttu/fp+J+h0I04UYwpfDsjL1jwmsrNdaYRHKeSh6N9f8ev16Vjhswcfdq7GkoKWq3Oclsr63jkluLKaOOFgskpQ+WrHoN+MZPYHB9q9WElUV4O5i047kVMQUAFABQBYsNN1HVZWt9L0+5vJUUsyW8TSMB6kDpT82Na6I3fBfw28UePb0WulWTmIEeY4bCID3eQcL9FyT29KUOerLkoq7/Bf15/cY4ivSwsOevK3l1f9f0z6N8C/CHwp4KENw9rFreqw4KyuoW1tmH9wYOSOecE/7tdEYUcM7y9+f4L+v6sfN43NquJXJH3Idur/AMv63PQPDEkejeJJvFQa4na9IjumikMcD7InWNcZ2sQT0G9xuJAr2MixtXCYx4qV+R7pOybSaXXXfzfkcElUrUlRasltffV39fyR6X4b8X6X4lEkVsxjuYfvxMc5AOMqe4z24YZG5VyBX6Plub4fM01TdpLdfqu6/FdUjhr4adDfVf1/Xbs2bteqcwUAFABQAUAeXfHjTmuvDUcsUeXjlLZ/CvqOEqqp4xx6M+B8QKDqYBTjuj5/Gn3jY/cnLdTX6S68VKy2Px5YVqKa3ZIdIvj/AAj86PrESfqsxp0a6P3sL+NH1iILBTlogGiTHq9P6ykH9nVBf7Azy05B9MUnin0KWXPqcH8e9Fih+BfxGl88kp4T1dunpZy1wZniZSwNZf3Jfkz1MjwPJmeGl2qQ/wDSkd73r0Dx0LIwSJ3P8Kk/pS3sjSUuWLZ43rl2b7VLm5Y5AYqPzr7fB01TopI/McyrutiGmUQAAAK6Uc7FoEFABQAUAFABQBY007NStH7een86xxH8GfozbCf7xH1P0d8LEN4d0ls9bOH/ANAFfy5jv96q+r/M/t7K/wDccP8A4I/kjYrnPSCgAoAKACgBMj1FAHJ/FXWLXQ/AGtajda1HpaxWrkXTn/VnHB4561th7+0XKrmlKLnNI/Fi58SXV74ivL/xDezXs15OxTVJMsZOepB+bt39K/Y8qccBhVGpBLmPq8JONGPLLQ7rSbeGO3WRBG7tyWyCT6V9BQqRcP3a+5neqc171NJpl7gnLDGK0959Wi7TXxRsNYF+CQV7cVNT97HknG6Ki5xd4yHRo0HzwTPGRyCpxg141fh3KsVf21GLv5I6Y43G0/henqWW1bWJIfIl1e9eM9VMx2n8K8mHAeQUqntYQ17P/hjb+1MRONmVlRUGxTsB547mvr8PyYWkqVKKil2R51SVWpK8pCknaoU7FzyfWolCdWXNJiULasbNLshlkcg7EYgj2FaVnyQ5kU3ZOR95/sE6H/ZvwZOqshDaxeG9yR1DKv8AhX4ZxFW9rmDPisbLmrM+mR0rxjiFoAKACgBKAK89wkIznmqirnNWqqkr3MyWZ5GJY8V1xgkjw69eVZ2GgjpVJHPyOIAc02CdxaQwoAKACgAoAKACgAoAKACgAoAKACgAoAKACgAoAKACgAoAKACgAoAKACgAoAKACgAoAKACgBMUCsGKLi5RNtO4cobaLi5RCtO5LgNKe1FyHANntTuHIKFpXKURwFItIdSLCgAoAKACgAoAKACgAoAKACgAoAKACgAoAKACgAoAKACgAoAKAGsQBzTSuHNyak9tO0KnJzWEoandSxXKj5Z/bE0P4j+Fp7T46/DrxFqEH9nLHZazYGQy2zQbj5UxibKABnKNgceYGGPmNfMcR4D2kFWWqW6/U/Y/C3GZVnc58PZvTi/aXlTltJStrHmWuqV43urqzTukcB8Pf2wPC/iCSKx+Itk3h7U3Ai+3wl5bSb0DHmSNcn7p8wHqSor4SphLvmg9f66/56H1Of8AhbmOWXq5Y/a0/wCXRTXovhk+1uWXaJ9ADUvDPjfSLaTWdK0zxPpjKRZ39myNMgxgeW6HBPJyFYYBxg8isarVWPscZT5l9z/r0aPzRrEYCs4a05reMk1r5p6r5r5nF6/8DFvLZ9V+HerHUYgxDWN0BFcIR2BOAx6cED8c14OJ4dVSPtMBPmX8r0f9fcevh87Sl7PFLlfdar+vvM74QeDWh8R68PEFnPHNbWyQNaXIb5fOPzna3CgiBBwOec5rTKMNN050sTG1mtGrW3f67nfUrK6qUpbm/r3wC+H2slpYdKWylbJ3WzGIAnqdq4U/iprtngHvTl9+v47jjiIv4o/dochP+y1om8tHr2t49Ent8f8Aj0Oa55YXEx2jF/N/5miqUHvJr7v8h1r+zFoVu+6XUNZuRn7stzAB3/uRqf8A9VQ8Nin9hff/AMEpTw6+0/6+R0mm/AfwZYDedBtGxyxuZXnz9VYlce2MULA4qXxSS/r+uo3iKEdk2dVZeHNI02CO3t4xDbAfuoreIR7x/sIOAOnzHj8war6jRp+/Wk3+vp/meTjM8dNOnh0r9+i/zfkaOmaWr2i6dpGnQWunRnAii/d249dzYzITzkKDz971rphCriVy0lyw/rru/l8z5qpOcpe0qS1fV7/JdPw8uw8XukwjZaW7azL9wF18u0B9FXnf077hkcYzWtOGHo/Aud938PyXX8S1ScNX7v4y/wCB+HzPM/id8efh94FkmXxZ4hj1DVRhf7K01RLIMdEZAQEXGDskYEZyF7V0+wq4l81T/gfd29T6rIuEs2z6zwdNxpv7ctI/J2vJ/wCBPszxvwx8TvjL+1F8RdO+Hfg67n8IaGxMt7NYSE3NtYpxJI8wwRkMECqFVmdQw6mvcyvAurXjGm3p17L+tD9Dx3CmT8A5XPM8fatXekFJLlc3taGqst25OWi0UWfoza262ltDapJK6wxrGGlkLuwAxlmPLH1J5NfoS0P56k+ZtktAgoAKACgDi/ikiv4YuNx+7lq9jh9uGLufMcWxVTLpJnhDMVjAHSv0OPvTZ+P2SkkN49/zq9R88Rr496cbkylf4SMkDvV2ZF5jSRjrTSZlJTbPPP2ggP8AhQ/xI5H/ACKOsf8ApFLXHmMX9Trf4Zfkz0MlU/7Sw9/54f8ApSOr717Z84inrlwLbSriUnHyFfzFb4aHtKiRhjp+zw8meNBizbj3JNfax92CR+ZzfM5MO5I71oNO6QtIQUAFABQAUAFAAkpgkSUfwMG/KsqkeaEo90XSlyzT8z9Fvh/drf8Ag3RrlSCDZQj8QgzX8x5vSdLF1YP+Z/mf2xw/iI4vK6E49IpfckdPXnnthQAUAFABQBUZgGO4gDqp7+9Z1Zyj7q6hy8ux+eH7dvx8k8Y+Ix8IvC97jS9NbfqrxtxO3I8o/wC6yg195wtkspuNaSPeyzDLnVSa0R89+BPCqeIL0JdWomt4hghxxivnPGLjFZVho5bhZfvX+B8v4hcRxy/C/Vab/eMl8a+GtP8ADE6zeFNQa2kOS1vn5GPv3r57wo4l4izWu8FdunG136nm8DZ9mWMh7Kpqo7fM5238cXtqoXWtHcEdZYR8v45Nf0XLG1KdR0pK6R+s1KlRpOZrW3jLw5d4EeoojH+EnpWkcfTqLQaqQtqasNzBcLuguUkB6YNaKpTmP2lPoTYkHWP8q193uVzByeNpH1p8ql5hzBtNP2a7BzFTVfMjtMBGbz5Y7cemXYL/AFrkxdZUKM79jLFVEqNj9TvgF4c/4RH4P+FNBaERyWunRRuoHJYCvwXGy9piZS8z4eu+abPRhXMZi0AFADWouJrUhuJhEhNXGNznr1lBGUzbyX9ea6oqyPn6kuaTYVRAUAFABQAUAFABQAUAFABQAUAFABQAUAFABQAUAFABQAUAFABQAUAFABQAUAFABQAUAFABQAUAFABQAmaBXDcKLC5kJuFOwudBvosHOG8UWDnDcKLBzoNwosHMhN4osLnQeZTsL2geYKLB7QPMFKwe0FDCixSmhcikVcWgYUAFABQAUAFABQAUAFABQAUAFABQAUAFABQAUAFABQAUANm0vTtbs7vRtXs4ruxvoHtrmCVdySxOpVkYdwQSKwrxUouMtmenlVaph8RGrSdpRaaa3TTumvQ/Kv8AaC+Dl98E/iRf+EJvMm0yUfa9KuX58+0cnbk9N6kMjdOVzjBFfnOYYN4Ks4dN16H908EcUU+K8qjiXb2sfdqLtLv6S3XzXQ5Twf498a/D+7a98F+Jr3SmcgyRRvuglxwN8TZR8DswIrgaUlZnp5xwzleew5cdRU7bPqvSStJeidvI+hvh/wDttz2Oy1+IvhJ5SBg6jor7ZOOhMDnaT64ZV4+72rH6vFO8ND8hzzwenrUymtp/LPX7pRV/vj/28fR3g346/DL4kJHFo3i7TtRuWUKkMsgtNQXnoEkx5mD1xlfrkUSc7WqLm8+v9ep+W4/h/OuHZOWKoyhHv8UH/wBvRuvxudgdu4iFzMAMldpWVR6sh5x05GR9Kysn8Lv+f3f5E4fHwq6T0f4feIrK6hlYEHkEHg1O53iSyxwoZJWCqP5+g9T7Um1FXYm0ldmS17NqDlbeMGNSCS2PLjHZmPQ+o7dwH7cUq8qz5aS+fRev9feeRi8Y5+5DRfi/6+/vYbf6hoPhuzk1jxHq1lDBjL3OoTrb22evLPy5xwOq9MAVpRwyvzv35d3t/X4ehw0KFbF1FRw0HKb2UU5S+SW35+Z418QP20PhtoLz2Xh37f4tvkyv+iD7NaKw/hMjgsf++WU16HsZT1m/6/r1Pv8AJvC3OsytUxCVGP8Ae96f/gK2f+JxZ82+Pv2lPit4+8y1XVh4e0xxsFnpRMbMn915cl2yMAqW2n0FawpQp7I/Ysh8NMnyi1SrD2tRa807P7o/AvmpPzPLYoAHxGhZ3wO5ZvQepq9Xoj9B5adCLm9Elq32Xn2X4H6kfsjfAdfgv8O1udbtVXxR4hCXepkgbrZMfurXP+wCS3+2z8kBa+6yvBLB0bS+J6v/AC+R/H/iDxZLirNHKk/3FO8YLv3l6y/KyPda9I+DCgAoAKACgDj/AIokDwpdqf4kIr2MlV8VE+a4qf8AwnyPBT834Cv0NK0j8hvqNPWtkZDG6U0KREetUQDdKXUl7nnn7QX/ACQb4kf9ijrH/pFLXPmP+5Vv8MvyZ6OTf8jLD/44f+lI6omvXPmkmYfjeXyvD8vXLMor0MrjzYlI83Op8mDk/Q8pH3QvcV9bNN7H55FWi0wXpg1QRVlYdQMKACgAoAKACgBrgkYHBIOM1N7Su9ifhevc+5f2cPEUetfDayBctJbO8TAjkBcAV/PfGWFnhs0lzKylqf1v4a4yOJyKKvdps9YVw2cZ4r5Q/QQLADNAB5i4z2oATzF568Ub6A9FcjkvIIkaSR8KoyWPQUr62sTzHyJ+1h+2HpPg6xufAfwzvItQ8QXiGKa4iYNFboww2GGRuAJ49RX0mSZFWzCspOOh6eAwdTEyvbQ+ENB0HVNf1B3nlkuZ7mQyXNxJ1dz945r3OLOMcv4OwE6UZfvktEu5ed8QYfIMLNJ3qJaI9djhsPCWkEjAKJ94cZNfxzisRjuMM0ak2603ofz9VxOK4ix/79Xcn01scDHJLqV5Jql02QxPloRniv7c4A4Xo8KZXGil+9kk5P8A4J/RnDOSU8lwkYJasJ7G1uXLzQLz2xxX3HuQi3FXbPoqjdSWuxm3HhPS7nJMQQnuorlWEpNXe5MqNNu5mzeAbTOYbmcHt85H9aTw0ehPsILYi/4QrUI/9Rqky/V8/wBay+p/3ieSQq+FvEaHCa64H+6DR9TfSVg5JDv+EZ8Tf9B9/wDvgUvqc/52HJIlstF1zS9RsdXu9Te8isLuG5e3KgB1RwxxjqeK5sbga9XDyp0nd+ZhiaFSVPQ/W/4MfFLwv8WfBVj4k8NSBdyATwHhrd8cqV7Yz3r8UxVCphK0qdZanx9enKnP3j0IOvTPNc70MrhvUnHrSTuMdTAaTjmpauwbSV2ZN5M0shVTxXbTXKrs+fxlb2jtEhAwAK0vc4ltqLQMKACgAoAKACgAoAKACgAoAKACgAoAKACgAoAKACgAoAKACgAoAKACgAoAKACgAoAQmglsaWp2Icg307BzhvosHOG+lYfOBenYTmML00jN1BhkquUydUaZfenymbrCedRyi9sHnUcoe2F833o5R+1DzPejlG6ohl96OUl1Rpl96rlM3WG+d70cpPthwl96XKWqxIslS4m0apIr1LRvGY8NU2NVIdSLvcWgYUAFABQAUAFABQAUAFABQAUAFABQAUAFABQAUAFAFiw/1/4VjV2PQy9fvLnx7+3h8Pf7U13RvFOo3xit5YPsltNwfIZcl0Zf7h3K2cj5iRkcZ/NeK4YrCYuOMh71OSUeXrdNvT1R+ycA8S1chqz9gld7p3s1p22a6Pp96Pkeb4a68oD2tzZXEZ5BWQgn35GP1r52Oc0HpJNM/bsL4k4advrNCUf8LUvz5f67nParpV/olytpqduYZHXcgLAhhnqCODXo0K9PEx56Tuj7PKs+wGcxbwk7tbpqzV/X9LlIopO4jnpkcH862PWlCMt0d/4S+O/xa8FRpbaN40u5rNGBFpfgXcSgdlEmWj+qFT19aiUIz+JHyGa8BZDmzc6tBRl3j7r/APJbX/7euei237cvxMhhKS+C/D15dRyjfIJp4RKuASWBL8n15Oe+Bij2FPdt/wBfn99z4ap4UqnOSweIfKtEpW7XvdJW7WSK9z+2z8SdQuo3vfh5oKwKOY01OZgTjnjYp5+vrWNTA0qsrym7drW/G7OaXhVi6z5alZJeWv4NL8zJ1/8Aa4+MGuwJFo8mk+HYQo2mztvOmweuHlyFPuiqfXJ5rSOGpUtEr2PayrwnymglUxbdRvo20v8AyXlfybkjybW9Y1vxNeNqPifXNR1i6bOZr65aZsenzHpwOPYVre2x+i4DJsDllP2WFpKMeySSfqkkn89Sl8qbUGBkhVUdz2AFHmd1avRwlN1KslGK6vRJI3rfwbrc6B3W2twRkefcKp/IEkflXBPMaEXZXfomfGYzxByfDNqm5VH5Ky++TX5HVfD34dvrHjbRNFtLxL/U7m9iSC2t22IJNwwzSNjAB56ckAexiFTE5hJYfCrllLRNv+v62PgeJ/EX69g54elT5INe9rdtdtkkns977H632kc0NpDFcy+bKkarI/8AeYDk/ia/XVotT+dnuTUxBQAUAFABQBwXxduRH4d8vPMkhX9K9zIIupilbofJ8YVo0cA4y6niJ4Xiv0Lqfk1mp2fYQ9atEjW6U0TIhPWqIBun40upL3PPP2gv+SDfEj/sUdY/9Ipa58x/3Kt/hl+TPRyb/kZYf/HD/wBKR1J6D616x84c/wCPv+QA3++n869PKP8Ael6M8bP/APcn6o8uHU19afBCjqaAFoAKACgAoAKACgBDwQWGR+dRL3VclK911Z7B+z58evB3w71C78L+ItQkVrkK8UcatIQSSeig1+L+IOJoYuUalJ6x0Z/R/hNg8bgcO44hWjLYz/jR46/aI8c+LbmXwX4y0vwl4QtXLRXl4oV3TP8Ad3q3T2r85P2k5zU/+CgWm/CfRE0LVviRpmuajbrtklismIZh75NAGR4O/wCCvPgybVY7HxPYFrVnCGWNNvU4zjFAH3X4S+Kfh/4geAF8f+DJft9pPAZUVTyDjOOaxr1FRhKqt0jKpU9lFz7Hw58eP2hfi54w0SextNQ/se0aRkZLVSk2ASMblOa+W4N4vp4vPPq2Zq0Ez5rI+J6dfNPYYlWjc8C8MfD/AFDUpjdXW9DId8kszbnfPJOevNfc8YeMWCyilLA5FG8npfse7xDx/h8FTeHy5a7HqmmaPYaHaCO1QKIxl3bvX8yZpmmOzLEOvjpuc5bI/FsZmWLx9XmrO7ZwnijW38QX32O0Yi0gPzH1r+kfB7w/+rwWd5hH338CP1/w64ejg6bzHGR1exAmNg2jAxgCv6LUk1ypao/WdLaC0AFABQAUAFABQAbS7bR15wT0FLrYi95Wex2vwN+M+q/Ajx1DrMXmS+HNScR6rbA5CDOTIo7HO0cDNfIcVZDCrT9rSXvHkZjgefWJ+nnhvX9M8TaRba5pFwk9rdxiSN1Ocg9q/I3TnSbUz5lw5dDVTBbIxil5k3JKoCG5fZGTVRV2Y15csGZDNklvWuy2h81J3mIKEJi0wCgAoAKACgAoAKACgAoAKACgAoAKACgAoAKACgAoAKACgAoAKACgAoAKACgAoAQmglsYTVJGUpETPVpHPKoN8ynyke1EMvvT5SXVAS+9LlGqoGWjlB1SNpferUTCVYjab3qlEwlWImm96tROeVcb549afIR9YD7QPWjkE8SOWf3pOBpHEC+f70uUp1xDN70+Ul1yNp/eqUDGWIEE/vT5CFiB6ze9S4m0a5OktZuJ106xOslZtHXCoSq9Q0dMJ3JVaoaOiMh1I1FoAKACgAoAKACgAoAKACgAoAKACgAoAKACgAoAKALOn/64/Ssaux6WX/EZnj3wD4e+I2gv4f8AEUDtFv8ANhmiIEsEmCA6EgjOGIwQQQSCDXj5hluHzWg8PiVdP70+6fc+hwuKq4OsqtJ6n53/ABZ8BXHwl8aX/hfV7K6ZIdskGo2GYVuonGQ+zd8vOQRlvmVhk4r8nzPK6uW4p4ZzUrarmW68t/Rn3uCxkMZRVZRt3s+p4d44GgvdRappmoXD3MxEU9vdMTIByQ3PI9xXoZW66i6VSK5VqmtvQ/UeCa9ajJ0uS9OX2tNH2bW/z1X5YKSunQ5Hoa9JxTP1OniKlPZ6EyXCn73BrN02tjup4yEtJaCJj7U5B4aNce+Cc/zFS/hNINe1bWzS/N/8AfMcQvg4O04+tJbl1XaD9BDNGgwDnHYVSg2ZzxNKnpf7iJrlj90AVaprqck8bJ/CrEMFv/aWrWljP5/lO43GGMu+O+1fXAp1J+woynG1/PRHyHFGYTw2ElUkk7LRPZ3026+nXY9esNF0lYUigsdamA4HnSdfqSa+Qq4ire8pRXofiDjCo+az19Evwsj6d/Y1+GGpT+MZPH15oVvBomm20sNi7Rsd94xC74343lU81ScFQWxy3K/Y8H5fUnWeOqxbSVot932Xa3U+cz/FQjTWGpvW+qX6/wCR9n1+iHyQUAFABQAUAFAHlHxnvObWxVup8wj8xX1fDVL3nM/PeN63MoUTytgWc+gr7JPWx+fN68wh61ojMa3SmiZEJ61RAN0/Gl1Je555+0F/yQb4kf8AYo6x/wCkUtc+Y/7lW/wy/Jno5N/yMsP/AI4f+lI6kjtXrHzSdzD8cReb4fl5Pyspr0crfLiUzzM7hz4OS9DypeQG9a+tnLl2Pz2LvFtgvrVBF3Vx1AwoAKACgBrHbyTgVMpKKKUXJ6CkFcjlyBn5e/0qfacsOeYl+8ny0zc8L+DdX8VM89iFgsIObi+l4jjH1+mfyr4jP+L8Pg4SpUWmz9O4R8OMdnNWFbFRcYbnfaB8A5LHRNT8VfCjw3Yal4h8pjFqmoIWEjgHiIoc9emfUV+GyxLxU5uT3dz+oqGGp4bDwwiSXIt+p+W37TPxK/aJv/Gmo+GPjHquo2dzaSNG1hIxEakH+EGszU8X0bRNU8R6mml2UEk1xIf++R6n2pN2A9FsPA/hrQ5fss1rdeItUjXdJBaKGij4/izg8e3pSTk9iuW+x+mX/BK/4keL/EmkeIPBOoeHvsGgadGTCNpChiwUjk9cU3TUk1LqROPLG1TqdH8c/hdqngfxle3C6XLdaTqUhuLeRV4QcDafxya/FuI+HsXhsc69Dr1Py/iDJa8MWnhou72seaNBqT6Outw2aw2sk3korj5iQ21q8CeV1MPh3Vno2PMOEMbk2DWNx3up/fqct428RTcaHYO3m4/eH0FfoXhPwJLiPGfWcTd04O56HBHDjziv9Zn/AA46+Zz9rbLbIUBGW5b3Nf2bGjSw9OFKloo6K3Q/foQpwgqUVZIkQEDmtm03c10SshaQhN3IBVuTjP8AWmtRPyEG8njv0Ht60pNQ1kCT6jPtln5nl/a4wRwQT3qVXo9WROdnZEuMZBOSDjiq5oy+Etaq4UDEIJBXccH9KHorisNeFJI3hdQ0bjDKehpQiqukwsfT/wCw58aJ9F1Wb4MeJ74mOUG40eWVv+WY6p9SzcV+T8XZP9Tqe0pJuJ8vmOD9hJyjsfc8LMThiD9K+Jp3seHFT3kT1oWVb/PknFXDc5cV8Bk5yK7eh879sfSG9woEFABQAUAFABQAUAFABQAUAFABQAUAFABQAUAFABQAUAFABQAUAFABQAUAFABQAxqaM5kTtVpHNOVjgfHPirxB4U8TaDdfuW8O30wsbz5Pnimcna5bsvT8j6ivpMpy/DZhhK0NfbRXNHs0t16/8DzPgeI86x2TZjhamjws3yT01Uns79v8n5HXmavE5T6V1jB8aeLV8H+H7jX3sJbxLdkDRxsFIDMBkk9hn+VejleXf2liY4ZSUW76vyVzw89z1ZJgpY1wc1G2i03dr6mlpmr22q6fbanZuWgu4UnjJ67WAIz781yV8NPD1ZUZ7xbT+R6GDzGnjKEMRSfuySa9Grlkz+9Zch0OuZd3r8MGs2uirG0k1xFJcSMDgQxJgbm+rEAfj6V2U8HKdCVduyTSXm30Xotf+HPLr5pGnioYRK8pJyf92K6v1bSXz7HNnXte8aTPD4UuBp2jxsUfVmjDvcEHBW3Q8Y7eYePQHGa9RYTD5XFSxi56r+xeyX+Nrr/dXzZ89LM8ZnsnHLZezoLR1bXcu6pp6W/vvTsmc3r2k/Diymay1nxrrMmojO511KWa4Q/7iAhT7bfwr1cJiM0qx9pQw8FD/BFRfzdm/vPncxwmR0JulisXUdXv7SUpL5Rul6cvyLnwx1fUJZdR0ybxhba7ZW5U2kjswu1U9RIrANgccnPPfsMM+w1OKp1Y0HSk/iWnL8mtP62OjhbH15Sq0J4pVoRtyt357f3k7P7769ehvePIRf8Ag7WLc3M0GLSSUPE+1gUG8DPoSuD6gkV52US9jjqUrJ+8lr56frp5nrcQf7RlleDk17rd07PTX7tLPyOP8D+GPGOv6HY3/iXxnqtpatbx/ZbSwn8l/K2/K0kg5JIwcdeevYe3muPwODxE6eEoRlK7vKSur31SXlt/Vz5rIctzPMMLTrY/FTjDlXLGD5Xa2jlLd337+fRbeoxa/wCAUGuWviC+1bRoWX7fa37+bNHETgyRSY3HbnJU5yM1wUJYbOH9XnSUKr+Fx0TfZrbXa6PYxKxvDy+t068qtBW54zfNJL+aMt9N2nujuUmWVFkjYMrAEEHgg18848rsz7CNXnScXozzTxB8KdZ8VeIrvUNd8ZXX9mvJut7WHIKJ2Xk7Vx64OetfV4PiGhl+FjTw9Bc9tW+r79396sfAZlwlis2x062MxUvZN+7FdF210VvR33OS+Gnw/wBP1rWfEdjqlzeyQaRdC2gkjnaMsQ8gJ4Poqn8a9rPc5q4Whh6lFJOortNJ9F/mz5rhfh2jjsViqOIlJxpS5U02usl09Eejx/DKC150rxj4nsmHQJqBdPxVgQa+Xlnsqn8ahTl/27Z/emfeQ4WjS/3fFVoPyndfc0yUWnxR0BfNsNX0/wASwr/y73cItbgj0WRflJ92FZ+0yjGaVISovvF80fmnr9zOmNLiLLlzUascRFfZkuSXykvdv5tGv4Y+IOma7etot5bXGk6zEu6TT7xdshH95D0de+R25xXFj8mq4Sn7eDU6T2lHVfPqn6ns5RxPh8xqvCVYulXW8J6P1T2kvT1sddG9eK0fW06hYRqzaO2ErkqmoZ1RY6kUFABQAUAFABQAUAFABQAUAFABQAUAFABQAUAFAFnTx+9JrGtsell/xGgetc0T2ftHFfFr4WaF8UfC9zp19ZRHVIbeX+zLwna9vOV+XJ7oWA3KQQR2yAR5ebZVQzWg6dWK5lflfZ/5d0d2CxtXA1eeD06ruj8sfHV1YeH/ABBeeF/H/hGWGW3dgktqQGZckZ2MflIIKthuCGHavzHB4XEuHNhqlpRbUoy6Nbptb/cftGWZTVxVGONy2rZvfeLX5prr0PMpr2Jbqb7IJDa+Y3kiXG8Jn5d2OM4xmvooQlyLn+Lrba5+n4HF4mnRhHFNSlbX1JoriKXhWwfQ9aTi0evTxFOrs9RSzR3Ebg4yGT8Tg/0NTZNWZqqkqVSMovuvyf6D55HcKpYnLDA+hz/IUoxS2LrVqlRKMn1QtMkhkuoY+rZPoOapRbMKmJp093cba65qOm3f2zS7qS1lKGMsh5K5zj9BSqYanWjyVVdHhZlRoZnZV43S8/8AI9l8KnxJpFhZajq+qSy6rJKl0iTqsiQIvKq0bqUck4yHUg8jHFb8F5Nhs7zpyjTToUVd6aSb0S+/VeS8z8Y4oxGGTdLCLljsrN693v8AcfQHh39sn4uaJHHa39toGr28ahQJrIwSADgBWhZUUf8AADX7bUyLCS+C8fR6fj/mfnssDF6pnvXwG/aaPxp8S33hSTwU2lXOm6f9uuLiK++0Qj51RUOY0Ks25mA54Q89M+NmOUfUKSqqd03baz/NnFWoui7N3Pcq8YwCgAoAaSQaTv0E2MMpUEtgAU1qKU4x3PBfiVqyal4nnQPkW7GMY6Yr9ByTCypYeNRdUfknEmLWLx0ov7LsjlW6H3Ne4lZ6nzUqbUbJjD1rRGQ1ulNEyIT1qiAbp+NLqS9zzz9oL/kg3xI/7FHWP/SKWufMf9yrf4Zfkz0cm/5GWH/xw/8ASkdV3r1z5lFHX7b7VpFxF/sFvyFdGFn7OqpGGPh7TDyR45goQvuRX2kfehc/MpLl5kGME1oNK0ULSAKACgAoAQnAyDyOnFTJqKvLYLObVNdTufh18OB4pWTxL4luDp/h2wO64lbgyH0XOM9R3r8n4y4wdJvCYLXo2fvHh74dRrJZjmUdF8MTof2h/gT8Yvi38H5Yfg9rEeg2cSZttPjZUN3GM5LsRuBPYDPWvyeadSV6krtn79QUcLSVKCtY/Oz4M/tZ/Hv9kv4gv4Z8RXd1JY2V15Wo6bdMTld5DOpIye5HTNQoKPwk0qcHJykzQ/4KD/tLfCv9o3xXoXiD4dadPG8NqovJ5rbyXZ/myMZOeo5rQo8//ZB+BPjn46eOh4e8NSNb6e2V1C5xysfGQCR1IPtSkrjtc/ZP4VfsxfBf4E+HoLS10S1u7xUHnXF0gZ3cj5upPfNFWoqMLk0sPWrTtA0r3xNpvw6+06r4G8HWJSWUyXMMI2FueSAo5+leFWzr2ekdWfVZfwv9fvHFS5WtvUxPHXxatPizb2/hXwVE32e4XOo3ckQ/cp0ZBnODzntXl5hmf1uj7KCu317HtZTw8sBN18xhrH4V38zxn4p6XNba3pPh+1t/K0yFdqyAYDyHHP518BxKq9TkpUtj8m8W62KxUqdGp/D/AOGMXxp8GvO0SPVtMTdqUeWlTHLrivf4E4zx/B2L0X7r7R8jwtnc+HMTGnKV6TPEp4ZreaS1vITHMhwRX9j5LnOFzrBxxGAfNzb+R+75bmuHzWnz0hEGBtz0r1+VRVkdq0bQtIoMguCc8cEeq0n7rQorUXT/AAP4x+JUmoaB4MTd/Z1nNeXs4P8Aqwi7hH06sK+c4izZYOUY9zz8Vj1SlyHm1npdnG2ZI5hdW7+XKCzffU89/Wu/BxhiaCqI3oP2mp32nXiXtskqcHHI969SkoKkuXc6dtC1TGFNa6ABrCtP2SuxXsrs6/4d+BfE+q69Z+KtKSW3bR51uoJRkFipyE+hr8P8QfEzBxj/AGdgPe7yPzfifi+lT/2fB+80fpH8KfHVr478N22oRsouYQYblM8rIvBP4kGvlsoxtLGUOam9epy5djv7QpKpLRrodxXqHokVwu9CPaqjuZVo80GYp++R6V29D5mppMUUkIWmAUAFABQAUAFABQAUAFABQAUAFABQAUAFABQAUAFABQAUAFABQAUAFABQAUAFADHpozmV5DWsTiqs5T4h6Omv+D9W0wpud7Z5IfUSoNyEf8CAr2MlxLweOpVel0n6PR/gfIcVYJZjldfDtauLa/xLWP4pD9A1U6voGm6ruybu0inP1ZAT+pqcZh/q2JqUf5ZNfczHL8b9dwVLE/zxi/vSZzni6GHxTrlh4OnG+zSNtQ1BR3QZSJD9XJb/ALZ16mXSlgMPPHR+K6jH13k/ktPmfPZ0o5ti6eWT1gk5z9FpFfOWv/bonwsuJY/CEOk3Df6RpE8+nzezRyHH/jpWnxBBSxrrR+GolJfNf53I4TryhlscNP4qTlB+sW/0sdc86ohd3CqoySTgAeteKoNuyPppV0lds8yilufFd+0cUksR8Tu0ksinDwaPAdqKD/CZWYn6OfSvrJRhl1O7SfsdEujqy1b8+RL8EfBQqVM3rOMW19Zd2+saENEvJ1G3/wCBPsekLZ20dkNPhhEVusfkqkZKBUxjAxyOPSvlnUm6ntZO8r3111PulRpxo+xirRtay0sttLbfIqadouk6JD9n0nToLVD18tACx9WPUn3NbV8VWxUuatJyfn/WhxYfA4bAx5MNBRXkvze7+ZgeNdAS7tH17TVWDWtMRri0uVGGYqMmN/7yMARg+tejleMdOaw1XWlPSS9eq7Nbnh55gFVpvGUPdr09Yy66fZfdPazKXinWv7U+HzXdoNr63bQ28Cd91xtTH4bz+VdGX4X2GZ8k9qbbf/bl3+hw5rjvrWUOpT3qxil/2/ZfqdXZRR2lvFawjEcKLGg9ABgfyrxqsnUk5y3ep9FhkqMI047JWXyOa8e6p9vtv+EF0s+bqmsp5ZAGRb25PzyyegxkD1J4r1sow/sZ/wBoVtKdPX1l0ivO+/ZHkZ/i/rFP+ycPrVqq3+GP2pS7K2i7s7G1iS2t4raPOyJFRc+gGBXh1JOcnN7s+poxVKChHZK33DncKCzEADkk9qlK5U5W1Zw3wcts+HLvXGUhtZ1G4vASOdu7aP1Un8a+h4mqf7VHDr/l3GMfna/6nyfBNK+Bni3vVnKXyvb9H956AK+bPtkiRKhnRAy/E/hTS/FdiLa+Vop4jvtbuI7ZraTsyN1HPboa7MBmFbL6nPT1T3i9pLs0cOa5Phs5o+zraSWsZLSUX3T/AE2ZB8OvEV/relXNprJU6no93Jp14yjCyPH0kA9GBB+ua0zrBU8LWjOh/DqRUo+SfT5MOFc0rZhhp0sX/GoydObWzcftL1Wvrc7GM14cj7OmywlZM7YD6RoFABQAUAFABQAUAFABQAUAFABQAUAFABQAUAFAFrT/APWmsa2x6WXfEXz1rmiez9oeOlA2fJX7W/wM0G9uz47udAju9MvGC37qhD2dwxwJAy4ZUkOMnON/XO8Y/NeL8qxeDqvNcubV/jS/CVtn2f39Wfb8LZ7Wwj+rRm4vp5+X+R8ha7+z3aXCtc+FNe2Z5WG7G5PwkXkD/gJPvXy2F4sqQ93F07+a0f3P/NH6fheKqsPdxML+a0f3bfkeaeIPh34x8M7pNU0SfyE/5eIR5sWPUsudo/3sV9NhM4wWN0pTV+z0f47/ACufSYTOsFi9ITs+z0f9ehz4u5Y/LYtvVWHB9+Ov416Lgme5HFThZvVJ/wDAJZb8s6BI8EZbk+2P61Kp9zepjm2uVf1/THWttqerz/ZrG2nupT/yzhQsR+A/nU1KlKhHmqNJeZ52LzCFJc2IqJL1/Q7HRfhB4ivysmrSRabF3BIklP4KcD8W/CvHxOf4enpRTk/uX+f4HzWK4ow9PTDxcn9y/wAzutK+G/hHw+FvJbZ7yaIhhJctuw3sgwvXpkEj1ry6eMzLOq8cHhl703ZKPX59u7va2+h8vj8/xVeDdSfLHstP+CXZZHnmeeT7znp/dHYf57k+tf0pwvw/S4by+OEhrJ6yfeT3+S2Xl5n53isQ8TUc38iER6lqGoWmgaDaG71bUpPKtYR0z3dvRV6k179atSwtKWIxDtCOrf6LzeyOKrU9mvM9UtPiL42/Z0vbb4V/DDUrbWfEGrvCbqOPT4pZp9QkOFjZyMkAt8q/wg+5NfPZWlxBGrjsZDlgpe7q7KKSWnpbV9X6HHKlGcPaTZ+hOnG+On2x1MRi8MKfaBEMJ5u0btvJ4znHJr5ufLzPl2PNLFSAUAMfgg0X1sJ6qxz/AIy8RWXhnQrnVL+4WKJUwCxxyeK7ctwcsXiVTj1PJzvMqGVYR1qh83/8JTpWpvJdDVIHeZt33hmv1GOX18PFQSdkfiFXNsHmFR14y+LUsblkUbGDDrkUtY6SBQhJXjIQ9a0QhrdKaJkQnrVEA3T8aXUl7nnn7QX/ACQb4kf9ijrH/pFLXPmP+5Vv8MvyZ6OTf8jLD/44f+lI6rvXrnzKFdBJE8Z/iUj9KV7NMuUeaLR4xrNobLU7m2YY+YkfnX3GEqKpRTR+Y5hRdLEPsVcgjIroRgwoEFACNjac5x7UWuVF2dwLbWCEfeGAfSo5rp8vQqEI1HyydpIz/h5Jr3xK+M0fwz0fT2FlZxpcahckYAQ5Iwf+AnvX4txPxhiFiJYSOlj+jeCPDzBfU44/E2c5a23t1Ob/AOCj37S0Hg61tfgB8Nbw2sNgnl3k1u21mYZHLDnPSvzepUnXqOpI/Y8PTjhaap0uh8+fst/t9/Fn4G+J7Nde8R3Wu+GmcR3dveSNNIikj7jOTjjPQVW5TvLWRw/7Z3xx8MftBfGu9+IXhTRl06wuLWCAIqhSzopDMQAOSTTFZHg6KzSAL1JxTtzbDtdXP2z/AOCcfw30r4W/ACLxhcQRDUtYAlV9g3H7w6/hWNaosPFzka4alLFTVOCPa9a1p7rzb6+uGCAF26nA68Cvj8fjJ1J6N2P0PLMtjhoKyuzza813WvHczaN4ViktbHOJ7yRSpI7hc4P415Um5O6PpoU6WEh7WWr7HXeGfDOm+GtPTStHt9pzmRgPmlb1J6mtadJ9DjxOKliZe1qvRGn4l8A2uuaUYbv5nHzpjho26g5+tb4jBqpDY+YzLDYXPIPD14rlfWx5vFfap4TuhpHiSNntydsF3jOR6N+HrXxmNwNSnJy6H4TxPwvXyCs/ZLmpvruYfjn4U6H4xt/7R08x2906EiSMggn1IFenkPFGacM1VPATfL1jfT7jyMuzjE5RNVMNJ+ab/Q8K8R/D3xN4ZmZbqweWHBxNGNwP4DpX9EcM+MOV5klRx75Ki8tD9XyfjrLcXHlxd4z/AAOcAPy54ZfvFuP0Nfq2HxmCx1quGqJp+aPt6FaljI81CaaGC31XVr620Dw/Zvc6pqTiC1hTklj0Lf3R9anNsbRwFL2jepOJqrDw13P0e/Zr+Ael/CDwF9j1CGO41nV1WXU52UHeSDheewDYr8PzvMauZ1uaL0R8bjMR7Wdz8/8A9p/4ZTfCb40atYxwuNN1g/brZwp275CzMo+nFfo3CWZqeG9hP8WfRZVVp+x1l9555o18badY+Ssgwfl719asRTo6KcfvR6aqU4rmdRfgdQgaQbEjeQt02qa8/H8U5TlsObE14+it+hxV83wVD+JVR0ug/Dbxf4hdBZ6Y0cZ/ikO3Hvz1r86zbxlynBXjgVzy/ryPmMz47wGAbjQTnL8D1Xwv8CtJ0dl1HxVfpNIvJTd5aj8zg1+JcReI2e8QTd5ckO0dH96PzfNOLs0zeTTlyR7LR/ejrX8Q24uLbQPDNsLWC5mS2e98nESZ43YwBx65r42hgauLxCW6DI+GMwziDdOOker3Z9W/CrwJpHgLw3Dp2luZjOTcSzk5Mjv8xOfTJOK/YMsy+OBopQPssDgY4KDh9pbnb16Z2jH9fape4paxsZV5CYm3Ada7KctDwsXRs7kI6VqcOwtABQAUAFABQAUAFABQAUAFABQAUAFABQAUAFABQAUAFABQAUAFABQAUAFABQAUANfpTRE0VpRWsThqopTjNbwPIxCOL8Aj7LoMujHro99c2P8AwFZCU/8AHGSvezj95iVX/wCfkYy+bWv4pnxPD69jg5YV/wDLqc4fJSbj/wCStFbwSDqK6n4sk5Os3TGA/wDTrFlIvzAZv+B1rmv7h08Ev+Xa1/xS1l+i+RxZJfEqtmL/AOXsnb/BH3Y/fq/mRaMv9leOtb0zpFqcMOqQgdNw/dS/qIz+NXin9Yy6jW6wbg//AEqP6/cY4JfVM2xFDpUUai9fhl+SfzLHjaaa5s7XwzZyMlxrk32UsvVLcDdM/wCCAj6sKyyqMYVJYua92mr+stor79fRM6M8qTq0oYCm7SrPl9I7zf8A4Dp6tDPC1tCfE/iG4ijCpaNa6ZAB0SOOEPtH/ApT+QqswnL6pQi3rLmm/NuTV/uiGUUovMMVOK0jyU15KMU7ffI64DivFufUKOgxlppmU4mD4w1KLRvDWpajKcCK3faO7ORhQPcsQPxr0ctoPFYunSj1a+7d/geFnVeOCwNWvLpF/e9Evmzz/wARaivg/SvBmmahY3NyLBFu7qK3XcymKIKCc9AJJAefSvpcFQeZVsXVpyS5rxTe3vO/5L8T4rMa/wDZFDA0K0HLkSlJLV+7G33c0vwNLQ/HWseO55rHwvbQaWsGPPuLxw86Ke6Qjr9ScVy4vKaGURVTFtzvso6L5y/RK53YDPMTns5UsBFU7buTvJLyh+rdjsPD/hrT9ASVrcSTXVyd91dztumnb1Zv5AYA7CvDxmOq4xpS0itorRL0X67n1OW5XRy9Nwu5y1lJ6yk/N/ktkbSiuBnsxRh+O9ROkeD9Xv0JEi2rpHjr5j/In/jzCvRyih9Zx1Km9rq/otX+CPJ4gxH1PLK9Zb8rS9XovxaL3hfSBofh/TtIAANpbRxNjuwUbj+Jya58fifreJqV/wCZt/Lp+B25RgvqGCpYb+WKXztr+Jrha4bnrqJIq1LZvGJl+KPFGl+EtMbUdSkyx+S3t05luJOyIvUknH06muzAYCtmNb2VJer6Jd2zgzbNsNkuHdfEPXaMV8Un0UV1b/DdlH4Z6BqWk6Vd6lrkYi1PXL2TUbmIHIhL/dj/AAAH4k10Z7jKWIrRpYd3p04qKfe27+bMOEctxGDw08RjFarXm6kl/LfaPyX43O2jFeBI+4posJWTO2A+kaBQAUAFABQAUAFABQAUAFABQAUAFABQAUAFABQBcsFyC3vXNW3PVwC91svY46Vkeohw6Uiz5M/ag/aZs5bTUPhZ8OruK5edJLXWtTA3RwxnKvBETwzEZDMOAMgc5K/SZZksakfa4yN4vaL6+q7eXU7cLQlKSntY848DeGLNvA+k3F0TPc6xdxlpz98QhyoAI9RySOueelfxTx/jo5fxZjsJl940cOpKMb396ybv3SldK97Jd7t/r2UQdTB81bV8t/8AI6q48MaTca1q2nR2qwme0SW38sbRE68FlA9SUyOhx7mvhKOdYyjgsPiHNtRm1K+t09k/RJ29fJHdKjTlShVmvJnz54o8E+GvETypqWjW0NyHO64tV8qTcDySRwxz/eBr9rwGY4jCxUqU24tbPVf8D5WOOlmGLy+o6dObsns9Vp5f5HPaL8I/DWmzG4vzJqTj7gl+VF+qg4b8cj2r0sTnuJrLlh7vodeL4ixmJSUXyen+f+R6d4A8L6dqeuWmiRWkVvZ/NJJFAojGxRzjbjGeBXxnEma1cvwFTFJ3nok3rq/U82hB4ibnUd7K53w8CeH5dK157e2Ki3uS0EjMS0aRnLKCT0IDDnnkd6+JfEePhicIqkr80feXRuWzfpp/wx6f1WlB04SXxav5nCfGXQ9L8OXekX9n/o1pqVuSsRJKrKuNxHpkOvX3xX9FfR2zKOaRx9LErmxFGUbS68kubReji79012PkeJKcoTjy/DqreaPObu9S2hSSON7iSZ1it4YhueeRjhUQDqSfSv6bjG++iW77LufKTkoK7PTY4oP2cvB03inxEIZfiF4giKW8LfMNPh9B7L7feb1ABr4itOrxdj1haF1hqb1ffz9XtHsrvyOSK9s+aW39aHzo3izxp4Y8Y6f45t7u5s9ZhnTU7W6fli+7cGOeDnuDwQcEYrh4h4jw9X/hLyuS9nSdpW/mX2fSP4v018ni2nmWVewdam4QqLmi+6T2+Wjaetmns0fsN8OfFg8eeAPDnjUQLAdd0q11B4lJIieWJXZAT12kkZ9q5aU/aQU+6Io1Pa04z7q50VWaBQBHLyQtJtJakyXN7p4h+0j4W8X+LdDt7Tw0BJBCzNPHnBYYH+FfacG43BYPEc+IZ+UeJOBzDNaCp4NaI+P7yx1TRLg2N3DcWkqnGHBGD9a/dKFahi488WpJ9j+b69HFYao6de8GvkTWfiPXLQ7odSmBX+85I/nWdfBYeWk4rXyChmWMw7/dydvNnR6Z8U9YtAEvYknXuQoFeXXyGEtYs97C8T1aT/fHX6T8R9C1HEcxaGQjnd0rxa+T1qD5o6n0mG4mweM9yejR0cM9vcoJLeRZFPcNXBKMqekj2oVI4mPutWFJ3DYr8D1FZ/E7oPq6grRdzz39oFj/AMKF+JAb/oUdYwR/15y1hmP+5Vv8EvyZ25OnDM8Ov78P/SkdZkV69j5tNDx2x60pbHRTabsedfEbS/IvkvkT5ZBy1fQZLiVJcjZ8VxJh+SXMkcgF2qK99bs+Zi7oWmMKAEbgGhq6B7EGoX0GnWNzqF5II4bWJpXz6AZJryswxcMsw0q7enc9TK8oq5zmFLCYfWUt/JHrHwW1fQ/APwO8UfHd7aKGa9t5IIJmGCyrnac/8Cr+cs1x8cfjJ4mmrp9T+ycky/8AsvAwwknzOOlz8b/iV411D4g+NtW8VancGWW+uGlyxyQDXA5uS2PZjTXR2OXccgcAetPlaVwtYTjcNvODSEyeHK3KFhgeYM/nQnyJjXwWR+4f7MevrqvwD8J2ts58uGz2nb67jXyuZY7214QZ9zkOWSw9P2tWNmz0mWKK4jMUsWUxhh3NeLeMtz6OEnh37mo6zskIW0s4mCD7qr0FVGk29NiKlRc15s6nTdKSyCzP80vf2+lenQhFL3jx8TipVv3eyNAld2Cgwf4fSuhK+5wwtunoYviHwppPiK3eC6t0dWHzCQZDVyVsLGqnE0dWnOk6WIh7SLPHPEvhTW/A+s2mneFp3vLnUZAI9PPOQeOBxjpXy+JyD97bDu8n2Phc58O8NjYyxuXz5GtWnt+Bd1G51XR1+xeMPC9zpoYDcZlBjfPUYBJry8Tk+KwUk6lOx+VYrL61CbjUht17nEeIfA/w/wDFki2ugaOtxqVw2EitY8FT/eORXZlOa5pha6+pTafkdOW43MYS5MM3E94/Z8/Zb8PfDGb/AITDWLf7b4guEBDuM+QP7q9xyK/ZKWa4/HYWEcZJuVtWz9MwuKxU8PGOJd5W1Z76Y34BXjr7Cs0/ZLQpq+54z+058G9N+J/g/wC1mwWbVNK3TWzAc4wNw/IV5eb1sbRwrngZtPyPMzb28MO/q0rHwxD4b0CD5ZtNijmjOJI3XmNv7p96/FMVnuezqSjVxEr9rn5PiMzzFT9nUrP01NC0j022dJNOtFeVWBVUXqa8uMMbXnzScpPzMFTxmMV0pSPZfDWq+Otd0+G00/wtLFKo2+dKB5eOxwDmvoMJl2KxCXucsu72Ps8m4MzfF0kpQcIvrL/gHV6d8H9U1icXPjPU2ul6/Zkz5Q9sGvpcLkXs1eu+Z/gfo+WcB5Zg1zYqXtJfgd5N4B0OXw5ceHEtY44J4yEKDGzjH5171HCwwkOWmj7XB4lYKajh48sVujo/gZ4uvL7Trnwnrz7dT0R/KKt1+z5IiP8A3yor2suxbf7mb1PF4iwUKFZYmn8Mz1beh43V7D03PnE01dCMQx4NAdSGeMTIRtyRVJ2MMTS9pH3TLcGNtrjBrqjJNHz9SnKm/eQgYE4BqzNa7BQAtABQAUAFABQAUAFABQAUAFABQAUAFABQAUAFABQAUAFABQAUAFABQAUAFACHpQhPYgkFaRZx1YlSZK3izzK0Lnkvi7VJPC+o+MLGIlZNX0+C9s8HH758WrY98+Ua+zy3DrH0sLUe1OTjL0Xvr8Lo/Ks8xMspxGPox3qwjOH+J/un878rO807S4tK0210y3XEVpCkKfRVAH8q+dr4iWIqyqy3k2/vPrMPgo4ShDDw2ikl8lY5fxnnSNb8OeIzxFFeNp9yfSK4XAJ9g6p+detlf+04fEYXq48y9Y6/imz5zPI/UsXhcd0UuSXpNWu/JSSHeH2HiDxjq+uj5rXSh/ZFoexcEPOw/wCBbFz/ALNLGL6ngaWH+1P35em0V9138ystX9o5nXxe8KX7uPrvN/fZfIdBcw+GPG95a6g4htPEfl3FpMxwn2lECPET2JVUYevIpThLH5fCdLWVK6kuvK3dP0TbT+RrSnHKs2qU67tDEWlF9OdLlcfVpJrvqjtAleC2fXRplHWdX0rQbNr7V76K2hHALnlj/dUdWPsATXThsNWxc/Z0Itv+t+y82cePxeGy+k62Kmox8+vklu35LU5a307VfGuo2+r61YvY6LZyCaxsJhia4lH3Zph/CB1VOueT6V6861HK6UqFCXNVkrSktkusY92+r+SPmqeDxOe1o4rFQcKEHeEH8UmtpTXRLpHfqyfTIxf+OdbujyNOtrawT2LBpX/9Cj/Ks68vY5fRh/O5S+60V+THhaP1jN8RP/n3GEF87zf5x+4f4n8M3N1Lb+IdBRE1rTiWiydq3Mf8UDn0YdCehwanAY+NNSwuJ/hT3/uvpJea690XmmUVKko43BpKvT26cy6wfk+nZ2Zo+HtdsfEVkbm03xyxN5VzbSjbLbyjqjr2I/I9RXLjcJUwVTknqnqmtmu6Z35bjaOZUvaU9GtJRe8X1TXR/nujRkuLWCSKGe4ijknJWJHcAyEDJCg9ePSuaMJzTlFNpb+XqehKdOnKMZySctk3v6dzl/HAGo6h4d8NDkX2oi5mHYw248xgfq2wfjXrZV+5pV8X/LGy9Z6L8Lnz+fL6zXwuA/nnzP8Aw0/ef48qOxQCvEZ9VBFTVtf0LQIfP1nVbWzXGR5sgDN/ur1P0ArbD4PEYyXLQg5ei/qxli8xweXR58XVjBeb39Fu/kYEnijxR4iUReCPDzwwPwdU1ZGhiA9Y4v8AWP7EgD1r0VgMJgvezCrd/wAkNX85fCvxZ5LzXMc0XLk9C0X/AMvKqcY+sY/FLyuku5d8PfD2z03UP+Eg1y+m1vW2/wCX25AAi9oox8sY+nPvWGNzmdel9Ww8VTpfyrr/AInu2d2V8L0sLX+vYybrYj+eXTyhHaK9NfM7CNK8Ns+vp0ywi4rNs7YRsTKKhnVFDqRQUAFABQAUAFABQAUAFABQAUAFABQAUAFABQAmRQD03NLT0IjYkdTxXNVab0Pay+DVN3RbrE9I+R/2lP2ovtH2r4cfC3UMk7odV1iI8KOhigbvnu44x0ODmvqMqyjltiMSvRfqztw+Gc3zSPk6axjks3tFYoGH3u+fU+tfScz5uY9WKUdj1vwZ43tbPwTpMdzcwhPD0yQ3BDc/60Yznp8pA/Ov4n8RuB8YuMMbClByli+acNN1ytu3dpp39PNH6dklbD1Mt9o5WslF36PZffozrn8c2EfiW/vkKYtbJDIruB5aNk7if+2efoa/MocKYurllClZ/vKjUWlfmlG10vP30vU9f2NP2ToTnZx95+Sd/wDJnzjqHjzU5tSup7eK1MEk8jx7423bSxIz83ofSv7Bwng5h/qdKNTESjUUI8ysmlKyvbbS5+eYrOZVK85xS5W3b0uRHxzqmOLa1z/ut/8AFVa8GqV9cY//AAD/AO3Mf7Xn/Kjufgp44mTxk39rGLD2ziFIl25bI4GSSTjJ69jX5z4v+GVPKeHY4jAzlNqaU27WSd7OyWivZbvVo9rIMZLG1p4ebSbWnyf+R6zb+L9LsdH1qO5lCtJcPEWBBVJJcAA/TetfgNXhvG4rF4V0oN+7zJdXGF22u/wy+4+vrUouUZcytGyfrp+d0eW/HrxHBqtvouimSKE6TBLNcMz5wp2KnGOD8p475Ff0j9Hbh6rg6mYZtK/LVcIx06rmlL1teJ8dxc4UZxgndu7fl2+/Uv8Awb8MaT8OPD0nxx+JMXzwxE+HtNlHzguPll2n/lo/b+6vzd+P2TPs1qZpiv7Ey3W/xy6abr/DHr3ei8/z6bliJ8sdjwX4g/EjWPHPjCXxPrMizyPOr+UeY1RT8sYH90DjHfk0Z5iKXDeWf2XgZWrTTvJbq6s5eUn07L0RzVM9w2UY2gqkFOEZxc13imr/ADavbp3ujp/iPpl14n0nR4vD2nTX+qX91FDY29vGXklMq8Kqjkn7tfzxwr7Wnj50PJ39Uz9x8XMBQxXDdR1NZU5wcWu7fK0vJxbfyT6I/U/4W+E5vAfw18LeC7mUST6JpFpYzODkPLHEquR7FgTX7PSh7Omo9kfz9Rh7KnGHZHU1oaCZFAEF1KkeCTzjgU4x59LXOevXhQV29THZn3F/myT0FdSowj8J4MK0583M7XOP8a/C7wr45t3g1exT7Tj5J0X5h7kmvcyvPsZlMuanPTsfOZxwzgM5pezrw97oz5U+JvwY8QfD+5eXYbvSySUmUHC+ma/Xck4pwmaQSm+WfmfhXEPBmNyOTcFzQ7roeeA4A+UgHpivq99Wz4bk1s3cXhgCMYB59amDhPVahyxa0VjT0vxJq+jyq9pdyeWOsZPBrjxGW0sR8R6ODzLEYN6Suj0Tw58QrDViLfUEFvK3AJ7181jMoq4aT9krx7n2WX8Q0q7SqOz7GZ8fyo+AfxI28q3hHWCD/wBuctfOZo7YOqn/ACy/Jn2+TtVcxw0o6+/D/wBKRvnVbAdJq9/2U+x8r9dojTrFj3kJHpR7Gb0FLMKUVdGZr89pq2lyW4jJdRlSRXTgoSw1VPocGZVqWLpHmJRomMbdV4r66EudXPgppKTSCqJCgA+tAFDWNPi1fSbrT5ydk8TI59iMV4ufYX63gKlFdUe5wzmcspzWji10dn82jpv2q2bwf+wdZaX4cUrb7/LkZeP+eea/mqph3hKsqD6M/tTDV4YmjGtT2kk/vPx+KkY46/rUmw9ckAY/Gny6XbEo8zsizYaZfahOsFjayTyMQAqLk81Da6GnLKHxbH0T8Hf2VNd8QXdtrXjKFrGxVg4gYYZx6EGvpco4dxea8qcWoyerPieJOOcs4ci3GalNPY/Sf9mxrOx8JXPhyxTyotLlWKNPbBNfmnEOVQyTM6+CTvZ6fcfuXCvEH+s+RYPM4KycXf1u7Hr6IXYIvVjXgxhzSPbn7qudRp1jHaxLlBux1r1KcOVWPHr1ueRdKrnJbFbqJyS1Ew2cr1fp+FW3ZCg4xi20YPi7xha+FLcTGPzr64/dW1sgy8z+mPTvxWTlbU2weCljpc97RW5s/CP4dXdlczeNvF/7zXNQ+YRtytqpx8ie3AOSO9ell+B9l71TdnkZ5m8cQvq2G0hH8T0u4sLG+Ui6toJkPBLqDXr1KNOceWornyzpU6vxK5QsPB/hnS7p7/T9Ighnf70gTmuajgcNh5c0IEQw1Ki+aMTejGI1HtXbe+qN782o5uhoavoBWniSVWjdQyyLtYH0otFx5ZEy5WuWR5xc/s/fCye+n1O48MwPNcMWf5mxk/jXiz4fwNao58urPP8A7Jwrn7SMU2eLan4IsfhV41bQTp0KaNqxMtlcMM+W4wAhz6kn8q+cxeU0sFO6Wh+tZPRy3HYNVaNJKpHRq34nXWkos5FaFQuDhsDFZU5xvzR2O+pDmjZKx2FtNHdRLLGfqK9SFTnR4dak6bHsTv8Al6YOK3WqM47q5yGp36+B/iHpHi+LIsdR/wBDvQOhcgImfxNZUpexrqodM8OswwNWnL4o7H0Ah3JvBBB5GPSvqufngmfnzhyJxZl+IfFWi+FbT7Xq90Ilb7q5+Zz6Ad6roC2PC/iF+2r8O/htcqniZzZRscgSjbIV9cE9MUDO6+FPx6+GHx20wah4F8RwXLD70IZd4P0BNXCVjlxGHVRHbzQmJtpBLDuK6YyueJOhKnIQZHWrM3Edmgi1haACgAoAKACgAoAKACgAoAKACgAoAKACgAoAKACgAoAKACgAoAKACgAoAKAInGapM55xuQOma0TOSpTuct4s8BaP4uudOu9RaeOXTJxNG0LAbwGDFHyDlSVU/hXsZdm9fLoVIUrNTVnfpurrz1Z8pnfDOFzqpSq17qVN3Vra6p2d07ptL7jcMHtXn856jw5na54esfEGlXOjalGXt7pNj7Thgc5DA9iCAR7iurCYypg60a9J+9H+vuex52YZTRzLDTwtdXjJW8/JrzT1XmQeGPC1l4V0aHRrF5ZUiLO0szbpJHZizMx7kk1ePzCpmFd16lk30WyS0SRnlOSUsowscLRbaV3d7tt3bZb1XQdM1yxk03V7GK6tpfvRyLkex9j7jmscPi6uEqKrQk4yXVHVi8rw+PouhioKUH0f9fiYCfDdbdfJ0/xn4os4BwsKXyuqj0UyIzD869J525vmq0Kcn35bffZpfgeNHhNUly0MXWhHspppenNGTX3l7SfAehaVdDUmS41C/ByLzUJmuJl/3S3Cf8BArnxOb4jEQ9krRh/LFcq+dt/nc7cFw1g8HU9u06lT+ebcpL0b2+SRvGHPavO5j13QuZGkeGYdIv8AVb6K4kkOq3IuXVwP3bBFXAPp8tduJx0sTTpU2rcit66t/qeVg8mjgq1etGTftZc2vTRLT7jUMHtXJznoPDmDrPgrTdWuxqkU11p2pBdgvbKXy5So6K3VXHswNejhc0q4eHsWlOH8sldfLqn6NHi47h6hjKn1iLlTq7c8HZ27PpJeUkzCu/hRbay7yeJ/Emraq67fsrs6xG1IP3k2ADce5x2HoMehT4hlhklhKUYLru+byd3ex4tfg2GNblmFedVq3K7qPLbquVJX87fkjAsfAmunxtdWVt421rZplhH5d3cBJpB5zHMYLD0jU5HP516VXNsP/Z8ak8PC85O8VdL3Vvo/NniYfh3GPN50aeLqWpwVpStJ++3dXa/urXf7zqo/h1cTjGq+OfEt2O6JdiBCPQ+WoP6148s6jD+Dh6cf+3eZ/i3+R9NDhapU/wB5xlaXkpKK/wDJUn+JsaL4E8K6FN9q07RYFuScm4kzLMT/ANdHJb9a4cVm2MxceSrUfL2Wi+5WR7OX8OZdl8/aUKK5/wCZ+9L/AMCld/idEkdeY5H0UKZKqVDZ0RpkqpiobOiELEqipbOiMR1SaoWgAoAKACgAoAKACgAoAKACgAoAKACgAoAKAEbpQF7CDkCiWwTXNJC+IPGHhXwNpA1bxbr9lpVoSEWS5lCb2P8ACo6sfYAmvOq1YUlzTdkfQxqU8NR56skl3Z8hftY/tV32taUngX4K3l1c2uo2+3UdSitZ4t3mMU8gO6AogA3OyjJDKAcbge7Kc0yahfEYqqm47R9Pwv2/4YxhnuVxTbrxb6K5w2l/sta3rXhu01fwP8RNE1q58hTerbyHyVnIyQGQyY9NrqCCDk9h6GF40p1W3iKXut6ONnZee2vo/l393D4+nVipU2pLun/w5x2v/Cv4u+Ei51bwdeXMCZPnWsf2hSB1JMO4qP8AeVa97DZ1lmM0p1Un2en/AKVa/wAmzsjiYvr95xjXOnzSOt5YMsinEm0bsH3x82fqK9X2d7STv2OiNZ2028tSxbJpTl0tpcmQbXTzmyw9CpP865Z4Ki+Rypx9x3j7q0fdaaPzRssVUd0pvXfXf1LkMEMC7IYlQf7Ixmtm29yB9IBUZo5EmjYq8Z3IwOCp9Qe1YYrDUcbRlh8RFShJWaeqafRl0qs6M1UpuzWzCaVpFlM8hYTP5su85DuP4mz1Pua5cPk+X4X2ao0IL2ceWNoq8YveKdrpPquvU1qYzEVObnm9Xd6vV9zpfhX4Eg8eX83xA8X/ALnwfojmZGn4GozR9WbPWJMfQnjsQPEz3MqOQYeOU5VBRqS0tBJKCfRJaKUn/n2POxeJqYmfvScpPq3d/wBfocF8dvi9d/EHXmS1d4tKtCY7KDphe8jD+836Dj664DC0ODsteKxFnXn07vpFeS3k+r+SODMMbDK8O3vJ/i/63/4J49JJLJKttbIZJ5ThVAzj3r88qVMRmmJc5XlUm/m32X6dkfny5sVVdSs93qz6n+AXxzg+Empi+f4dWev3YhS2guZL5oJbWIIFYRnY67m7nAOPlyBnP2fD/hnSyyi8RXqf7RO7lpdK+vKtV831fkfrXHPiV/b2IlhMBFrCxel9JTttKXZfyx+b12+odN/bm+HQgMvifwtr+lbF3PLEIbmFfxDq5Pp8lerU4UxSf7qcZfen+VvxPho5tSfxJo+j92UDYIyM4PWvl9j1G7IY8gQZY1Sjcmc1GN2ZU85mkOei9K6acOU+exFf20vQZWhzjGyh3scChrmVhqnK/MUr/TNP1WzksdSRLiCUEEMM8GnSxFTCzUqe6MsThqGOg6dZXR8i/HH4OzeA9S/tjSAX0u7bJx0jPp+tftXCvEsc4o/V6nxo/n7j7hB5BP6xR1py/A8pY7myBgDge/vX2sEoqyPztR91NhVCE37GBBIbsR2pSjzrlY+dQ+HcrfE3xrqEPwQ+IOjXjeZHN4V1WJWJ55tJRXyXEeVQ/s+vWj0hJ/8AkrPuuC86q082wtCq/iqQX3ySPR/m9R+VdjS7HErMevB5A/KodjRJLVk0eR1wQevFRON9ioRS3OV8S6WYJDdwrlW5IxXr4LEJx5JHg5lhuSfNBaGFn5Qa9F6Hkp3dhaEMMZ4oE3ZDWXqo+63UVk42TvrcafPtob2ra9pfi34Waj8J/GFq1xY3QY2kinHkuecnHXoK/HuJeDcVUxLxWE97m3W1j+iOCvEfB0sHHA5guTkStLe58I6v+xV4mXUZRomsRy2quQjOACF/E18nHhXN5St7L8T76fHvD8Ycyr/gdJ4Y/YihilSTxL4gMiry0cakfqDXsYLgTGYiVqz5fkfNZh4tZRgk/YLnf3Hu/gj4PeAfAyKmkaNE8qjmSdRISf8AgQr9Dy3gjBYCKdb3mfk+eeJebZvJ/VXyR9TtSSsbAADbwoHQV9jQw9KilCmkkfndbE1MZVU67cjqPhPrq+HPHH2S4bbbamhGScDzeAtfzf4sZGsNjVmUdE9H8z+yfo7cSRx+TVslqS96D5o/4UtfzPpTSBu1FVfGBycHPFflWDgq1Sy2P3zFTahZHVMxByMY6j6V6DVnY+djPmk0+gq7XOecd+K0Sb2KclA5PxF46t9MuP7G0K2fVNYuDsjhgyyoegLMMhcZzzWMnraOp2Qwydq1WXLA6f4b/CS4tL//AIS/xvML3WphlYmO6K3HYKvIzyRkV6eEwLbVSf3Hh5znKn+4wXux7nq32f5Spb2GB0FezLVWR8wk73YqwbRtBGPTFJ3fqCTjs9B/l+pqvUav1HAYGKQwbGDmgBm0OMg8UrX3B2e5GUUMAD0PIPelypbEcnvJpnH/ABP8DWXjfwvc6ZIgW5T9/bSj70cqg7SO+MnpXHmNBVaLVtT1smx8suxyqLZ7nhXhPVbq8gn0fUoTHqOmuYZlbqyqcK//AALGa+JVL2cnTZ+oVeWdqsPhZ2Gi3zW8yRMco5x16V04adpcp5WLouUXLr2OmA+bJbivSXuniuLdznfHWkHV/DF5AAN1uVu4+OhjO/8ApUVoe0joduBrKniY32s0/nodx4K8dWr/AAwsPE+oygBLNGlJ5O/HTHrkivey6p7aj6Hx2b0HhsbUp9E9PM+af2ovjcfg/wDDe8+KPidll13UVaPRtPk5SKM55KHgncvXGea7Iu55qfvOPY/Fn4gfEjxb8R/Ed34g8R6vc3EtzIzhGlbYik5Chc4GBxVFHp37IXx38Q/Bj4taNqdjqUyWE9wkV1CXJTaSR06dTStqC0Z/QtoV/b+INFtNWgIMd5EsqkHPUVany6mVWkqqsPurN15U5raFbmPLrYR09ncrHenDLW1zzJ80XsGSBkiqWoLXcAxPQUmrFWXcCxFArC0CFoAKACgAoAKACgAoAKACgAoAKACgAoAKAEzRYV9RMnPSk9ClZgWI6ii4W7CjcfuqTT0Hyy7B8w6qaHZBysQtjsfyoWomrBu47Z9KV02SncaT/e4NUJR5rjGB9KowUeZtEZUk4K01JmUqQnl84PFVzEOiJ5QJxT5jN0RFjyMkUcwlRF8oelHMHskHl0XH7MXy6OYfsg8qlzDVEPJ9qOYPYAYfanzCdEYYvampGUqJGYfaqUjGVETyeelPmI9iOWL2pORrGiSLHUNm8aZKqVLZvGmPCVLZtGA8LU3NVEcBikWlYWgYUAFABQAUAFABQAUAFABQAUAFABQAUAFADZJI4Y2llcIiKWZicAAdTSbtqxpNuyPk34WftgtpL/8ACH/E/RtXvbkhJrHU7CH7S04mCssEqA7hIpfapAIYBe/J+IyTi2niKfJib812lbW+rSP0bOeCKkn9YwFlG2qeiVt2n26u59P6/rlr4e0K81u8uLS3jtbd5g15cJbxbgpKq8jkKgJwMk8V9nWqqnBtn53D3pa9D86/EfjbxJ8Q9al8U68b3U9QuudwjKxQoTkRQ7yFWNegUE+pySSfy7G4yeJqudaS9L7fdc/PszqYzMa7niJJJbK+i+Sv95n7dT/6Al3/AN/If/jlcXtKX835/wCR5/1F/wA8f/Jv/kTb8NeJfFfgfVItf8N6hPpl6oAbBDJKuc+XKmSrqfQ9OoIIBHRhcZKhPmpP/gnTl+Y4vJq3tKL06roz7X+GfxJ8N/FPwtZ63F9lgvpAYrzT3lVpbadTh09SuRlWwNylTgZxX19KtSxEFLufteX4yGYYaOJpbS/qxc8T/CvwD4xQr4i8MWF62MLJNArun+65G5fqCK7cPXr4R3w9SUfRu3zWzOxSa1R5D4r/AGLvAeqK8nh3Ur/Sn6rGZPtEIPusu5z9A4r3cNxTmFD+JyzXpyv71p+BssRNaPX1PHdb/ZW+JWktIfC+sadrqRZzHb3HkzY7ZikLIv4vXtYbi/A19K8XB/8AgS+9a/gdEcRbdNf15nnGu+H/AB14PYr4p8L3tki8GW4t3ji/CUbo2P0Ne9hsZg8b/u9RPyTV/u0ZtGvGWzX5GdFrFu4BkjljB77dw/Nc10um+htz90a/grwldfFfxOnh2zkkj0O2ZW1a8j4LL18lD6kDk9h74B8fPM5p5BhvaS1qy+CP/tz8l+P5ZValloan7QXxW02O1j+GngjyrfQ9KCwSCDhJXTgIPVF/Vq8PhnKvYRlnuav3neSv0T+16vZLt66YOcMHSdeqz5tuJ57icQwo0txMflUfzNfLZtmWI4gxt4JtbQiu3+b6/wCSPz3GYqeZVnVn8K2/rv3Ov8M+GVsF82X95dSfffrj/ZFfp/DXDVPJqft6+tZ/dFdl+r/TfnlLoj0PTLBLGHe4AcjJz/CK+llLmYJW1Z3Xwf8ADUGv64PHXiTw2NW8K6E/mi1klMS3cqnh2OD+7VuoIIbkc/Nt+W4gzuGBrUsvpVOWpN+87X5YtNK/Zt2t2Wvr6mAwbqxliJxvGOy7v/gI+v8A4c/tQ+G/iL49t/h/Y6R5d5cWs10JobsTxoIwDhjsUc5OME9K8HHZBVwWHeIlLS6W1tz08NmEMTU9mkeuagHK8HFePTdmZ4/mtoUFGK6meIlYdSKEA+bLcj0oKhNx3GlcZKgflRuZpct2c9438PWfijwtqGlXsYePyXdMjkMAT/MV25ViZZdi41Kbs2zzs6wEM1wE6FZXSV/Q+CL60bT72WwfrAxTr6V/RuEqutRjN9T+T8TT9hXnR35XYiroMBBlSSMc+tD1VgaXTc5H4vKB8J/Gx/6l3Uu//TtJXjZ7FrKsVd/8u5/+ks93hSP/AAv4Fv8A5/Uv/S4nttczPRiPHX8ajqa9CVaTKQ26gjuoTA4HzCs4ylCopIdSnGpTae5wuqabNp10QynyyeK+joYiNWNup8hisM6M2yr9K3MFqIeKAYDmhq4vhEfCjoM+9Skog6ias1cQsdo8txj+IVKik73IU9dYjsuOR930FN1FtY1XI9XEMr1VcGqTctyG43tHQTO5ST3qIpKenQpR5OaMBRbPfy28EMphuBKpilz91uxPtXz3E+RYfP8AAzo1ltqvU+w4L4kr8IZ1Qx+ElptJd03qj6HsLr4heELO0j8ReFrq+j8qN49QtdoRlIBAIJz0r+P8blmJwGLnRorRNn+imVZjhOIsHDFRmocyXuv0OmtPiXf3qbNL8CapqFz90ohQD/x4imqtbSHLcyqZXh6cnz4hKPzNOy8IfFbxvxqDjw1prfehIIusezKSK7qWBxFbW9jz6ma5ZljtQh7R/gek+B/hr4a8BwH+zLYvdy8zXc2GlkP+03frXs0MBTpavVnyuPzermD5qmi7dDq4dyyYJGSa7JNppJaHnJcvxP0LVBQUAFABQAjdDQBXlvrO1Utc3UUWP77gUAZ0vivw3vEZ1qzDZ4/fLUyE1exdW6tZsSJPE4I4YMORVJqWjFPe6PB/jh4Ym8Ma9bfEnQ4y0EpW21KNO68Kp/AkmvmM4wTUnWjsffcMZosTTeCrPVbFGGaKaMT2soZX+YMOhTtivCoT5PeZ9BKKlUXNujrdIvFvLYBj86ivUw0/ani4un7NlySJbmCS3lOFkRoz7gjFdDWtjjjfSS6HmngFb7Xtduvhg6uljpOoyXc/91rc/Kq/gRmvSyeVqbiebxPOEq9Kcd2tT4n/AOCiHxM8OeLfjMPAWrX8P2fQbV1topgWi80EFQVH+8a9e1kfN2s7dT438Waf4Vi8NXX9sR6Ta6kCptRYwmMup9c57YpAcx8KvCtr4hv7m+uboqNKWO5WGNtskp3/AHQTxQB+1H7DP7SXib4qaTB4O1XwBqek2ui2whivLkofOxjnKk56/pQDPsA+4zT2IspbkclvHJ1WmqljOrh4TRSmsJASynI9K1VQ8utgn0KrRyIfukCt4yujhlhZxeomc9aZPwaMfQIKACgAoAKACgAoAKACgAoAKACgAoAKACgBpBJ4ovYaVx6wSsOAazcjWOFlPYtRafyC5qJVk9jvpYFrcsiONPlCjNczcm9D0IUIJaiN9nX/AFhUVcVNinToLcryXWmowUyKWPQVooTOflw7dird3enxKW8vJrSlQnJmWIjh6cblWCcTo1wV2qOgrdx5fdOGmlJNrYjtLgzNJI33BTsY0qerEinMiySEfc6VVraA6YtvMHhE8vGTgVMtHYznTsiwEUgOO9K5nyC7Pai4vZhsouHIGyi4uQNlFxqAuylcfIGyi4+QClO4nAaUp3IdMYY6fMZukHl0cxPshRHRzFKkOCVNzRUx4Wlc0UBcCkWkLQMKACgAoAKACgAoAKACgAoAKACgAoAKACgAoAKAKWtKzaPfqoJJtpQAOpOw1FT4H6GlHSpH1R+f/wAFJ7Cy8eR+I5NJk1zU7FYV0TR4mCyX+oOm2DJPCxRhJZXkPCeWh5OAfyfhDDReIdeavyfCu8m3+Su/I/Y+Os0eAyqGEpv3qz1/wrf720j6k8WfAbxH8QPBOpHxTrtrq3jW78iW3km3rpunBZ45Ht7WLkIGRGjMxBkYMdx2nYP0LH4KpicNOLl77WnZen+e5+NywcsTQnCL95rQ43Sf2dfipdxeSnh3w/owQqpe/vvNLDuwEKNuI9GK59a/MqPAmPr1L4qtZeX6asyw2VYi3IqUILu3zP8ABL8Wea/HX4f6l8Io7Q+JPHmh3OsaihNjpdlpUu50VgGd5DIoVBnrgsTgBSMkenPhmjlkLOo3f7/xWh5Oc5VDCx9tiJ3fRRVv0/FsxPh18PPHnxJ8O3+u6NBpVytlL5X2QzGGecYyTGGyuegwzKP9qsqWTyrxcqMtV3OTBcO1M0wbxNF21as+trdTk9O8BeP9c1rV28EJarc6bHE11YXUxt7ppC0iEKrbfmXywrAkEccen3fBmaYPBYethM0Wl1ZWur9dNfLZM+r4GqVcJSrYKqmuWX3XX/ANy1+KH7RPw3QHVbHxPZ20Y5aRDdW4+rMCg/76r7aOW5BmX+6zim+ifK//AAH/AO1Pu26U/iS/r+u51Og/tl300iy+IdL068cgB54nlsZjjpl0IU/SuPFcFO96NR/Na/fFx/JidCm17rt+R6Zo37UHw/1uONdXF/a/3ReW0V9Cv0ZNr/iSa8LEcM5jR+yp+jT/AD5X+ZDw0lrH/I7rSfHfgXxGoTR/FVhOXG0ol8Fkb2EN0MKPYNXi18JWw38aDj63X3cyt9zMpU5x3X9fI5jx/wDCP4eajY/2le+CbA3M0qAT2do9pJktwWkhYxyn6tj1BHFbf25mWBpfuqrttZ6pel+Zfc0FN2ejseEfFPxZoHwW8Jt8OvAwW31G8VpL2ZH3Pbo/XLdTI3TPXHoNoHuZBlmJ4oxrzPMdYLRLo2uiX8q6938zopQT/eT2R8l6he3F9dCGBDJNIcIg5xWvE+czzXELLcDrBO2n2pf5Lp9/Y+MznMXj6vs4P3I/i/6/zOo8OeG0sF86XD3Lj95If4fYV9pwzw1Tyan7evrWf/kvkv1f3ab+NKXRHeaRpqxKtxIvugP86+mnK+gorqzo/B/g/UviZ4mTwxpqyCxhYNqVwn8K84jB6bmwfXoxwQrCvEz3OaeRYT28taktIR7vv6Ld/wDBR3YLCSxtXkXwrd+X+Z2/x0+IGk+FNFj+Ffgvy47W0CxXzQcCWQDiEdSQO/U+pJya+S4QySrj67znH6tu8b9X/N6LaK+fRHp5rjI0YLB0NO/ku3z6/wDDn0T+yL8A2+F/hl/GXim0H/CW+IIg8wcfNY2xwVgHoxwGf3Cr/Bk7cQ5v9frexpP93H8X3/y+/qaZfhPq0OeXxP8AA+gpkDxnI7V87B6nXXpqcbmQRh2Fd3Q+dqR5ZWFpEBQAlF7DW5zfjnxPp/hPw5fajqU6qPJZI1zgkkEV3ZVl1TMMbBU+6PMzrOaOUZdVlU66I+Cr+9Go39xfgH/SJDIPxr+jcPT9hTVLsj+UcZU9pWlPvqQ1ucoUAcj8Xv8Akk3jX/sXdS/9JpK8nP8A/kU4r/r3P/0lnv8ACn/I+wP/AF+pf+lxPa+9cZ2pjwKVjW5KnWs2O7HEnPSp6FQl71mV9U06PU7Yh1G8dDV0KrpPQjG4ONaOxwt7aS2MphlBHOAa+hpVFVgrPU+UqUJUZNS2K4BPBPT9a1SstTC93oOxigdrhjnOaASS2E2imVzMdU2RNgplKTWwm0Yx2FTGCi7oUXybCq7RyJKGIKMCDUVaaqU3DuOlJUakZrufoN8N9XtPEXgjSrtFSVBBHEcgHLKoB/Wv5mz7DSwWOqU2tbn9ocKY5Y7KaNaD0St92h10NnaplltolPqEAryKcIxjofSSbl8TJ/LTsK0auJJLYNi+lJK2wxCiryF5qrsSSWwjk4IVsHHFIYhdsbcc460AG9xgcY7mgCnqmr2ejWj3l/cbIxyM/wAhQB8s/Gv9of4+tYXEPwi+Fl6IQ/lJqF5FJGGPTKkZBprcDyfwp+zb+1n8a3GufFf4p3+i2U+G+y27LkD0wyCrlZAe4eE/2FPAOgxxTar4m1fV7lMFpJ2wSf8AgJFZgelH4ZTeHYkOkSyX1vCNoilYhlHtjrS5UKxTvbeLUNMudFm1t4muEZDZXwVAGI4x369KzxNL29L2Z0YKrLBYlYmLPPND8Na74Psf7G12EiKB8QSrygTHABNfH4rLalF+R+gYTOqGMlzy+I6LRrv7NdqdwZW7Vz4Wt7J2Z2Yykqsbo6iSYRxSXIU7Y0Mh/AZr1efnV0eE06d7mP4AS10zw/4o+IVwqo1y0xV/+mYwRXvYajClTvFWufJYyrKtW953tsfi98RPHnh3xz8TvGnia/m099VuNSJs5L6UoixhQDgj3Fdbd0jnesm+5518RrzwtPoUO06e+uFxmSxlMkZXPcn29qQjE+GfhY+ItWnc309uLJFmYQYMknPRQetAH7Hf8E9P2gYPGWjQ/DKLwVf2f9jW/ltfT2+xpiD95jnH8X6UAfcm0UCsGBSsh7BgUwIXiR2IZRildp7kSpxluiGTT4m+7x9KtV2upxzwNOXQgbT5FGQ2frWyrp9DmngJP4UQtbXCclRj2q1UUtDkngqtP3nsRsrjqpq7X6mLg1uhoLHoKLNbC5Wxcnuy/nUuTRSj6Dct60KdzL3V1HbuOozVPyKi4PRasDu//VSQ3zLoIGx13VfKxJN9BQT2FRK6DlYZPpVLa49QO7Has3VinYEm9hQkp6oRVOpCO7NPq9XsPWCRjyyr9TWFTFU47SRUMJVm7PQkEMK/6y4QfjXPLMaUd5I6oYOMfjaF+0aVCdsl1Fu92rmnnODi7SqpfM6FSwkPiauO/tfSkGBewj/gVYvOsA/+X0fvNo1sNDaaM678YaZE3lxXsBPTO6ohnOUL4sTH7zmqZthXpGZUPii0wWl1SEA/7dbf6wZJH/mIj95yPMaUnrU0Me78T6dJJt/tSEj/AH60XFWQ098TD7zya+OpudlUJrLW9BhzPLqluGHT56xrcZ5Cml9agvWRvSxWFSvKWpXuvE2jXdxt/tSAL/vitKfGnD9Nf75T/wDAjKti8LU0cie88U6FbWYgh1SA5HJDiuT/AF54c9o+fGQ/8CRo8bhqdNRhOwkXibQrfTyo1WAs4/vjiplx1w3z/wC+Qt/iRKx2HVKTU9bEcfibRUsWU6rBubvvq5cecN30xkP/AAJCeOw/sU+fUWTxPoa6dGg1OAupz9+o/wBe+GnK7xkLf4kX9dwzoxbnqSSeMNGjt4gupwA9/noXHXDV9cZD/wACRn9cw385cTxf4fKjdqluDj+/Uf688OX/AN8p/wDgSD65hv5iVfFPh1v+Yvb/APfYqlxvw69sZT/8CD63hv5hR4l0E9NUt/8AvuqXGGSv/mKh/wCBB9cw38wp8R6H/wBBW3/77q1xdkn/AEFQ+8axeHf2xR4h0Q/8xW3/AO+6tcWZI/8AmJh94/rGH/nHprmkN93UoD/wKtY8SZVUV4YiLXqUsRh/5x/9raUemow/99Vqs/y3/n/H7x/WMP8AzijU7A/8vSH8a2WbYOXw1F94vb0e44X1k3AuV59DWn9oYZ6qaYe2ovqP8+2PSUGtY4ynPZj56XccJIm6SCtfax7lRlTezFDjtzTT5ti/c7i8nnJo5tbMPQN2OMNVcvW4WA7u+aSbew/ZyG5btk0csglTkloL8/qKXv8AYSjPsAEh7/lS13ZMlJOzQFiOuaXtLdGUgDN3xWjs1oTZhux1zUJO5Vu4bh6n8KvXsS4ruKD9fxqbvsEUluxCT/exT5W+oNLuKPu8mpu4hawcf3jQpoB1WAUAFAEbusYZ5HCooJZicADuTQUo32PkT44/t12eiXt14Y+Dlta6pcQMYpdcuD5loGB5+zop/e9/3hIXIyA4Oa+azHiCFFunhld9+n/BP3fgnwZr5tSjjs8bpU3qoL42vO/w+lm/Q+TPGfxi+KfxBnabxd4+1q+ViT5Aumhtxn0hj2xjjjhelfM1szxdd3nN/ofvWWcBcOZPBRwuFin3fvS+93ZzniS7nub7TZ7RzA8WnQIJEJVsqu04I567vzNebl79hGdt+Z/19x8zkfDlOvj6063vOnzQSeqXvXbt1bskn0Sfc2vBfx9+M/w7vhdeF/iPrlvsb5ree6Nzbt65hm3J+OM+9e3Sx+Ip6xm/zN8x4PyXHp06+GimuqXK/vVmfbn7Ov7e2hfEC/tvBvxYs7Pw9rVwRHbalC+2wun6BG3nMDk9MllJ7qSFPuYPNY1nyVdH+B+Q8T+HdfKYPFZe3UprdfaX3br8fI7P9r+/+DI8Nxad478MWeueI3iJ0xBI0VxZoTjzmljIdU3D5Y+fMYbQMBmX6fAZD/bMv3itBbv9F/Vl16J/kWZSoclqsbvp/X9XPgvTNQ8e+BL4ap4b1S8iEZyjLLiQL2yy8Z9c8fWjMvD2pB+0y2pfyej+T2fzsfJwoSw0/aYWThLy2fqtn9x6P4D/AGirG28T3+teO9HM97q0FtBdXAAVj5O/bJg8FsOAWyOI0x0r4HG4LGYCp7PF02n5rX/g/I9bB57VwtVzxdO90k5Q30vvH59H8j6M8K+OPDniqBZvDGvwXmQCbWd9sq/n835hvrXPGaez+8+uwmPwuPjzYeal6br1W6GeJPh/8PvGLFfE3hSxe7kOBNJAqTk/7Mq8n6ZP0r08Nm2Nwfu0Kso+V9Pu2OtXjqjzrVv2UPBc8xfRL/UtLZj8skFxu2f7yuCW/B1+lfRYXjfM6No11GovNWf4afgX7R7/ANf5nF+I/wBmz4m6BC9z4W8Q2fiFI+Rbyp9nmb6biVJ+sgr38PxtgK2mJpSh6Wa/T8mP6zKK2v8A15/5nmVl8YfFfhiaXSri+v7B0fbLAJ2UBlboUbIyGXueCPautLhzN9pQu+65X/7a3+JzUs3wVduPOrrTXR37a/5nNaxa6h4ottY8VaheTTGRma2aVhvuZmPU+w6cfh0rw+KOJY5bUocN5NG9WdlLl15Yvov70u/RavVpn3GXcNrMcoxuZ4r3aVOjVcOl5KnJp37J2t3endFDw54cWwXzZSHuX/1kn932FfZ8M8M08mp+3r61n/5L5L9X8lpv+DSlbRHaaTpqviV1/dL0H9419ROVtCYq+rNq1sNX8R6zZ+EvDUHnanqLiNOcLCp6ux7ADJz2AJ5xg8WLxdDL6EsViXaMfxfRLzZvSpTrzVOnuz3fxhf+G/2dfAEHhHwvIj6/eQsZrs8Plh+8nYZO3OAFHoqjJ25r8vwWGxHGmaPE4jSlHfyXSC831fq9Lo+jrVYZRhlTp/E/z7v06f8ADmd+x98D5/H/AIkX4weMLRpNI0ydv7HgnGftV2rcztnqqMOPVx/sEH7PiLM44Kisvw2ja1t0j0S9V+HqebluEdWX1irr+r7/ANdT7wCBECivgUfQWuIQMULRi3TMmbHmtiu2Ox81Xf7xoZVGIUAITgZxn2qZK6sNNRd2rnkHxt+EniHx/CLvSdblKxDP2Q42k4+ma+x4Xz3C5VNRrw+Z8DxnwzjM9pOeFqtpfY6f5nyh4h8N614VvW07WrKSB0OMkYFfs2Cx2HzFe1oO5+AZjl+JwFT2eJjytaGWSxxhfp6Gu26WjOBwn02H4A6NmlG9veLklF2Tucj8Xv8Akk3jX/sXdS/9JpK8rP8A/kU4r/r3P/0lnu8Kf8j7A/8AX6l/6XE9ryM1xnah4I9aRqiVOtZsBxDZyDxSWxUV1JOhHNYK6Z0Rq9Cpqek22qQtGVxJ2OK6aGKlRkYYvAxrRucPfadPpkphmVsZ4OOK9+jiI1le58niMPKhK1tCtkV0HPuGR60rgLQFwoAKACgBGweD3pSfKriceZH0r+yp8RkhSTwPqdwqqC0lszsByckjJr8m8QMlTccdSV29z958I+Ir05ZbWklbVXdvM+pYWBQfMDX5Py8rZ++p3SbH7lHcU762HfS4ZHrQAjn5floAzbzU0s7m2syC0kx6Dk49aALz7iAd2O9AGbr+uW2i2f2qUFnc7YkA5ZvpQBi6P4fvNXuY9c8StvbO+C3zhEHoR0P4igA8TR/a9U0vQ4Y1jQv9oaNV+XCMPw70XA6sIiDOwKq8AL0/KhsBSpADdec+mKlMAUb+vPv0qgPkD/gpRqtx4c+Cjanpl69jeeeuye3YxyfeXuuDWlFe+TLRXex+aPgj9r341eEVjt5PEsup2qKMrdfvDj6tmu2tg4146owVeaf7vQ+1f2bf2stK+LG3Q9WRLbVY8YydoY+3T1r5LN8n+r+9TR9lk2cvEe5Uf3n1LrWsi38KzXPmDc4FuPcv8o/nXDhIuSt1OzM5ezg5LY4n9pvxivwh/ZL1GUSCO6m0wRqScEv8ufxxX1NrU0fGX5ptn4IXtxJdXU9xIdxmkaQn3JoRBLYaPqmpAmx026uB6xxMw/MCmMs6SmsaTrdrEpurO4MyKVIZCQWA6d6NwP6JP2TPCVh4d+CXhO5GlWsN/caepuJliVZJDuPLEDPpTaadmD03Pa8gdSKT03FdIa00KfelQfVhWcq1OHxSS+YnOK3ZE1/Yp9+9gX6yAf1rCWPwkPiqxX/by/zIdekt5L7yvLrejxk79UtAR285f8a5Kud5XS+OvD/wKP8AmYzxdCO8196M+48Y+H4Mh9Sg49JAf615dbjHJ6O9aP3r/MyeZ4aO8196KEvxG8KQjLaiW+i5rx6niXw1TX8V/czlnn2Ah9ooXPxd8IxDieZjntEa8yr4t8O0tYzb+TOafFGAh1v8ilJ8Z/DS/cilf6xkV5tXxqyWGkVJ/JnHV4uwK2j+BUl+NOjn/VaYzD3yP6V51bxzwtN2oUeZeba/Q4pcVYSpryFGb402uf3eiZ/4Gf8ACuGfjxfbDf8Ak3/AOWfE+H6Uyg/xhuzkx6Yq56fNn+leZU8d8c/goL7/APgGE+JHbSCKsvxd1lvlito1z04H+Fcc/HLN5L3YJfd/kccuIqstFGxXk+KfiN+jRr/wEV59bxq4gmvdkvuRnLPMQVpPiR4mk/5eEH/ABXm1fF3iSp/y8S+SMpZziZ7MryfEDxQ3S+A+i1xz8UuJJ/8AL5fciP7UxXchPjbxK4y18efwrhqeIfEFRtuuzN5pi77kL+K9fbk38n4Ma5pcc55U0lXYv7UxT+0Rt4k19+G1Kcf8DP8AjXBPifNZf8v5f+BP/Mj6/i/5yKTWtXf72qXP4St/jWLz/M5f8v5f+BP/ADCWPxVtajIm1LVG/wCYndf9/W/xrGWc5hPetL/wJ/5mTxWJl/y8f3jRfajj5r6dvcyH/GsnmWLe9WX/AIE/8wVav1m/vA3V4et5P/38NQ8wxT/5eS+9h7er/MyPzpx/y2kJ93NDxteX2397I1X2g8+fHzTSZ/3jU/W66ek397B1JJbib3J5dvzpPFVpbzf3sha6tgXkI++351PtZy+KTG2+4DcepP51PtZfzMLX3YnzN8pYke5odWXcLX0uHIG0McfWhVJdWJx6XFO4/Lk4+tNzv1G4q1riDdjGT+dLna6iS0tcQ72XBJ46c0+fzDlutx3OPvNn61LnqHL5hucfxN+dUqthcr7gGcf8tX/76NHt6n8z+8OXzHeY/wDz1f8A76NP29Vfaf3j1XUBLKvSV/zNCxFX+Z/ex8z7i+fP2nkH0Y1f1zER2m/vY+Z9xRdXI/5by/8AfZprGYn/AJ+S+9j5vMBd3w6Xcw/7aGtv7Qxa/wCX0v8AwJ/5h7ar0Y4X1+P+Xyf/AL+GhZrjltXn/wCBP/MaxFVO9xy6nqK9L64/7+t/jWkc6zGG1ef/AIFL/Mv63W7kqa3q6fdv5h9ZCa6Y8SZrH4a8/wDwJ/5lRxtaPUkXxHri9NRl/wC+jW0eLM4htiJfe/8AMv6/W7kyeLfEUYAXUX49a7afHeeU0kq7KWZ4lKykTDxv4nXkX3T2rqh4jZ/B3VdjWa4tdSxH8RPFCnm8U/VBXow8V+I4f8vV9yNf7ZxfcnX4m+Jo+fOjP/ABXfS8Y+Iab1mn8kUs8xcd2WY/ivr6/fWNv+AivQp+N2ex+K33L/I0XEGIRMnxe1ZDh7JX984/pXoUvHTMor95SUn936G0eIJ/bRZT4xXWPn0xT/wL/wCtXbT8e8Uvjw6+/wD4BrHiK3Qsx/GKM4EumY+jf/Wr1aXjxQ+1h/x/4BquIo9i1H8XdLYgSWjgevJr06Xjnl8v41JxXdXf4WNFxBTatJFuL4reHW/1iyr9ENehR8beHpu0nL/wFmkM7w73LMXxL8Ly9LiVfrGa9Wj4ucNV96jXyZ0f2vhWXYfG/hyYZXUAPqterS8ReGq21f8AT9TohmuE7l2HxHocoDJqMHPrIB+ma9mhxblNaKcK8LPvJf5mv1qhPVSX3lldV09/uX9sf+2q/wCNelTzrLavw14X/wAUf8xqvSe0l95Ot1at925iP0cV1RxmHn8NSL+aH7SD6jw6N91wfoa2U4y2ZV0xasaV9j5l/aS8aax4/wDiL4f/AGW/BmptZP4gKzeI7yE5kis9rOYB9YkeRhxkeWvR2FeFmmIlWrQy+k7OW77L/hj9f8P8ko5bluJ4yzGnzww+lKL2lUukm/JSaXk7vocN+0v8Lv2evgP8NYtK03wYl34p1lGt9OmuL6dp0AA33T4YL8uRgbQpYjjAavOzXC4DL8Pywheb21f3n3Xh5n/F/GecPEYjEuGGptOaUIqL7QV1fXq7tpLe9j4smuBBgvG5Q9WUZx9R1r5aMebY/oKtXVCzknbutbevX8CK41WKSKIQK7yRhkG5SqqucjOfct0pwoSUnfZ/1/kfNUq31XMK9airxqJPtaS0e+vmZ4GMknJJJJ9Sa6Q1bbe7AgEYIyDQLc9P8GeNLzXfNi8U6vcXl5aInlXN5MXYwqoQAu3JKqFQEn7u0DgV+ycB5w8bhZYGp8VPbzi/8n+aP5e8WuFoZNjo5lhValWvddFNfpJa27pnYxyRyqHidXU9CpyDX3trH5EUr/QtN1FSJ7dQx/iUYNZV6FLFU3SrxUovo1dBa5g/8I9ruhTi88O6lLGyHcoViCPp6fUZNfD5pwDgsVeeCl7OXZ6x+/dfj6HPLDxclUjpJbNaP70ejeD/ANp3xl4a26b4zsRqloMIzSD5wP8Ae/oc1+d5nw7meT3deF4d1rH7+nzserhs7x2EtGsvaR77S+/Z/NL1PoDwJ8Zfh94zhSLS9WW2uW/5drmTDA+iknB+grx41IrR6H0mDzfCY98tOVpfyvR/d1+VzvwQRkHINanpH54ftB+TL8VNdg0mPzHl1O5UKv8Af3fOT/wPfW2FoVMTW9jRjeT0SXc/PsZCM8fWttf8bakNgl29hZWFxIGFnEEGOgPc+5NfsHCfBeF4dcsZUSliJ6uX8qf2Y/q936aH23E3HWLzzA4fKqKdPDUoU48t7ubhBR5pPS+2i2W++puadp/2hwoBES/eP9PrX2kpWPg0uZmte3Qsoo4baEyzysIreFASXY8AADnuOnqB1IrG6ScpuyWrZp5I918B+H9M+BfhGfxt4nVZ/EF6oaUMRuUnlbdPxwWI7j0Va/IM4zPEcXZnDA4H+FF6dvOb/Ty82fUYXD08soOtW+Lr/kjzXwP4P8UftMfFeSyvLmZbFJBda1eoOIIM/LCnYMcbVHqCcEK1foz+rcK5aqdFa9O8pdZP9fKyXQ8SnGpmmIc57fku39ep+knhzw/pfhjRrPQ9GsYrOzsoUt7eCIYWKNRhVH4fnX5xVqzrTdSo7t6tn00YqCUY7I0jUFEZICnmmtzO9k7mOxzM/wBa7Y7HzVV3qMKZAUAIcY56UBovi2Ih3C5BzwazcUpXW4+ZSVqOhzfjb4feHPG+myWOsWiecwO2VV5z9RXq5Xm2MyyoqtOWnVHk5rw7g88oOjXS5l1PkL4mfCnXfhxqeJ4mm05yTHKo3AD3I6V+15Ln+Gzummnaa7n868R8LYzh2s+ZXg+q2OFHXtycivpY3a1PlbL7JyXxe/5JN41/7F3Uv/SaSvKz/wD5FOK/69z/APSWe9wp/wAj7Bf9fqf/AKXE9pHWuM7UPFJmqJl61AEgpGkSRetSzVDwwIwowazLepFeWVpqMXk3EeSRjPpTjN0nzroYzoRrJxlszj9Y8MXdi5mtV8yP2r2cNmCq6SPncblVSm+alsYgHJGCrD7wNeimlqjyZpw06iH0Bx7iqvcFG+4oGOM596B2tohaACgBCM8etD1Q1LlLOn6ld6RfQalp8xiuLZwwx3ANc2Iw6xVGVGa0Z0YTE1cvxMcRT6H2j8EvjXpHjrTI9Ovpkh1SMBWRj973r8G4m4Yr5VVdWmvdP6i4I43oZ5h1h8Q0qq/I9Z+Vydozxj2r46DXxPc/SXTvq3p2JGlEUTSMMBFJP0AqtyvQh07UI763+0Rj5SSBQBkWv+neJLi57WYMI/Q0Abl3cw2sElxcuEiiQyOx6KoGSaAOG8LXkHj/AFCfxLvMmm2krW9qp6F1OC4+oIoA6XxN4n0fwjol34h166jtbOxjMkju2AAKlNt2E2flX8WP+Ck3jqL4yNrHglIm0HTGaDYVz5y5GT1Hoa644XmVzJy1Pqz4Hf8ABRz4R/EiC10/xTOdB1RwAwmcbGPtgcVk6DRSmfT8Hj7wneWCajY6zBcwS/caI7wfyrPlsWncqP4xvrw+Xouh3Fz6SBgq/kaBnzP+3b8Ifip8ZvhQLfSbeISac7TtbBPmkXg4HPbFaUpcsrikro/HbV9F1Tw/qUuk6vYy2txBIY3jkGCGHY16kavOjlktTZ+Hvi+88DeLdP1+weSJoJ0aTDcbc81E4+1otEqq6WIUz9fvBGur8Q/Dfhe3sG82PUjDcsRyMx7WavnaWCVKp7Q+gxeZvE01TPnr/gsB8TYtL8MaJ8ObC5XNxIXmjB6IUOP1Fdp5h+TC7jhQep4BoA9Q8F+K9G/4RUeHpfED+H7yKQv9rUth+c4+UZoA6Xw9BpfxH+JvhTw7pcwvpUljFxehSTKVBOTnnqK5cdVWEwFXE7OKbMK9T2NKVRbo/ZPw/wCOfEeh+H7HQrOaOKKyt1iXC1/JmZeLGdVqtT2c7J6I/NMRxNjKtWUY9Ceb4geK5htbVZB/ukivm6niFxDU0+sS+9nFPPce/tlCXxP4huP9drN1gdP3hrz63F+d1l79eT+bOaebYyppObKz6pqknD6hO/1c15lTOMfXd6lWX3nNKvVq71GQmWZzmRyxPcnmuOpiKk3eTuzCV76u4w4PUVhdsm6DbSuHKGMUBawtIYUAFABQAUAFABQAUAFABQAUAFABQAUAFABQAUAFABQAUAFABQAUAFABQAUAFABQAUAFABQAUAFABQAUAFABQAUAFABQAUAFABQAUAFABQAUAFABQAoGORxVJyjqikKJ5k5SZgR0wa66eOr02uWVvMq7WzLEeq6vGfk1CZfo5r0IZ/mVHWniZfey4V68ftFmPxP4gh5TVrj/AL7Nd9HjbPqPw4qf3s3+v4mG0i9D488TwjAvmb/eJNerh/EviSjpGu363/zNYZvio/aPi2x+M2v+E/2ib/4tT7rm8h1i7WZM8vb/ADwbOepWIKB7qK/oHCY3H18BTxUJ/v5Qi7vbmcU9fK/3I/0Cynhb+2fDrD5RRkozqUYSUnt7R2nd9bOWjtrZ9TJ+Onxc1T40fEC68X3zSrbLElpYQOADDbpnAwCQCWLseTyxrqp18ZiKUZY6SdS2ttvl5H1fAvDU+FckpYCu062sqjjezk+10nZKyV0tFsefVZ9eQta27HJiH4HFUpyXU5pYOhN3cRj2ERHyZU/XNUqrW5hUy6lJe5oygylGKt1Bwa6E76nizi4ScXuj1n9lrwvB4z+M2l+GrqaaKG9tbtXeGTY6hYWkBBwR95F4II9q9jJMfXy7Fe1w9r2a12sfnHihhKWLyFqr9mUWvXb8mz6u8Q/shybnn0bVopm5I+12gErf9toChH/fs1+h4bjevDTE0f8AwF/o7/mfzNUyeL/hy+//ADR5xrf7PvxF0QsU0m6mRO9lcx3SAeu2UJMfoAa97DcX5bX0nLlf95Nfiro4KmVYiGyv6P8ApnD6homu6PKLfUYUhlY4WO8ilsZW/wB1JV5/OvoKGMw+KXNRkpLyal+RxTozp6SVvXQz76xaRNuqaLcqMfe8rzAB/vR7sfmK6FJPRNf16mbTOan8LWcshn0LUVjmTnaknI9uOn04r5nNOEMszK8uT2cn1jovmtvus/MxqUYVVaSOq8NfGn4teA0/s9rw31ttKoLkB9vuCT1/MV8FieAMzoVLYVqce97fent8mztw2YY3B+7GfNHtLW3o9/vbXkcTpmlXWq38l7cMZLmYlppm5xk5PPckkn3JNfoXDfDlLIaHPUs60t328l5d+/3HJCLV7u7er9Tq/wCxrJYlijQoVH3geT9a+j53cpxTJXe20uzLtxHGO3Vj/Uk0tZseyPV/gf8ADxIIj8VvGaJEBGZdNhl+7DEB/rzn1Gdv13d1x+Yca8ROtL+yMC762m11f8q/Xz073+gynA8q+s1fl5LucR8RvGOv/FrxpZ+HfDFtLcPdziz0q1XjJJwZWzwPXJ4AGTgA19PwxkdLhzBPEYrSo1eT7LpFenW27+RwY/FyzCsqdL4Vt5+f9bL5n3j8Afg1pPwb8DWug2uye+l/0jULvbg3Nww+Zuedo+6o7KMnkkn5XNcxnmeIdaWi2S7L+tz28Lho4amoLfqen15p0iHgUMTdtSle3AQbB3rWnE8/GV0o2M/+I11dDwluxaCgoAKACgBrYxknpTTC6S1MjxL4c03xXpM+kavArQyKQpPY10YTGzy+sqtPdHHj8shmeFlRxPwtaHxH8Tvh/ffD7xLLpVxkwyHfbyY42nnH4DFfvPD+dU81wqnf3j+Y+JMhr8P4ydJrTdfM8l+Lqv8A8Kn8bc8J4d1IH3P2aSt8+/5FWK/69z/9JZlwiv8AhewU/wDp9T/9Lie1CuY70PAPpUydkaolUnOdpqLibt0JAT1waDSDuSKQOSRUs6Iq4/BLA44qCuS3UkRipwFGD61EknuU3FKw8KrAhuQe1ZNuLvEcZOS5baGPqfhCDUyWtIisnXgda7qOYOnpN6HnYrKFVtKmtTldR8M6zpBP2izcxf3wOK9fD4+jV0TPAxuWYjDrmsZW5R0IP0ruUubVHmRdlaW4FtvUUy9xckdRTsJuPR3EboCeBSCze6ADPIG4joTS1QnOSLWnanqWjXUep6VcPBcRENuQ8mubFUKeJh7KsrxZ04THVcFONajLllc+pfhB+0vaaqYNA8YDyLoKAJ8/Kfdia/H+IuDJ4fmxGEacb7H9BcGeJEcY44TH6y2uv1PcdV1iC40X7TYyrLHORGHU8fNx/WvzmrF0Jck9GftGGrU8ZHmou5b0+KPTtJjhIGVj7dzipl7pXMUfC/NpLekc3Um8nv6f0qpLllysp6Np9Dhf2lvHP/CF/DO5kt5gk+qXEWmrzjAmJQn8M1CknU9n1IdSN0i98P8AxD4T8HfD7SdPk1K1BtbFGuNrdWCfMfqcU7lyfK7M/M/9vD9tPUfihq138NvBVxJa6Fau0U8qthpj+oxg120aHNqZT0dj4gfD5JJGfT+ddqXJozBsEWUuoikZHJAVlOCaVWKaCN2ftj/wT08ALonwA0bU9Ui8+41FEuFeUksFK9D+VeXUetjogmtz6nEKqMKox9MVmaDJoY5AfNUMMYwfek79Bnwt+3f+xDpvxB0e7+JXgGwEOuWgae5t404nHr65yf0roo1eT4jKUL7H5q/D/wCAnxO+Jmvv4Z8L+GryeUS+TNMIyVjOcHJ7V2+2jGnykSpcx+rPwE8A+Jf2dPh9pGmfEGZJLmySaVJVOVRSMkZIHOOK8xz1saxioo/Ln9sLxprv7Q3x/wDENzo8z3NjpcrQxMTlI0DEAn060ij541/wlrvhiZYtZsJYBJzG7LhXHqPajrYDJUnONoI6Yp9bBc+3P+CeHwgmuvEFz8Q9TtwYYFCW6uP4geT+Rr8r8WuIVkuVfVacvfn27HzXEuN+rUVCPU/RDkAA4PPP1r+P5T7dT8unOUXfuO475rPmZIfL2pqcu43yvcM/7IpOTe7J22Qde2KQbhRoAuaRVxCaBNhQIKACgAoAKACgAoAKACgAoAKACgAoAKACgAoAKACgAoAKACgAoAKACgAoAKACgAoAKACgAoAKACgAoAKACgAoAKACgAoAKACgAoAKACgAoAKACgYUALntTux3EIX0ouFw496LtBoJ+FVzMEo9Q2g+tTcTjE+IfinoM3hv4ieINNlQqrX0l1CT0MUx8xceoAfb9VNf1Xwlj45lkmGrReqiov1j7r++1/Rn+knhDndPPeDsFVg7ypwVOX+KHu6+qSfzOWr6M/SgoAKACgDLuiDcPj1rqp/Cj5zGNOvKx7j+x74q0DwD8R7zxr4ktbua3tdOeyg+zqCVmlZSW5IzhEYY/wBsV9RkGR4zMozr4eKajpq7Xb7dNOuq3R+KeLOfYfB0KOWyl703zPyS0V/VvT0Z936N+0L8J9aAC+J0s3bol5E0R/PGP1r1K+UZhhv4tCXyXN+Mbo/FIYvD1Phmvy/Ox22n654f12MHTNWsL9CM/uZkk/QE15rcW+V79jos7XFvdA0fUYXtrywikikGHRlyrD0K9D+VJQUXzR0floD1VmcBq/7PHwv1be9posenSEn5tPdrYBvUrEVQn/eU16uHzzM8P8FZtdpWl+epyVMDh6m8Lemh5D4v/Z+8LW93Dpx8eWttdXG82tt4itI8y7cbhE/7rONw5AfG4etevh+OqtF2xNNfJuP/AKVdP5My/wBXp1oSqULtLfS6Xrbb5nE61+zh43soGlttD+3W5HEmk6isyFfXZcBR+Chvxr6PC8ZZfWtzycf8UdPvjf8AGx5VTKa8Nlf0f+ZwV/4Q1bwwpivI309d2Amp2UtnuY+kjDa3/AQa+gw+Y4fGa0ZqX+Fp/huvmcFShUpfGmvVFZ7XVYVDy6XI6f8APS3dZVP0AIY/9810qcH1M+Vm98JfAZ+JOuxa1qsDN4esJRsiPH2uQYJB/wBkAgt7EL1Y4+S4w4j/ALFofVMO/wB/Nf8AgK7+vb7+iv6WV4D63P2tT4F+LOi+P3xShkEnhDRpwLO1IF48ZwJHHSIewPX3+hrxuBeG22s1xS1fwJ/+l/8AyP39mdWcY/8A5haXz/y/z+7ue0fsb/AR/DenH4o+MbLGtaxEPscMi82dq3IGD0dxgnuFwOCXFehxJm31qp9Uov3I7+b/AMl+fyKyzBqjH2s93+CPqrzF9K+T5orqeta4pkAo5kLQhmuokQ5bn0pxabsjCvWhTi22ZUkhkYk8+ldME47o8CtU9o7oaDg8g1o5rroZKIFgOpFNNPYfL5ig5GRTE9BaBBQAhGccZpBZPcZsOCp5U0px5mmW5ua5ZbI8p/aF8Dx+J/Bz36xL9q0/50fvt7/oK+r4UzP6hjVGXwy0Ph+PMqWZZc61vfj18kfBPxdJ/wCFTeNdwPPhzUc/X7NJX7Dn7TyrEtdac/8A0ln4TwlaWd4FL/n9T/8AS4ntQrkOxEpxtGaDZScdUOQMfu5/KolNIuMpS6E8cNw/3YWb86xlXijWNGdTWxeh0u9k5WMD61jLEROmGFmXYtAlOC8n1HpXPLErodUMtb1bLsWg264Mjk47VhLEt6HbTy6EdWW4tPs4vuRZ+tYSrSOlYWnEtBEXhIlA9RWLbn1OiEIQ6EjRRTx+TLAroeu4VnGVSEtGOrSoVlZo5vWPh5oeqFmt0+zyt1Zen5V6uHzjFUPdex4eL4dwla8orVnFar8MNesNzWW26TrzgHFe7Rz2hONqmjPlMXwxiotypbHL3Wl6nZH/AEmwmX3KGvTw86FVe5O/zPDnhq0PiptFUEMdpLZ/uhcmt3JU9W0l3uc7jN6RTuSxWmoTnFvaTMP+uZrysXxFlWA/3nEwj6ziv1N6WErT+wzQt/C3iC7/ANVZSDccZYEV8Zm/jBwfksksRi4y/wALUvyZ30shxmId4Q0Or8O+ANYgju57gosnlEIdwzmvzDP/AKRPCdWhKWE5pqEl9lpbH2/DfDGMoRrYmUbWTt6ne/D6Xxb4TZvtWtvcWysri3Y7hnr1r8uzLx4y/iDDVpYTBqLgt7v/ACPuOEFmOTRlVqVOZO7tc9FufjF4ju828UEcKnjPBx+lfitPxfzjF11SpJRTfr+h9MuLcZXqezUNDEm8ceJ0i+zLd7UXj5eK8binj3O5ZjWourZJ2006I5cfnmNdWokzzrxTBqvjz4jeE/DOoTyT2zTG8kjZyVPlOrCvvPBzMsdmdevPETcrW3fke3wniK+IcnXd9j7At9H0iayey/s62EZjMWNinjGPSv6B+yz7mp8R+LH7fnwaPwp+ON/d2lsyaZrc7XURAwoBOMfpXo4eelmZVNWfM2ATkd+1dktdTnZd8P27X2uabaqMmS8jTHqC4FRUfulwP6E/gVosXh74S+F9IiiEf2fT40Kgd+a8iTvM6kd7QMjbltpOc9BQBWvfJWzmNwgZNhDBhkEUAcd8M/CPhrRNEW/0zQ7O0muZGeSSOFQznce4FU53AT4z+FYfFfgDVrL7s32WQxyZxsO081NuoH4Q6x4Tfwl8QPEFrperve30kzrfWt2v2ZZ48/8ALNyfmOeePSgDi/FPi7wyfDN34dtIbqS7eYN5dwjE2/BBUO3JHek7pqSFJ2VxfBvwB8T+KNW0qxhuLANqDo3lm6UN5RI3HHXODWGKx9HD051Jp+6r/gZ1JclLnP1k+Efw70z4Z+BtP8M6bCoeCJRI4HLHAzz+FfxVx3xNU4gzSVVv3YuyXofkud4+eLrSh2Z2eF4fnNfDvRWPIltqOrMgKACgAoAKACgAoAKACgAoAKACgAoAKACgAoAKACgAoAKACgAoAKACgAoAKACgAoAKACgAoAKACgAoAKACgAoAKACgAoAKACgAoAKACgAoAKACgAoAKACgAoAKACgAoAKACgAoAKACgAoA8h/aC+F0/jHSYvE2g25k1fSoyrwouWurfqUGOS6nLKO+WHUiv0fw94qhkmJeCxcrUaj36Rltf0ez+T2TP3PwQ8SIcF5nLL8wlbCV2rvpCeyl6PaXyfQ+VAQRkV/Q5/fVOpGrFTg7p7NC0ygoArXN2sYKIcv/ACrSEObV7HDi8ZGiuWGsvyLPhHwlrvjjXrfw94ftTNc3DDc5B2Qpn5pJD2Ud/XoMkgHjzjOMJkWEljMZK0VsurfRJdW/+C7K7PgOJ+J8Bwpl88xzCdktl9qT6Riurf4buy1Pq6y/Zv8AB2n6Rb2Frf30dxCg8ycCNvNlx8zkMpIyecKRjgV8vwz9JTF5NSWExOBi6ab1jJp6vqnu/O69Efw5nXHVTiLMKmPx9P3pPTley6JJrovNXevUzb34DeIbY50XxRbzD+7OJIse2T5oP4AV+x5N9I3hDM7RxXPRk/5o/rHRfNmNLMsBW+Gpyv8AvJr8VdGLL4E+K2gyedDpE0yqeJbNw5P/AH7Yv/5Dr9PwHFXDHEtO+GxFOqvVSS9d0vvPToRqy9/DSUvOMk/ydy5p/wAbfiz4OkW1n1vWrNlOBBdOSP8AvicK35LXXPhvJ8aualFesW0vui+X8DpWYYyjpNv5r/PU7DTf2rdehl87xFoui3rt96eW2ezmb6SLjn6V4+I4Dw89aNRp+aUvy5X+J1088qLScU/S6/O5458T9b8TfGLxA/jW/mSO0kiC6fZTXUkotbUcqAz5JLZLsSerEdAAPxPMXKpXlGErxi2lvr59dz+1+AcvwXDuTwpVYfvZpSm7Ldrb0jse6fsq6h4F8KeCRc634vsW13WZPOeC/nubY2cIyIoo5xlVyMO2ADubBJCrj6jDcPZjhsPGpKi3zJO6T2eu8b2+aXmfz1x9xRgc7zqpHCcsadNuKtZXa3b2vrtq9Ntz6Ktbi01eFm0+5a8gYEH7Nc2+oQkEc5JImb6Vg4ShKzTTXo/8pHx94yV+n9fI8/8AGvw5+H7iKQ+FbG3ubiVlaWwtZ9OmclW6pxuOf4ixxj8R1PiHM8FFKnWlvs7v8JX0+ZhLAYerduC/r0POfiH4p0v4UeE7fwd4Wjitr6WARRJGeLWHn5snknk8nkksx5Jr0OHMnr8UY+WNxzbgneT/AJn0ivLvbZaK10cmPxcMuoKlR0fRdvP+up598Cfh5D4u1hviJ4qtjN4f0WfFnbyjjU70c4OesacMx7/KvOWA+g8U/EHCeH+TuWjrTXLCK/4GyXV9F58t/kKmIhgaTxdbXsv5n/kt2fWVl8Y9dtVEbW8coHoNv9K/jbD+M2bw1rxU332+VrHkw4wxMX70bm5a/G8lcXWl4Psx/wAK+lwfjhFK1fD6+r/yPQpcZS+1A2rb4y+G5wFdZUPf5DX1eD8ZcixDUal4v0Z6NPirC1VqW4/Hfh6/YeXfBSegfCivssF4g5Bi5KNOuk33sv1M55rhaz0kX4dV025A8m8hYn0kFfT0M8wGK/hVov0aZpCvQl1J1lXuVbPTDZr0FUjLWLTNr0p/Cx4GecDH1q00Q6SezHr0qibcugtABQAUAFAGX4ngiuPDeqxzgFPskp5/3DXTgJSji6bXdfmcma041cvqxl/K/wAmfmT8Z1K/C/x2q42jQdTx9Ps0lfveet/2RX/69z/9IZ/MXDiUOIcDGP8Az+p/+lxPfYvD0mf3kgx7V5jxfY92GBTepfh0K0XBcsx9M1hLGTeh308BTjqXIdOtIvuxj8axlVlLc6Y4enHZFpERBiNFA9hWEm77mqglsSDJNZylY1joSBsDGKnm5lox81xd3QgCpcktGVFakikHqaidSUfsmvK3uPyn8Ncssbh6KvWnGPq0XGm1sKCPU/nXyeZ+IPDmUtrE4qK/H8i40ncXzdvAAH0r4LM/pAcKYJuNGbqtdrr80dEaeg77QxH3jX5zmP0loSk44LDW9bMpQaIJ0hul23NvFID/AHlzX57mP0huK6vu4WcIryjb9RVMNRqq0oozh4b0IS+eNMtw/qEFfDZj4scX5nHlq42aXlJr9TljlWDjLmUFcuQ2VnAMQ20afRa+Qxmf5pmH+9Yic/WTZ108PRp7QX3EyjDDHAHPFeYpNprudUbNq2noKdxteO55NfZ4KXJw3Wkt/aJfLlPQoylLLZWb3HQD922OtXwzJvA4pLdr9GaZY1KjNPsMjJyGHc818xlVT2WMpy6XR5+Em41U/MdOD5pU8A817PF8k85rSa3d/wAEbZj/ALy+zNj4eabYTeO7PULiPdcQ28yRMewIGa/YPAirapioLyt9zPq+DOW80/I95sZzbSDcTjvX9FJNJc3U++Xvyd+h8s/8FFfgHc/GD4b22reGbI3Gt2Em2JVIyy4Jx+ZrenUUXcyfvas+HvA//BNb9oDxYFutRtIdJhbAzMobj14aun6y7E+zTPon4c/8Eof7Cu7PW/EvjWCe6tJFnVIY3QblIIB5PpWDxE2aKnFH3j4O1lbGGLwvqEYgubNBGpPCuB6Vj1uVax1xY5zkYxmgY1iWyVAHoTQLUwfGN6bXQLpFcrLKuyMnucj+lA7M0NDsUsdKt7YDARAfz5pWsBn+PZFt/BOuysDhNOuWznGMRNRJ2VxM/nd8afFjWbD4ga3L9msr7yL+VoJbmASSJnjAYnpTSbV7aC94x/D3h/RvEuk6n4x8TXUsbtciIGJWwpZc7jgHgYock2oxTbuN+/tHQ+3vhP8AsqaXrfhHw34vsPGDSajZyLNFdW5dAY9wOxh1PAxX5Dxb4pUMhx1XLKmGbTVm9Ox8rm2fxwf7iUND7CsIZLa0hglk8x0QKzY6mv5SzDEwxOMqV6cbJttI/OKtSNSrKpHZsn9T61yc7bb7mT11E4qBBxQAcUAHFABxQAcUAHFABxQAcUAHFABxQAcUAHFABxQAcUAHFABxQAcUAHFABxQAcUAHFABxQAcUAHFABxQAcUAHFABxQAcUAHFABxQAcUAHFABxQAcUAHFABxQAcUAHFABxQAcUAHFABxQAcUAHFABxQAcUAHFABxQAcUAHFABxQAcUAHFABxQAcUAHFABxQAcUAHFABxQB5L8VPgBpHjeWfXfDtymk63L80hK5t7lvWRRyrH++v4hq/ReEuP8AE5Jy4PGL2lDb+9FeT6pfyv5NH7X4c+NGa8FRjl+K/fYRbRfxQ/wN9P7r07NHzH4h8D+PvC93JZ6v4du1ZGK74YjKjY7grnj64r+mlgZTgqtL3oSV04u6a7prof11lniPlOa01OjiYq/SXu/no/k2Yx0vxHMQg0fUmJ4CraSc/kKccHV6Qf3M763FWAlFueLgl/jj/mem/Bv9mfxx8Wdfi0+dW0LTApkuL+eEyFFGOFQEZY5AwxXue1ehQymtVd6nur8T4jOPEnKsBFwwf76flpH5t/omfb2n/s6fD74O+C5JfCVxNDN+7+0yXbCSW+k4GdwAxjJIUDaOcAZJr8n8X+D8NHAvOninGULKNOVuV3aTULWal9p/Fe3RLT+XvEbGYriKbzTHV3eOkYfZSb2iu/Vt3btq7JWw+K/mc/Iw4oAXpyDV06s6M1UptqS2a0a+ZUZOD5ouzHPIZYmt5ws0TjDRyqHVh6EGvtcq8SOKcma+r4ybS6S9/wD9Ku18mj1cPnuYYdWjVbXZ+9+dzgPif4V8B2vgXxBqzeFtPs7qHT52gntA1qROUIjLeUV3fOV4PWv2Hhfx+4jx2Jp5Zi6cZ+0fLzJtWT0crS59lrpy7dD7Tg7NJ5znuDwFWhGTqVIL3dNOZXdtb6XZ4pbw2PiA2mgWOo28cepXVtpxkTD+THNKkTNtBBO1WJxkZx1FfdQxuFwUlisY0qUPel/hWr2v08j+5uK8RPJskxWLneHJTk72emjsekXf7N/jODP/AAjfinTNSjX7qNM0Ujf8AdXx9PMFftmT+JfD2dpLC1oyfaMoya9UmmvnE/hynh6eK1w1aM/nr9xzl58PfjF4Wfz5vCWo5XkSWcbSED13W5lx68gfhX1H1/KseuWcotdpW/8Abkh/VsXh3dJr0/4Atv8AGf4j6eBpV3r2rssRVzb3MguNhHTCuS6/kO9cuJ4WynHQ1pq391tfdZ2LhmWLou3N9+v56mLpmj6/8ZPHrabJeTKtx/peqX0kRUWtqDg/K2OTwir3JA7kiMzzLK+AcjnjMQ1ClSXzb/Vt/jouiOSvWdecsRiHZLVvsv60S7n03Db2Gn2Fnouj2otNM02EW9nbg/cQc5J/idiSzN1LEmv81+OuNMdxzm9TM8Y7J6Qj0jHovXu/ktEkviMyx8swrc70itIrsv8AN7t9wAAORxXx3M0cGwpOeppBcQADpRcSSQEA9TVqo1sK2t7ksNzc25zBcyJ/utiuyhmmMw38GrKPozSNSUdmX7fxPrlr/q9SlP8AvMTXt4TjTPcJ8GIk/Vt/qdUMdWhszXtPiX4lthtaeFh/tJn+tfW5d4wcR4N8vPFrzjf9TphnWJh1Rs2XxfuUCreWW8jqyYANfa4Hx2xCtHGUrvq1ZI7qefvT2iN61+K+hTKPOjeE98nP9K+0wfjZklW0a0XG/wDXY9CnnuFktUa9n468O3pCxXy5PrxX2GB8RMgx7tSro6aeZUKmzNeLUbKcAxXsRz/tCvqMPmmDxOtKrF/NHYq1KWzJ94P3XU59K7I1Iz+FmitLZnDfGPxZb+EvBF9czSgTXCGFFz13DH9a93h3BzxuNilrZ3PnOLcyhleWzf2pJo/O34vtu+E3jRmyXfw5qTZzxj7NJX7fnsW8oxD7U5/+ks/nXhSV+IME5LX21P8A9LifTo29lr5jVn3SsiTPHC496XKkacyeg4N6UDHByO1cuIrUqK56s+VFxQ/efSvicz8RuGMoly4vGRi/U1jEPPXp6V+cZt9IPhjCc0cPGVVrqrWf4msaF9RwnTIr8xzX6SmLmpQy7DJdua/6M1jQsx32lBX5xmvjbxbmkXGNd0l2i/8AM3UEJ9pU9K/PsfxJnuau+MxEp27stpRE+0V4dT2tR3qNsqMkH2kdCan2a+zuP2iQfal7Gn7JN3mw9oh32ketSqVNE8wfaR60nh3ug5g+0D1qfYMXMIboDOKtYeSXMug3K0JS7Ikgn3RunoM19jkdD61lOJw/b3vuR6+XP2mBmvK461nyXX2o4Pjz1atB9YT/AAiyMpqXp1EQ/acHGehr5KnHkrq3RnBCXLaXmS3NxhwfavqeL8L++p4n/n5G/wCh6ObLlkp+Rc8Mar/Z3iGyus8F/L/76IFfZeDmPeEzxUOk0/wR6fCeIca/L3PoNisiKV6sM1/WFVqVTlR+oJ2qWMfV7x5db0nTCSYklE8ynoycisYwZdjuIJo5Y8QgLtwMGtEmgsPZU2nCBxnkD1oAyPEfh221u2VjmO5iO6KYdUNAHL6h8T9F+HVhK3xH1KDTUgHyXMzYWUexoA+afi1/wVB+Efg5ZbLwVF/bt4uQGjYNHn8wa3p0edXM5VOV2PmG1/4KXfEXxP8AFDQ7vWrSK38Ox3waW2VmwFII5yfcVf1cXt0fq/4S8R6f4q8PWGv6XMstrewLIpB9RXKanL/HLUFt/h1q2nx3Gye/ge2jAPPzqV/rXHj8xw+VUHisVJRgurOfE4ilhabq13aKPyQsP+CeOp6v4kutX8SeIRDbTTmUovVgT7ivzfH+L2R4SMlQfPJfcfNYvjDDUFy0dT6P8Hfst/Cjwr4Un8LnRobuG8XbMZE5ZsYz+VflGO8YM8xGLVbCWglstdT5utxhi6tRKm7I9I8H+F9B8B6FD4c0CLy7KEkrH/dJNfnPEGeYziTGfWcc/ePCx2YTxdS9WRvfaPU814MsPZ2RwuWugfaB60vYMX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AuQO45617eV57nGSaZfiZ012Unb/wAB2/A7MNmOKwf8Co4+j0+7Ymt9SW1YSQ21oHH8X2dM/nivsYeK/F8I2eIT83Th+kUesuK80St7Rf8AgMf8jV/4TzxEsZjj1HyweCUjUH88ZFZYnxR4uxNN03iuVP8AlhBP7+W6+TRFTijNKkeX2lvRJfoZd3q95qEnm317NcP2aVyxH518Nj8Zjs1qe2x1WVSXeUnJ/ieNWxVbEy5q0nJ+buQfaB61w+wZjzB9oHrR7BhzB9oHrR7BhzB9oHrR7BhzHg/xh8a3vxAsLjw34KRp9C07dd6vrBBFm3lfMI1kxh9rAMQmSWCgZGa/VuDslpcP1o47M9K8/dp0/t+9pzNfZunb3rJJtvof0f4S5XgOCMbTz7P9cZK0MNhlrVcp+7zyj9hWdlzW0bdtjkP2ffCN3r/i+38Q3kQFloX76RsfK90VwkYz/d3F/ban96vp/ELN4YLLZYGm/fraeahfV/O3L53fY/YvpG8dUsp4fjw7TkvrOJtzpfZgndv/ALea5Unur9j6n+0gchq/A1RlF3R/B/M0XbbxHqlnjyL+UAdmO4fka+ryvjPiTJ7LCYyaS6N80fuldfgenhs7x+F/hVX6PVfc7l248VWmrQC08S+H9M1i3H/LO5gVx+TAj9K/R8o8cs/wDX1qlGp5xbpyfzV1/wCSnt0eMsSly4mnGa+5/qvwMho/C2nPMnhPw3ZaLBclXuI7aML5rrnbnHG1dzYAwBuJxzXgeI/iVmHH3sqEuaFCnryt3bk9231tsvm+unm5xnX9pNQow5ILW3d+fp0GfaB61+V+wZ4XMH2getHsGHMH2getHsGHMH2getHsGHMH2getHsGHMH2getHsGHMIbhe7UezcdA5hBc+vNOVCyug5hfPB6HFCoTtew/aPZIPtGOCSferUXs2P3t2gFxzkOPwo9mo/Axe0kvgZLDql3C26C4dCO4NdeGxONwsuahNp+RaxOIp63NW08deJLRhs1acqP4SeK+qy/j7iTL9FiJNdmzrp5tiKfU534gNdfERYYtU1B1EPKoDwfX+Vfq3Cv0ieIOF7OpQjOL6u9/zPDzzD1eI17KVS1uh4Z8dPh42nfBvx5d2t0rpD4Z1SQ564W1kJH6V+y5X9KHD8Q/8ACRisNJTr/u01snP3U3rsmzxcj4UVHOMJWU78lWm/umme0mdRX2+a+MnCmTwu6/O+0bP8mdiwzGtdgDANfkucfSSp2ayzD37Ntr8DWOHGi8Ar8xzjx14rzJONKSpxfaz/AEOiFG24v2snpX5vmPE2a5s/aYjETb9WvyZuko6B9rNfM1FWqyvUk36u47oPtZpKiPmD7WaPY+QcwfazR7HyDmD7WafsmHMH2s0eyYcwfazS9iHMH2s0exDmD7WaPY+QcwfazT9kw5g+1mj2TDmE+1kmnCm72Cm/fuyS0vvJl3HkV7XD2K/s7E3lsdmX41YfEXew8XohuwQfkPJ/Guznp5TmyrUHdN6+ktzSlUjhsVy/Zvf7wvZPKmPpINwrl4my36pj3OK92fvR9GRmC9lXlf4Xqh01y01mJh9+HqK9bFR/tbKFUXxUPd/7d3b+9nbUf1zAKa+Kno/TcrfbHVklibDRsHXHqOa8DIsZUybMYYyH2WvuZ5mCxH1bFxqJ6INf/wCCgHwh+Gcsfh7xymoRahAoXctsxB/HI9K/tTKcwpZvg4Yig7prU/b8vr08fRVVPU674A/tO/DL9ojxPfT+ENRxNawFI7eYBHcZB6E5716aSjojsb5tT35HkX7rY2nkE9DQBbi1aaHh8MKALkerW7/fBXj0oEz89f8Agrb4+sdN8JeH/Dy3TxSXh847Dg4V8dvrW9Jpbmckz8qn8SaYoJZ3cj/Z6/jXWsRGKsZ8rZVl8WL8zWtv8x+7yc5qJYpMOR3P2E/4JvfEv4q+Ifgp/ZGtaDIIrYhbK9nZl+TB9RjrXDOPPLk6o6KcfaPlZ6f8S9YnuddFvPqBupYlHmbTlAcdOOK/FPGDPaVPC/2VRd3Kzfy1Ph+LswhTovBxerscmbwnqa/m32Pkfm3NcPtZo9kw5g+1mj2TDmD7Waf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YPjHw3Z+NtNj0bVb28isROk08Ns4T7QF5VHbBO3dhvlwcqOeK9TKMxrZNXeJoRi52aTavy33aW17aa3Vm9D6PhjijFcJY3+0sBGLrpNQlJc3I3o5RV7c1rpNppXehpaRZaZoGnw6Vo1jFZ2kAwkUS4A9T7knkk8k8muPF1sRjqzr4mTlN7t/19y2R5WZZrjM4xU8bj6rqVZu7lJ3b/rtsuhc+1muf2TOHmD7WaPZMOYPtZo9kw5g+1mj2TDmD7WaPZMOYPtZo9kw5g+1mj2TDmD7WaPZMOYPtZo9kw5g+1mj2TDmD7WaXsQ5g+1mj2IcwfazT9kw5g+1ml7HyDnfcPtZo9iHMH2s0/ZMOcPtZo9kw5g+1nrQ6TejBStqjhfjzdFvgZ8RV9fCerj/yTlr3+E6Vs/wL/wCn1L/0uJ6GUP8A4UKH+OP/AKUjpTcseprl+r0o7RueMpIQz8cNR7CMlZaGntEJ9oPrQ8PBEup2FFyR3rP2MlLQnnuL9pPrWsqKa0FzB9pNQqLDmD7UafsWHMH2o0exYcwfajR7FhzB9qNHsWHMH2o0exYcwfajR7FhzB9qNHsWHMH2o0exYcwfajR7FhzB9pPrT9lZeY1OwfaO+amNF3uNuN7oZ9pLDaW980vY3jzXu3v5WG6jmuWZpCcX1iGBzLD0HtX2OIhHO8ng3/EpaLzWyPbrcuNwMb/HH8iCwvx5xSU4SX5TmuPh6cMNX9jiXanVXLLyv1OfLsXCjV5artGejIrx5LOYoRgZBQ9ua87Ncrq4KtKMl7r280cmOw08LPlfXY8E/ag+A+m/Fnw/LqGn26R6xZoXDKOX46fzr9B8OOKpZPUWX4mX7uXU+k4Wz14eqsPVdkfBXw88f/ET9m34ixa3pUk9jfWMwEsRyBIAenXBr+k4yhOKnTd09j9cjKM480HdH7Ofsu/tofDz9oDQra3vNUt7HxBHGFlt5GCb2A5Izgf/AK6b0Vwckj6N8yMnIkjxjOd4xiiPvbC5kRyanp1sCZruEY4xuB5oem5a7n5B/wDBUnWfFnjr4sW1ppmi39xpOmwskcsds5XkqfT1zU8xDkkfB8+nahbNtns54yOoeMr/ADqt1caaZ9Q/sSfsfa7+0B4yt9R1W0kt/DtlKrXFwwIGB/PqKhvsVGLkfr/rWqeF/g74Ot/BHhCGKLyIhEqRgDoOvFeFxBndDJMLLFVpWmlou55WZ5lSyzDN1JWkeKS3ss9xJPcOWkdi+7PXJziv5LzbGV84xc8ZW1u9D8Rx2Nq4+u603oJ9qNeZ7FnL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xw/x0uC3wS+IS+vhXVh/5KS17vC9JrPME/8Ap7T/APS0elk8v+FHD/44f+lI6L7Qf75rm9iePcPtB/vmj2IXD7Qf75o9iFw+0H++aPYhcPtB/vmj2IXD7Qf75o9iFw+0H++aPYhcPtB/vmj2IXD7Qf75o9iFw+0H++aPYhcPtB/vmj2IXD7Qf75o9iFw+0H++aPYhcPtB/vmj2IXD7Qf75o9iFw+0H++aPYhcPtB/vmj2IXFFxtGc06cIyg42HVlfYltdRms5RLGePSuzKcTVy6qpbrsdOBzCeGqJpXEur2KeYyQrgHkkdjUY32FfESr0dIPoLE4vDVMQ6kfhf4Mu22pQ3kQs798EfcY17mBxOFzWEcFjPdkr8ku3l8z2MLiaeMpKhXWq+FlK8jms5TH8rK38XqK8nH5XUyjEONaV5Pa35nk4vD1MLV5VK54b8dv2b/CnxYtpL2zhjs9Z2nbKo++3vX3fBnHNXJGqGOfPTWifZH0+R8U1MFNYfFP3Y6HyX4N+CXxH+HPxn0HS7uO9soJNRhjN5DwCpkUdT7V+75fnOEzKKr4Salc/VMLmOGx0OahI/cnQvA1rD4e023m1i+uQttHvdmBydo9q9JyrS6HdGnNq6NODwf4eiZZjZRzOPumQdD60lKMN9zJ1KjfLJD9V8KeGddgNvqvh+xvEYbSJEzxQ0plrl6ninxU/ZQ/Zu1nSJ77WvAWl2srFQJIogDnPvRT/cS5nt3HGCU/aJ2XcraJ4i8CfBbwVB4F+GWmxwmGMJLJEACT0z+lfHcR8aZdlF/ZyU59kfN57xFhcEuWU7vyPP8AUdYvdTuzc6jctIzZPJr+eM8zjGZ1X+tVpadj8mzDNa+ZN8zKv2g8/NXiSpSbTnpc8hU5U92H2g/3zR7Ed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OK+N05PwX8fDcefC+q/8ApJJXtcNUbZ1g3/09p/8ApaPTyZ/8KWH/AMcP/SkdJ5/vXP7M8XnDz/ej2Yc4ef70ezDnDz/ej2Yc4ef70ezDnDz/AHo9mHOHn+9Hsw5w8/3o9mHOHn+9Hsw5w8/3o9mHOHn+9Hsw5w8/3o9mHOHn+9Hsw5w8/wB6PZhzh5/vR7MOcPP96PZhzh5/vR7MOcPP+Xb+tVKmnsgU7DTKTj5+lSqViva21QpmPRG2r3FHsYbWJfs2rcoeacBS3AqnC+q0fcXPNSvGVhWuHfALninNSqRSm7vuXOs569e4nnHpnjv71lGgot2FzOfx6kF1b2N68ct3aRSvCweNiOVI6EGu/AY3F5VLnwk3E6KOOxOGadGbSR2mi/FzxhocQt7bUWaJQAqtzgCvtst8RcxwqtUgperPqsDxtjcNo1f5nRR/tF+L0C7oIWK9y3/1q+hpeJta95YeP3v/ACPZhx/WesqS+9la7+P/AIyuFKxtHFnupz/SuPE+JeJl8NCK+bOTEce138NJfezkNY8b+IdecnUtRkkQknZ2r5nMuM8yzFOKfJF9EeBjuK8djbpPlXZGP9oO7eTlj1J718hJc0ueWr7nzrqSnLmm7iibj5jmo9lepzv7g530ATY705w9pLmkHO+rF8/3pezDnDz/AHo9mHOHn+9Hsw5w8/3o9mHOHn+9Hsw5w8/3o9mHOHn+9Hsw5w8/3o9mHOHn+9Hsw5w8/wB6PZhzh5/vR7MOcPP96PZhzh5/vR7MOcPP96PZhzh5/vR7MOcPP96PZhzh5/vR7MOcPP8Aej2Yc4ef70ezDnDz/ej2Yc4ef70ezDnDz/ej2Yc4ef70ezDnDz/ej2Yc4ef70ezDnDz/AHo9mHOHn+9Hsw5w8/3o9mHOHn+9Hsw5w8/3o9mHOHn+9Hsw5w8/3o9mHOHn+9Hsw5w8/wB6PZhzh5/vR7MOcPP96PZhzh5/vR7MOcPP96PZhzh5/vR7MOcPP96PZhzh5/vR7MOcPP8Aej2Yc4ef70ezDnDz/ej2Yc4ef70ezDnDz/ej2Yc4ef70ezDnDz/ej2Yc4ef70ezDnDz/AHo9mHOHn+9Hsw5w8/3o9mHOHn+9Hsw5w8/3o9mHOHn+9Hsw5w8/3o9mHOHn+9Hsw5w8/wB6PZhzh5/vR7MOcPP96PZhzh5/vR7MOcPP96PZhzh5/vR7MOcPP96PZhzh5/vR7MOcPP8Aej2Yc4ef70ezDnDz/ej2Yc4ef70ezDnDz/ej2Yc4ef70ezDnDz/ej2Yc4ef70ezDnDz/AHo9mHOHn+9Hsw5w8/3o9mHOHn+9Hsw5w8/3o9mHOHn+9Hsw5w8/3o9mHOHn+9Hsw5w8/wB6PZhzh5/vR7MOcPP96PZhzh5/vR7MOcPP96PZhzh5/vR7MOcPP96PZhzh5/vR7MOcPP8Aej2Yc4ef70ezDnDz/ej2Yc4ef70ezDnDz/ej2Yc4ef70ezDnDz/ej2Yc5xnxqmz8G/Hgz18M6p/6SyV7HD1O2cYR/wDT2n/6Uj08lnfM8P8A9fIf+lI6D7UfWsfZHjcwfaj60eyDmD7UfWj2Qcwfaj60eyDmD7UfWj2Qcwfaj60eyDmD7UfWj2Qcwfaj60eyDmD7UfWj2Qcwfaj60eyDmD7UfWj2Qcwfaj60eyDmD7UfWj2Qcwfaj60eyDmD7UfWj2Qcwfaj60eyDmD7UfWj2Qcwfaj60eyDmD7UfWj2Qcwfaj60eyDmD7UfWj2Qcwfaj60eyDmD7S3rR7JFKQfaW9aPZoOYQ3BodNPYlSsH2g1m6MnsKU3LRALhqpUmtwV+ov2g1fsuw3IPtBpex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OO+MtwW+EHjlc9fDepj/yVkr1shp2zXCv/AKeQ/wDSkepkcv8AhTw3/XyH/pSOg81fWsfZnjXDzV9aPZhcPNX1o9mFw81fWj2YXDzV9aPZhcPNX1o9mFw81fWj2YXDzV9aPZhcPNX1o9mFw81fWj2YXDzV9aPZhcPNX1o9mFw81fWj2YXDzV9aPZhcPNX1o9mFw81fWj2YXDzV9aPZhcPNX1o9mFw81fWj2YXDzV9aPZhcPNX1o9mFw81fWj2YXF80etHsg5g84etL2SDmDzh/eoVJILh5w/vVXICdtg84f3qXsx8zYecP71HsxXDzh/eo9mFx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OR+MMqn4SeNxnr4c1L/ANJpK9TI6ds0wz/6eQ/9KR6mRv8A4VMN/wBfIf8ApSN3zjWfs0eN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5P4uSk/CjxoPXw9qP/pNJXpZNC2ZYf/HD/wBKR6uRP/hVw3/XyH/pSN7zW9ax5Dxr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5T4sSE/CzxkM/8AMv6j/wCk0lejlELZhQ/xx/8ASketkLX9q4X/AK+Q/wDSkVf+FtfDH/oo/hf/AMHFv/8AF12f2Rjv+fMv/AX/AJGX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HN/Ev4n/DvUPhz4qsLLx94cuLi50S+hhhi1WB3kdoHCqqhskkkAAck125bleMp4yjOVKSSlFv3X3XkenkmS5nSzPDVKmGqKKqQbbhJJJSV23bY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7411" name="AutoShape 4" descr="data:image/jpeg;base64,/9j/4AAQSkZJRgABAQAAAQABAAD/2wCEAAMCAgICAgMCAgIDAwMDBAYEBAQEBAgGBgUGCQgKCgkICQkKDA8MCgsOCwkJDRENDg8QEBEQCgwSExIQEw8QEBABAwMDBAMECAQECBALCQsQEBAQEBAQEBAQEBAQEBAQEBAQEBAQEBAQEBAQEBAQEBAQEBAQEBAQEBAQEBAQEBAQEP/AABEIAv8D/wMBEQACEQEDEQH/xAGiAAABBQEBAQEBAQAAAAAAAAAAAQIDBAUGBwgJCgsQAAIBAwMCBAMFBQQEAAABfQECAwAEEQUSITFBBhNRYQcicRQygZGhCCNCscEVUtHwJDNicoIJChYXGBkaJSYnKCkqNDU2Nzg5OkNERUZHSElKU1RVVldYWVpjZGVmZ2hpanN0dXZ3eHl6g4SFhoeIiYqSk5SVlpeYmZqio6Slpqeoqaqys7S1tre4ubrCw8TFxsfIycrS09TV1tfY2drh4uPk5ebn6Onq8fLz9PX29/j5+gEAAwEBAQEBAQEBAQAAAAAAAAECAwQFBgcICQoLEQACAQIEBAMEBwUEBAABAncAAQIDEQQFITEGEkFRB2FxEyIygQgUQpGhscEJIzNS8BVictEKFiQ04SXxFxgZGiYnKCkqNTY3ODk6Q0RFRkdISUpTVFVWV1hZWmNkZWZnaGlqc3R1dnd4eXqCg4SFhoeIiYqSk5SVlpeYmZqio6Slpqeoqaqys7S1tre4ubrCw8TFxsfIycrS09TV1tfY2dri4+Tl5ufo6ery8/T19vf4+fr/2gAMAwEAAhEDEQA/ANiv6xP4JDIH3hQ1cUtUNIydh47ioaHTfKdX4T8SGKX+z7ogDOFJrx8fhOb95E9/K8xVB+yfU7ZQB8wwd3INeC7t2Z9haLhzRJR05piWqH9qkpCr0pFDqTGhVpFEi9KljQ5elIY+pKEJI6UWuNOxU1fSotWsHsmPUEj61WFr/V6nMc2YYV4mlZHjupWM2k3UlnOmNrYX6V9vhq0cXDnR+b4zDTwdX2T9SuSSAo6GunSJy25dR3TigYUAFABQAUAd94L1lbm0XTCR5kS7V+lfM5ph3CbqrqfY5JjI8ipM6ZWO3aR06148Hzbn0F/Zu66jwM1YxcdKGNDgPSpKJF4qWA8Djig0QLlFVh1HWsqmshwp8sjzrx/opsrsahEMpL9419NlOKTjyM+K4hwUqdT26ORQAAY/ir3H72p80qjloyVV2kqKVyuXlHgUDsKAAeakaLWjXh07UIph90OCa58XT9pRkjswkuStGXmeowyJcRJKpGHGa+TceR2PvoVFVpJoeFrPc1h8Nh4FBRIvIqWNEmOKTGhuxSMetENEKceZnmXiGzax1eVMcTHd+VfU4KaqUUfEZpQcMRcoj2rqPOsLigpIMGgLG14SuRDqZjY8OuK87MI81M9PK58lZXO5xjKjp1rwFofY15c0oij2oJsSLUsqI9RSKI7hDJDJH6qRVQfLNMzrR5qbSPM7mFo7ySM9ia+rjJSppnw9WDjVYzYa0uZi7KmT0BLUltfkuYWPZh/OsZq9Nm1F2rI9FgO6FGHcA18y1ZtH2sXzRTJKB2EplCjrSbBq6KesqX0+b/rn/WtKD/eI58Wv3TOAGQWHvX00dkfGr4pC5PrTLGqDyaiXxIl7M6Hwd/r5voa87MtkezkvU6qvJufQhRcAouAKPnzUVNkOPU4fxHzqUtfRYP8Ago+Rx38ZmcCcda6zkDNBMiSDLTRKP79ZP4GVTX7xHokefKQei18ze8mfbQXuIdzQPlEpjA9KLky2M/W28vT5vdSK0wSvWObMJ8tCxwXJAr6bqfHIMGgY0D5ip7jFKXQIKzbL/hy3abVUQDhOawxtTkpHVl9Pnq3PRiOK+ZPshh9KaFIYfTNURYTGeKS3uFugxmCqxJwFonHnJcvZ7nnGpS/adQmkHTkV9Ph4ckEj4nHS9pJlMcgexrruc0VaFheakiw1sZGafQVtTo/BNiZr57wjhBivLzKtan7M93J8O3V5zvSuBt9K+fWx9dLcY3SmiSMirEMxg00SxCKYijq96LCwlnJHA2j8a3oU/aTSOTG1lTpO55dKwmlklP8AEc19Za0Ej8/etVyGkcVZNhuOcU0JoQr61XMIjYBck9KTt8QqjcYaHofw+0VrWybUpRh5jtX6V8tm+L53yI+24dy9wpfWJHYlcDHpXjrVH0Dd3caRVIQ1hVCI2HOKpAyMjtTEMOUBA/i600ZSWtwck429hzVpaai5uU4TxvrSzyLp0Ryo+9ivcyzD+z95nyOd4tN2Ryw5AJ/h4H0r3La3Pn4q8eYKYgoAKACgBGOBmhuxSvfQ1vDGh3Gu6gseP3aHLt7V5+PxUcHT5urPRy3AyxtZRXw9T123t4rS3jtYPuRjAr41zdWTm+p+jUoeygqa2Q49aDQaRQZS3Gd60QhzdakRG/QVURSIyO1WQIOBQSzg/j1/yQz4i/8AYp6v/wCkctcGaf7jX/wS/JnqZF/yNMN/18h/6Ujk6/Sj8bDjuKAEb5zuIwRRawmmxCDuDhipHQiokk1yjg+T3nudz4T8R+fGNPvXxJ0U187jsI6b54n1mUZjz+7Ueh1v3Rg84ry79z6Sdorm6Ds8CkKD5thy0rl2HAE9BUtlJDlU+lK47DwCB0pMY8Agcipuhi5FIuzFGSeBRsOw4IRyvUdKz5bu5rfSxzPjXw2uqWTXsEQNxGvzD2r1Mvxrw8vZt6HhZtlv1iLrRWp5c25B5bDDA4Ir67mUocx+du6quEhfrWi2KYUCCgAoAKALOm38ul3iXsJOVPI9q5cTRWIi4G+GrSo1E0eqadeR31ol1E25XHzeua+Rr03h58rR+g4WtHE01bcthhjPaoeh0yfI7MeeoFTcqOuo4D0pXKHKQKlsdmPyKVzRaAcnIxwaiSuOfM53WxR1rShqmmy2rKC2Ny59q6MPXdCakzmzLDxxVBxW54/NbSWszwSKQ0bEEV9rQqKdNSR+a4iiqdXlQ7oxz3ppgxwx0p3FoGzIOfwpXElqBVtoAFDs9GVe2x33g/UBd2JhZv3kXY+lfM5lTcJXR9nlOJjVp+z6nRD5nyBxgV5qdlY9iKtoPCn0ouVYkUdqlsY/GeKVxjfL4469qUr8tka02k7s5Tx1p2Y4tQReE+Rj9a9bKq1pezkfOZ3QfL7VbHHqMnAr3m7Hy8XzbDlwRxTKjqLQUS2cot7uKZSQQwzXPWg5xaNaMvY1U2ekwOJkSVeQ6ivl6nuT5Wfb005xU+hKF9qVzXQkAx2pMF5DhxSHYTH7wHt3rOctdCrWi7nAeIYPs+qupGN/K/SvpsHU56SPjMypOjUu+pn11anGIemO54FJ3sNCElCG7Aii65bMmEW6qaPRNLcSafDIMkFQP0r5uuuWo0fa4VqdJMt49qyudFgx7UiQx7UXDcgv18yxmUDkpxVUnyzTZOJXPSaR54VHmPn1r6eD91HxTjyzkg2iquAbcAjFS3qLlb0Ru+DwRdSD1Brzsyd0j2Mn91uLOtx7V459AGPagAx7UAJtOcipnsXHVM4bXudTlr6PCu1FHyOOX75mftFdVzjFCjIpN6Ba5NYR77+JQOrVhUfJB3NqC56iSPQwvyjHpXzi3Z9rFWigwfencYlBmwOCOlGwjG8VyCLTiD1dgBXVl8W6tzzM1T9nocWo4zX0F9T5hbC07gMYZBx97dxS3dykrrQ6LwXb5uJbll4XivKzSrdKKPXyWneTbOyPpXj3PpLDODxTTBruNIHpVXFoMKncuPWk2Ts7mfrlwLbT5XB+ZsgV0YWDnKxx5hL2cOY8+I5LHqxr6hLQ+Mbu22MxjtRqga7CUcyIsIy7gfpx9afOoq4muh6H4TsBZ6XG7LhpOTXy2YVuer7ux9xk+G9nR55G6SDnFch3vV3Qw9MYqrisMKn0qrk2GEbe1NMHFtDW45xTuSldXRxfji+Z3XT4D0wX/pXtZZRf8R7HzGc4lNulHc5KSLBXH417SlqfOxVlqLg1dxaDMY60XE7CMQFyRSuJWZc0PTG1fUo7RUyrcufRa5cZiFRpO514LCvFV1T6Hr0FvHa28UEYwsYCivjJy9pNuR+j0eWhTWHiTE8c9aBOLWg0kUxWGmqEMaqQEZ96YrEZZVDdcijbUTab5epkeINUXSdNeQOBI+QB9a7MLRlXmuU8vMsRHBQftHueYvI88jTTHLPya+tVNQVonwU5urrMYm7+LjHStTNXWnQdSGFABQA0uAATnmk2k7MCe1tZb64S0gQs8hxWVetChBznsdGGo1MRWVKktWev+HtEi0DTkhjXMrLlmr4rGYmWMqa7H6NluBjgKXL1e5pZzzjBNcsVy6Hf5DT1qrgGeKZk1qMI9qq4WEJ5oFYaxpoh6jD16VYrDCQOKLktHB/Hr/khvxF/7FPV/wD0jlrhzT/cK3+CX5M9PIn/AMKuG/6+Q/8ASkcnX6UfjYUAFACE44xSa1Ha6HJLNFKs0LFSKmdONRWkFKtKg7o9E8LeIYtThEFw4E6DaM96+XxuElSba2PtMszFYhKE2dD90gLyf4q8y72PeslsOXrTKJI+ppMESDrUjHUDHGs3uNCAVRqPUYNJgSL0qRjSSGI27lYYYe1S7p3QW5lyvY828eeGRp8x1OzjJhk5YDtX1GU4/wBrH2Uz4jP8p9m/a0jkAcjNe+fMLTcKACgAoAKAEztYPjIHBqVHVhUdkrHU+Cdca1uTp1y+Uk+7ntXi5lhuf310Po8mx3s7RkegYyBGeh6Gvn3qfWr95qPRVHy55FQzVK2hKq0hi45qWUhwFAxwFBoP2jv0qJ6oaSejPO/Hmi/ZrxdTgT93L97619FleLc4ezbPjc5wHspOojklzgZHNe7Y+ZgnrceAaRdhwX3oK5RwX3pNjUbs1PC+oNYaoiscI/BrzcbR9pBs9HKsT7KtynpUZDjevQ8ivmWrOzPt46+8SAUFCgVLGPAOKAF2mgoo6zYi+0+WAjPBYfWtsPV9jUUjkxtL21FxPMWjaGVkbqrEV9XfngmfEun7ObQ5UHPFO5CiLs9qVx8rDb1I60r3Q5K8lI7zw3cfadMi7snBr5vGQtVufZZdV9rRsbAFcp3co7bSbsNKwY96XMMAOce1RLuOSvY5HxjabLqO49Rivby6p7tj53O6WzOf2V6nMeJYCmCDTTuOMbiMmVI96lij7rO38Ny+dpaL/dYivBxqtWZ9XlzvQRsAZ/CuQ7wxU8wcoEcUnIaiRTIWgkT1WtE9UTKPuM87lTbPIP8Aar6am/cR8XUj+8kJgelWTyiHr+FT1EvjN3wj/wAfj/7prz8y+FHrZT/FkddivF5j6LlDFHMHKGKOYOUAuATSk7pFRVrnBa2M6pNX0mG/hI+Qx38ZlLA9K6bnLyiEAUmw5S5o0e/UofZjXNipWpnRgV+9O/C4AHoK+c5tWfZtWSDHvT5iRu0elVzCsBAxRe4nG6Oa8YyHbDD6/NXo5d8Z4mb1OWFjlwnGK9nqfPxV43F2Ux2GsoHPpQpWFL3DsvCNr5Vi0h/jNfP5jO8z6fKKPLDmN9ga4j1hoHNNA1cCvNMnlI2yAxx0ob0EleXKc14wuQlvFbg/MeSK9PLYXd2eHnFa0eQ5QpxXuXPm+VjdhpXDlYbDQHKyaws3u7+GADOWBP0zWGIqckGb4eg6tRI9PggWCARKOFAAr5Wcuadz7yhH2NJQHimCGnrQApFUSRSKeBTQX0ZDczJbRPLIcBVp0U6krI56k/ZU2zzC8upLy6luH5yxA+ma+sw9P2VNRPhcVV9rVciuVFbnMRle+a0FyjSuOaTdgaIiCpD9c8YquZJXZjWg4ySR6J4B0QWltJfzp88hyufSvmM4xXtJqMT7jh/Aezj7We51nVefWvEho7s9+okqnMgK1sS9WNIoExGWqJGMKaAYRTAilIjHmOQEUZJqYXnPlJc40U5zPLPEmsvrGpSBWIiiO0D6V9hgMMqEE3ufnmZ42WKrNPYy69A80KACgAoAKAEyQAAu454FQ2kuaQlFyXKtz0nwF4ZFlB/al3HmSUZUHtXyuaY72z9nF6H3nD2VqlS9tU+LodiSdpkccHoK8a59JYaFGAQetO9xNWGleaAE6VSM3uIelMENIqhMYwxVIyGN1pjI5VDgDOMdaRLOD+PJ/wCLHfEUJ0HhPV//AEjlrjzT/cK/+CX5M9DI/wDka4b/AK+Q/wDSkcpX6UfjgUAFABjmmO4VHKDdx1rcy2dyt3A5VkPI9azqUlWjysqhWlhZ80T03w7r8GtW4wVWZR8wz1r5TGYWVCemx95luNWIp+9ubYXvniuO6PVWo5DycdKnVgnqSDOc0i0rj1XIzmk2U4jsVNgsKopXNB2OKTYxy9Km47DguSOcf1o5h7qw27sbe/tXtJ0BSQY6dKKM5UZ88TKtRjXjySPGPEujTaDqL28oOxiShx27V91gcWsVTutz81zLBywdR32MoNu4HUda7V5nnN9h1ABQAUAH8JGOtAJWBC8TrLGxDocg1FSCqRcX1LjN05Ka6HqPhfV01awQFgZYhgivj8bhnhpaH6FlGLjiqV38Rtr97oAa4b3R6Cu5NMlGelFy7C8g8Ui0tBwoHYkA5qbl2Bhx170bicbrQpa3p6arp01oVwVGUxVYKs8PWuc2OwqxVF3PI57eSCeWBlw0bYxX21KqqkVI/OqkfZ1HCWgm0heOtVzMh26CqvrScmNMftHXNS5Ow02noIcqA6/eBBzSkueNmRQThW5z0zw9ei902MkjeqgECvlMVSdKo2j77CV/bQsuhpgnOFrnb0OyN3uOyRxjmp3NeVDgT0phyIdz61Nx8ooXPHrwaUlzDUU9Geb+I9PNrqsq8hH+YGvpsDXdWnZ9D4jNKP1erePUzwCFHHUV2bnJFaXDn0p2HYMYCkfSog7pkTXLojqfB0+xpbbPXkV4+YR1ufQZRU5Fy9zqeQu7vXltn0KF5z17VDdyrIcBmkHKKqc5z7VM3ZCe6MLxfB52nrN3RgOPrXoZfO0rdzzM4pc0LnH5r37Hy1xDzxTVkNSsGD6U3Zk21udX4Qk/0Z4T/CSfzrw8yXLPmR9JlE+aHIzoFzkgema8+/u3PXlHllZC1BpZCEZFAWsBUHI9Vqm7NE2vBnn13GBdzD0avpqMr00fF1ly1JEflj1rS5ncjdMDcDSk7NAo/aNzwqNl8wz1Q15+Yu8UellD/eNnXV4h9RZBQFkFAWQmeq+tD6E23OD1bnUJ277iP1r6TDu1JHx+MV6zKvlj1rouc9xHj449aTYXNHw5CH1RFJ4HzVx46XLTO7K6SqVLs7krzXgH1e4m33oDlGVYWQdeKTdtSoxTdjkPF0ub5V/uLgV7OXU9OY+UzWXtKnIzE78CvT0PLXurlF59Keg7jCDyD34qUrtilH2jSPRdFtxDp0CZ6jJr5jGS56rPs8FH2VFIuMtZXOrlGle9NMOURulO4WRG4yOPxod2SkozcjhvE832nUyM/KvFfQ4GHJT5j5LNJe1rMysdq7rHl6jdtFgbYh+9jPA60rhVfIk0dH4LsTPePeMDtj+UfjXlZpVcUorqe9kuGVS9WW6O1HBKk8V4fL1Pppe8G3jOadxco3Z3zTuLlEOadyLDGOME9e1KUmgt0OZ8aX/k2S2kZG+T7x7ivTyyh7/Mzxs4xHsKfJDU4heFxX0jPjUhrClcdhCg9au7C40qM5NFwspaMt6Lpcmp6pFbqCVyCcdhXLjqyp0mzqwtB4qsk9j12C3S2hW3iHyRjAPrXxntHNts/R40vZU4wXYVxkg9MUnqKwHkZq07IlxG4zTuJxEYVVyLDGGOvShya2B2SuMPB2k1aY4xcoORx/jjXPstqbC3kHmPw3tXrZZhHKftGfNZzjean7LaxwCgYzgZ6k+tfTtWPinJzdhaoYUAFACEk/Kv3qG7AIG52k8r96lqxOSW51HgbwzJrN+t1OGFtEcg46mvGzXHqhT5I7s97JMueKrKpU0serhY4sJGuFUYAHQV8cm53bP0ScFBpR0GsMjB6DtVgIcE9MU4ksay1QiMjnrVImw0k0wsL2oTuQ9RhXPeruQ4jSnPWi4WI2TBPpTv2Is767Hkv7SXiGG1+D/jjSbcqZJvDWpq2PQ2smaMbhHPLMRUl0pz/wDSWLLMwjSzvB0oa3q01980Z9ffH5aFABQAUAFADQo5fPI7VPwhUV1oWdM1KfSrhbuHI2nJX1rDEUY14OPU68HipYaSl0R6noOq22r2q3Eb5cfeWvkcXh5Yedmfe5djFiYXRqD5mLAYFc/Q6+W0iQCkaoevSpZTFoAVag0HdqTBCr0qRj0pMaJR1pDMHxV4fg1vT3GAZ1BKmuzL8ZLC1EnsedmuXRzClzRWx47Pby2lw9pOu14jg+9fc0qqqpSXU/M61L6tUdNja1MwoAKACgANDdlcNjU8Nao+kamjhz5LnDfWvOxtBYim2j0crxUsLWUnses28sdzEJ4+j8j6V8dKm6c2mfotOoq8VVXUmUUFi45oLWw4CgY4daksU8iguG+o7BCqQPmPWsno7ipzU24nn/jvRPss66hAuFf7/wBa+gyzE8y5GfG55l1qinE5VRhifUV7z+E+bpxcZWYqjIqUbNajwKAWjuLs4IqW7aFNJ6o6Lwdfm2uzbyNxIABXlZhQvDmPbyfE+yqNSO4xgM49a+eb96x9bdTjdD1BP1qxQ2HgUFDgtQMdggcdaBN2OX8bWPmWqXiDlTg16eVVvecTxc7wy5Oc49QXGTXu3sfLQd0LsNHMWO24AqU7Ca5i9oU5ttTiYnhmwa5cZBOjKR6GXztXjE7/AO8VI7ivnmfWxH7ec1BqOUUAHQfjSeugqiskyprFt5+mzAj7q7q2oS5KiMcdS56LfkefbGr6e58TyhsPei40hdlA7G74TkxdSxZ/hBrzMxjeKZ6+VytOx1gX5yPavHlpA+hesx20Uiw2A9KTAQr8u78KU3ZopR9xnB6rHs1Kcf7VfS4aV6SPjMTH96yptrouYcom3Kmpl0F9lmx4b41ED/Zrhx+sDvyn4zsdorxD6oNooANooAaVxzSe6J6M4HUhuvp/98/zr6Sh/CR8fi/4zK+2ui5jyihcmom9A5dDY8KR7tRdv7q1w5i/cR6WUL3zr8EgH1rxFsfTNWDaaYCbKoQhXAzT3GnZ3OE19/N1OQdcV72CXLA+Qxr5sQygF5rpTuzllGzF2VRNh1rD515FF6sBU1J8kGy6EeaqkekRoI4o4x/Cor5Rz56jPtVDkpIeRTLG7aaENI9KoCC5fyYJZT2WnHVpGNV8sWzzi4lM08kh7mvpoLkpI+Jr1OeuxApx0rZPQzaEZTilJ2QmiJkO9h/f4FNv3bkzXM0j0Hw1p/2LSkUD5pPmNfMYyt7Sp6H2+XUVSo+prsgOM9R1rk5jvHEDtVEjCvpQJiEVZmRSgKjSH+AZoSu0glpBvsea6/ffb9Qllz8nIFfT4Ol7Omj4jGYh15tMzcccdK7U7o4OUaRimHKBFUTYaVPH1pmdRXWh6F4C0X7JaSajKoMknCfSvlM0xPNPkPtckwCUFUZ1IHygenFeWj6GpNSenQaR6UzMTHFWhDSKaE9hrVRmRsCxC000tQauijqd/Hp1nLdy/wAI+WtsPTdeaijnxOKWGoNnkd/dyajeSXUrE72yK+zw0I0KSh2PzbF15Yqq5rZkAYBiT0rf4tjmS5NwpjCgAoAa2e3B7GlbUcF71y9o2jT63qCWcIOG4c1x4vGLDRuzsyzBPMcR7NHtOm6bDpVjHZWqhQANxr4TE1JV5uTP1DD4SGEiki0dobavPvUwVkbS973hCKokYetOJLGt1qhDCKpCGsMUAxO1JECd61JY09aRJzvivxBFpMBhjb9+4xj0r0MDhXVlzPY8fNMyWHi6S3PBfjJNLP8ACvxxNcEs7eHtSwT2/wBGkr1s6pqGUYlL/n3P/wBJZ4PDVWeI4iwUn/z+pf8ApcTrK9o+fCgAoAKACgAwKNwDGaTWmg1roaGhazJo14skbN5RPzjPFcWMwqrQ1Wp34LHyw1RRT0PVdPvoNRgS5tWBDjlR2r46rRlh5tSP0PC1o4qmmuhcUMTgjFZ8ylojouthw56UJWKtYeBxTCw4AZqC7DgBmkwHqo9KkB6gDtSZaQtIdhowBkDioqKzuP4JpLY4b4heFGnRtYs4wGjGWCj71fQ5TjrNUpM+U4myxS/f01Y82J4z/EDgj0r6uOp8O/c0Y8gCiLuZ8rQfhVBZgFzzUuRoth+3vipk9BpagFx7d6lJONgk+WR6B4F1xZYjply5LqPlJNfMZng3B+0R9jkeM9r+6b2R15yFI7ivI2PqOXS49egPepFF3Q4CgscF71FxkiKM8ii5UdyTA61JSilqjP1vTl1OxltWAyynBPrW2Hq+xqJnNjsP7eg+55LPavbzyW8gw0TEfUV9lCqqsND88rUnh5PmBVAHSqV0jFa6j9vHSncdhQhouiyWB2t5knUkFDmsqyU4tM0oycasWelafdi8sorlejgDFfJVqfJUPvaNVVIJRLQ57VB0pWHgcUDHqvQ1mFhx4HTrSYWKmrWovLCWAqOFJrShJ06qaMsVBVaLTVzzURGJmiPVDg19bzcyTPgfZunJp9xdtABtoGKmY3VxwQamr70GiqcnCakj0bT3WezjkByQvWvl8RFxm0fcYWalRTLHUCsmbIcBzSGOCj0oHvuE8fmQSR4+8pFOLtJMmouaDR5rcxtDdTW542sa+ooy5qakfGVoezqWG4yc1Sehg174u32p3HZml4fbytSXtu4PvXJjFemejl75aljtiOcj1r5/rY+pqL3bofxSJ1EPTihmlP4tRqqfmHbNOo1oJa3OK16PbqUpx1Ne7g5XpnymOjy1SgF9q67nEMIbLDbxRHV6igtzT8N8akue4rixt+R2PQyv+JZHaMCD1rxFzH1CpyXUUBmxg0NtBLmjtYXa1HMyOafkMb7j5Un8al1LNIPes20cBf4+1y9vnNfS0NaSPj8TVarPQhwf7tb8xmGDxgYpSYM6DwlH/pM7Y/hFeXmUtEexk8dWdQAPSvJ6Hvtai4HpQKw3FWFhrkKpZugFNauwpaK557fHfdu55JY19FSXLSR8hiGnWZXC8k1umrGHUXHtTuOxo+HbfztWQ7chRn9a4sbO1M7Mqp81dtneBcDJHtXzi3ufVrswIqgGEVSAMe1UOxk+JJvs+myAHBfgV1YGnz17vY8zNJ8tKy3OCAwuCOTX0UtXY+TS05nuPCnFBAFeOaCoq7JtOsze3sMK85bNY4mpyU2b4Sl7arY9OihEcSIBwoAr5RtuTZ9xCPJBRBhznFIoaRxVEjSM0wEk4XPrVJ9CXEx/El79h01xvIaUbRXXhKTnUv2PNzLE+xp2XU85ZcuCeQea+pp6QsfFzXPO6Db1wKlaBKLi7DCvtVXJEK5G3+9+lNT5hSXJTuXdD0xtV1OK1QZRTuY/TtXPja6oUXK52ZVQ+tz5bHrVtAtrGtugAVFAAHavjKlX2k7s/QcLR9hT5RwXAqmN2voNIpCGkd6okYRTQMawqibDMfNzwACSaL9B2STkzzjxrrn2+6axgciOM4IB4NfT5ThfZR55I+FzvG+0qckXocvtGOBXtWTPnrW2GlPamtBbgeKsVhvemAtIQKkk0iwRqSznCAetZzkqd5sunGVaSpQ3PXfBfhpdF01Z7hQLmUZbjla+JzHG/WKrS2P0fJMtWApqo1qdMQMV5570ve1YwADoKDJ6C4FBJHIB2poTIiM0xC44FWhDGApiYYHpVGZHJtUA0c1iZQc7JGP4g12HR7N3cjz2HyLXVgsJKvPXY4cyzCGX0+R7s8rvb2fUp2ublmZif4jnFfZUaMaUFFI/PsTWlXqOcnc4z4v/APJJvG3/AGLupf8ApNJXn59/yKcV/wBe5/8ApLPX4U0z7BW/5/U//S4nWlgOSa9XmR4NribhnGetUAtIQUAFABQAc9utDGtBv3xjbj196nVkuCb5jc8MeIptFugjsfIfAOei152Pwca8NFqexlmaVMPNxk9D1O2u4ruFbqFwyMMhh0r5GdJ058rPv8NUhXp88Xcnjzt5HJpOSuaqWl2Pyu3OeKkuPvbCjrSuiiRRz0pNgSD3qB2DIzQUtBetIqwoDdNtJ2e5cVd3kLNGkkDRSjcjDBBqOb2XvroTVgq/7uezPH/HPhltA1Ezwxk285yGA4r7PKcwjiKdpPU/OOIculg581rI5tQeh617SS3R4SacUwLAdT1p3SGlclUY4YdKzb1LSQ9cd+lINAAzkkdDxUtuOw1FS3J7S5lsrqO8hyDGcketYVoe2hytHThqzws+aB6zpN/HqdlFdxsGOAHA7V8fiqboVOWWh+g5fiPrNK9zQAHXFYNo64qyHge1K5Q8Ke4qRjgMcmkUtx2aRoDDIAzjB3VMnbU0h2exwXjvRvs90uoQRnbKPmIHFe/lOI5vdkz4/PcIoy50tDlVA4GcmvdbPnFHTQk246jFK/YdtRwAqbsvlB/u4Az60b7jtpodb4Nv90RspD9z7gPevCzKi4+8kfQ5LXu+Wo7M6pVJGcV40Zq2p9LNqLsxwGOoq7oRIoqBjumCRSlqNDQC2QRw3FOWlmhpJxaZwHiGw+xalIACFkO4cda+jwNX2lPU+MzKhKlV2Ms4HU1236Hncrtcdz6UGiiwIJHIpETi+XQ7Hwlc+fZtCx+ZO1eBmMOWVz6vLainRUU9TcVDngV56eh6iXQkCH0pjsxwHtSHZjuKG7BY4LxDbeTq0jAY3jNe/gqilRsfKZnSarXS0M1RwCORiuyOi1OK2tx2PajmQE9g/lXsLZwN3NYYj3oWRrhny1l2PQFGUU+vNfON+9Y+yt+7TH8CkncLCNgDNEk2tCkragNueKVS7SsFNWu5HH+J0xqGQMBhkV7mAknTsfN5lG9S6MglV+8cV3pX2PMem5XkvbSNjm6Tp0z0q4Uaj6GX1ijBNOSuS6Z4j0yyvlllnXao7daxxGCrVYuKRWCx9ChU55y0NyX4i6EPu+cfpivOWR4nuexPiLBdEQn4laSOFt5m+uK0WR13uzGPEmFi/hHL8SdI720lP+wa3cv/AFlwn8hInxD0SQMpV0z64rOWTV4Pa5pHiHDyTtoc5NrGn3NxJILhEDOSN1etDDVYU0uU8Srj6NSo3clS4tn4SdT9Kh05rdDjVpy2ZMEyMjkVm9DW10dL4RQHz39QAPevKzKXNax7mUU5R1aOiKheorzo6o9pq70D5aG7bitYaRjtRcRXvz5dnK54wvWtaKbqJGWIfLSlJnn7jMhJHevotoWPjZ3lVv0GjbTT0BrUXaDzinzCOh8IQAyyzleF4zXl4+elj2snp2m5M6ocgAjmvJifQSXKwK+1UTZjSpz0oTSHZjatuwkr7HJeL7nfcJag5C8t7V6+XwaXOfP5tUvLkRzpQHt0Nekr8x4kl7mguw1ZhZjWQ4poqPuu7Oj8E2Ae5lumHyxfdNeNmVbTlPdyDDylVcpLQ7JBjNeMfUVI+9oDUEWY0jjpTJsN285xTJewwDcCCOc5/Cpb96xaXuXOE8W3wu742yPuSL09fSvpMvo8seZrc+QzWtGo1FPYwSox9K9ROx4z02ECjFAk+bVjSooHoRvlckKc9hTikloOUOeNj0HwPon2KyN26Ykk5BNfL5liHVn7O59fkmDVCHtOp1Cg7SWHNeYoqJ7rcmIowOaq9yHGwhHoKBWY0j2qiRhHei6WrEMOD0q1qJLm2MHxZrP9l2RjRgJZRgDvXoZfhfrFS72R4+b41Yanyp6s8uffIxdwdznJNfV/w7Rij4K7qycpiFcVsncl2GsKYtBrKPSnckaV54FO4mtBpZR1NO6tchO+x33w88K+fKus3sR2Kf3YI7+tfM5zj7fuqbPsMgymTkq9WNj0ggliWXO7j6CvlbaXPu5vmXKthCOwrZENDKDOSYUE2Y1hmmiWRke1MBp9KtEjWpieiuxpdR1NURZtc3Qoa3q9ro9mbm5dQf4FP8R9BW+Hw88TPlgrnLi8VDCUvaTdux5Jq2q3WsXT3VwT1+Qegr7DC4aNCCSR+d47Fzx9VuexUGT1rqRyHJfF/wD5JL42/wCxd1L/ANJpK8rP/wDkU4r/AK9z/wDSWe9wp/yPsD/1+pf+lxOqcgYRgc16sVGWqPnmp09xd3zAYovZ2NE7q46mSFABQAUAFABQAjY6N0pPUG7I6fwf4nfTbhbO8k3QNwvtXi5lglOPPHc+hyPNHSl7Kex6bHMHRJYsNERkGvlvZuLs9z7tThVgnEkwAuAMg0m7EKTp7EgFQaoeoxSZY+gtCAc0De45RzSKiSVBYpO1c7c+1HKpaMaKGs6PBrNjLZzpuLKdh9DV4bEvDVU0cuNy+OZ0nGZ4lqmk3Oj3j2l0CME7Se4r77DYqNendH5ZjMDLC1nTeyKw5Gx09wa3epzpcpIMnr1oWhVrjwMihhYUKakvlHgY61EpWC1jpPB2tNY362czfuZK8nMsJ7aPtEe/kmO9jPkkejxjI3ZyDyPpXzDvezPtm09YkgHekIlHSpKAjNAABQaocVz/ACqZbWKlKyKuradHqVhLayD5sfLWuHquhJNGOMwccVQ1PKbi1a0uHtZAQ0RIr66jVVWCaPzevTlQqOHREYJKZb6VrblYQXNqOCnGBVXLFMZA55+lZTltYXK5NJFzS7v7DexOM4JGa5sXF1Kdjqw0Z0qydz0mJkmjWWMZDAd6+YlFQdmfdU5OcFLcmVT0wv51DqRB+06IdwhwaC+UX73NAuUUCguMTm/Gliz26XiDlTg/SvTy6qlPkPGzjDucec48JuHP1r2m7SPmtoWFGarmBbDiu4YqXIbVzc8J3Agv5IWPDjivNzKnzU7nq5RU5aljsouma8TofTJatj6ChcZoARgcGh7AlfQ5TxfbFZIrkDqMGvUy2Wljws1p8rOfClTjtXqN3Z4Nh2KQ7DovlkVj2YUnsy6atJM9At2328T9coK+aqK1Vn2VJ+0oIkPy8A49u9Q6sYlQi6g15EgUySzJGo6liB/OqtKsrQWopqFLWrKyOf1fx5oenFgsnnSD+70/SvRwuU16trnlYvPMPhlaDucJrnjW41idZIYxEqAge9fR4XK/q8WmfH5hnE8ZNSgrWMKW8upzl5Gx7Gu+OHjE8mWIrMgJkz98mtkrKxldvVideopiY7ZQQJtxQOItBQUAIaABHZOVlak6akXapDZlmHUbyI5jnOcd6wlhobyLjjKsHqdL4f8AiDPpieRd24ZT3FeRjMqVZ3ge9l3ECou1Q7fS/GOhaoFjjn8qRuzcc/jXg18rxGH1S0Pq6OaYbGNSjKxtqyDBTD5/iByK4LyTtNHrL31+61HsMmrRDi1uZuvS+Xpkv+2uK6cL/FicmOl/s8l5HD43HNe8fKAIhzSE0BXaMCgLHY+FbXy9PMp/5aHNeJjZ/vGj6XLaVqcZGyR859hXGj1ZrmFoAa5wuaTV2hN2QzAUjd0AJNW/ediU+WDZ59q85udRmk7BiBX0mEXs6STPj8ZP2lVsp7TXTzHKGKXMZ2BhxSc0lcXJzaHf+G7JbXS4jtw0oya+axtXnqM+2y6j7CimzVAwK507noPuMI7GmSNpGT3A9DQK19DP1W5+wWcs7H5scVvQp880cuKrqhTsebzO007TN1f5jX1dJWgkfEV5c9RsjK1ZlYMVSCwwjFMTRe0TTm1TUo7cL8oPzHFceKxHsIM7MsoSxEz1S3gS3iW3TpGAK+RnP2k+Zn6BQoqlTsSEetUaDCMGgiW4lBI0jvTM2MYYBNFr6AQXEsdrC9zI2FQZrWnFzkoIitVjhabkzyrXdUm1a9eRm/dqSFr6/BUFQgfnWYYp4uq79DMKmu44eUYQRwaLktDT9KfMKwhFMnlI3B4GcA96ZMlsjZ8JeHJNf1FY9p8iM5ZvWvPzDGxwtJ23PXynKpYrEpNe6ez2ltBaQLbW67UjG2vh3UdVuUj9MpUlRjyLoTUixhHeqAYwpilsNoMxCM00TIaQc0yRh61a2EMJA5NAO3Uq6hdwWFs11dsFAGVHrWlGnKrPliZVq0MLTdSex5P4i12XW70ybz5Kn5Vr7DAYNYZX6n5tmWZSx1VpfCtjJr0TzQoA5L4v/wDJJfG3/Yu6l/6TSV5Of/8AIpxX/Xuf/pLPf4U/5H2B/wCv1L/0uJ6/4q8KK2bzTk6clAOa48vx7i+WZ15plfu3gcXlgxRhgrwRXvpqXvI+Us6cuSQ7nFUncGxASeoxVMYtIAoAKACgBGUMMN0NJolq7TDaMADI29OaLX3Knq7w0O38E+LDE66TqD/I3CMT0r57NMv1daH3H1eS5olajV+89DiHy5XBHUH1r5ltt6qx9pdSV1sSKM0rhYdnbxQUlccOlItaCjg0FJX1HDIoLSsSYNQMMHGAeaNhjk3KOtZtXdwTkvhOW8deF11nT2uoFHnwjPA5NetlmNeHqcktmeBnmVfWoKrTeq6dzyZo3jPlycMhwRivsoy0utT89qwcXy9R4SnzjilYds4pcwxQnHUUcxVx4Tipk7jTVxVEisro2GU5BqLXi4sNVPmiel+EdXGoWQhlP72Pjk9a+VzHDOhPmWx9zk+LWIpKMtzoAeVHr+leetVc9eV4ysPBJpGvILz1NAcg8KTgjmocmug723FGS2RyAP1pepbs1YdtCjLEA1Mrv4TSLfJynn/jqztre6F8ksfzDLAEZzX0GU1JyXI0fHZxRowbfMrnHNqVqi4yWOelfQOjKTR8usTCCaWpG+sKB8sJ/Otfqz7kfXF2Il1uTJAj/M0fVr9TOeLbacdBDq05HQZHQ0/qyE8ZUcro27H4h6tYwJbhUZU9V5rza2SwqycrnqUeIa9FKKNCP4pTj/XWAb6YFcz4fj0kd0OLJx3iaNr8UdLlYC4tJE+rf/WrkqZJVhsz0KXFOHqOzjb5m5ZeNPD94Qkd4qsezCuCpga9P7Nz1aGcYSs7c1jbgube4UNBOj59GFckozj8SPSp16VT4JXGalbC7sJ7dhhimV4pUansqyn0DGUva0XA81eKSGRo5FxtJGa+nUvbRU4nws4OE3TkCLuqybWHt8vvRa+gbak2nym2vYpOuDzWVePtYOJ1YSXsKimz0ONgyKyjgqDXzT0k49j6+nLnipIkwaC7sUA4oKUbodtyKT1KSs7mJ4rt/N03zBj5Grry+py1OU83NafPHmRx4XDFTz717d9T5dR6jttO47DTj5gPvcHFG4OVrJI7nSpVk0uKVyEVF5JNfO1otVmkfW4KcY0U5M57XvHumaXuSyP2iboGzwDXo4PKZYp3noeTmGf0cKrU9Wef6p4m1bWXZrqdhGeiodor6fD5fSwySS1PisTmlfGNuT93sZIBwd3Puea7FHl+E8ySbd0xcDHNUm+pTcmLQNNjcjseaAFyw6nFD8hC7j2qeaXVE8suwmWJxVXHFNbi4NFyhOc4xTHyNq6DI7n9Ki8uxLugzkcLmmrolOfcQHJwBzVepTTe4vzHqRRp0HywtsKOCGUlWHQqcGocebRkxvD4HY3dF8ZaxpDBTOZYh/C3J/OvOxOV0a/Sx7GCzvF4N6SuejaD4y03Wv3ZcRTbR8rHqa+YxmX1cK7rVH2+X5zSzBWloyTxS5SwijPVz2NZYJc1RN6DzKahBxjrc5QDjHSvdPnFcQgr1NS5WLtZpCgh+cd8UN2VyuT3uU77SYDBp0EeeQOa+cxNT2lVs+uwdPloRiy1tbJ+XOay5lFHVaK0uJjBwaFOL2Jcewx885wAO5OKJSkvhVyJJJe+7IztT1SxtbWVmuo9xUgDd0rqw+Hq1Zp8pw4vG0KFNpSueeS6tYiRi0/JJPSvp4UKjWx8VPFU3Ju5C2t2A4839Kv6tPsT9ap9wGs2B/5aU/q0+wfWqfcuadqGmz3kSSXCqu7JJrmxVCrGk3FXN8NWpVKqjKVj0u0v9NmiX7PcxFccDeK+Uq0ayfvRPuqeLw9WkqcZFoDdyhDD2NRzOOkkdLtZKLuMY4OKtSTJtLsNJ29aonlTerEzuHBqZOwkrSRyHjS9LtHZRtjHLGvYy6k37zPms4xHNU9mjlkXJPPTivcv0PnnHleopWjmAiP3sdvWqT0Bauw0g7SR9B71XMKFpy5Tv/A+kfZbMXky4kk6cdK+YzXFe0lyxPrckwnsdzp0Ay3HI6+9eTC9tT6Ka1F21pckjdcGqREhhyKZm3YaXwu4euMUkxSVtRrntjJPane2xKvfU4vx1rO3GmWr/eHzMD0r28pw+vtJHzOeYzT2cThwvG3Ocd6+hU9dj5VpJXEKe9Vzk3E2cUXuSxpTii4WI2U4+Xk9xWkZ3M27Elnp82pXKWUAJZzgkDoPWs6+IjQhzM6KGHliZckT2jwzoUGhaaluigyEZZsda+DzHEyxVW99D9PyrBxwOGSesu5qAdeKwWx12fUCcUwEPTNADGGRTTE1cYRiqM2rCUyXqIRmi4cpEwI3N2FUpdDOq3TtZXIJZo4ImnuCEjUZJNaRi5vliKpOFKnzzPK/F/iiXWr1reAn7PFwMHrX1eWYJUY3lufnuc5nLET5Yv3exzoxu46eleueJZJXQ6mIKAOS+L//ACSXxt/2Lupf+k0leTn/APyKcV/17n/6Sz3+FP8AkfYH/r9S/wDS4n0mBk4wDn71fLTbTvE+yUYzjaRx3irwkrhr/To+QfmUDrXuZfmHK1CZ8zmmU88XOCOJKSxyGKQYYV9FGUZx5kfL1IexfLIACCQTmiLuZpWFpjCgAoAKACgAoATcQ4Kkhgcg+lROKmrMd5b7WPR/A/i/7Uo03UZMOgwjE9a+VzPL/Zvnpo+2yDOlNexrncJ1rwj6oVutA0OHSgseBk0Fx2HAe1IofUgKOtJgPx+VSUhSpwdoHPB+nepm2ldF2XxHmfxB8KfYbj+2LGPdFL99QOh/ya+nyfMfaQ9jU3PhOIMq9jP29Jb7nFooCjvXv2tofL2UdEPxxTGhQD3pl2HYqWNRHKKRXKX9G1KXS75J1YhGIDCubFUY14OPU6sFiJYasn0PVrWeG6t47iJgQ4zXxlSEqU3Fn6JRqRxFNTRMBQbDtvHSolLlV0NCSSwwRmS5kEKrzk1EFUquyQ6lWjSjzVGcrq/xJ0ax3Q2hNxKvcHgGvYw+S1a/vT0R89i+JsJhfcp63OL1P4h65qO5I2Fsh6FCQa93D5LSpr3tT5XGcQYis/3Lsc5cXFzct5l3eSSZ5+Y16lOjTo6RR41WvUxGs3qRbx0QjFbWT1MVTUdbjutAxMAdKAFoAAF70EvcXC+1AiMpnkYNLnexXNB9BD2BTj2pXixqMb3i9S9Z6zqmnMGtL51x0BNc9bB06+6OuhmVbCP3WdZpHxR1O0YR6qomiPVvavGxWRU2r09z3sDxRVk+WqNuNY03VL1p7WUKJP4TRSwtXDU7MqvjaOIqXuSqB/DVki7R3oC1xACF39+1THW5s/dsd5oVx9p06NjyRwa+exEeWqz6zBS56SNEA96wudnKOA9aVykOxxSGylqcAuNPkiIycZp4epyVjHGUuehc4Lbg+9fTb6nx3LZtBg0D5SO4mS3iMkpCqO/rVU4ucuVGVerGhDmZgap4w1C8tmsbSQxW6cZB6124fLYwqc00eVis2nOny02c+Q55Zcn1r1YwhT2PI9nF6yY4BsZJx7UPVmdrOy2FpjCgAoAaQzegxQAFlPHLEd6Bq3UAhLZEUjn2FJvT3rF8qlpC5Zj0/UpfmjsZiD/s1lKvQhvJGiwWIl0ZJ/Y+rAZ/s+f/AL5qPrdD+dD+oV/5WRPZ6hBkzWcqr/u1ca9Ge0kZywuIhpZ2IDuBP3l+orW7a0I5EtJXGr8o2cqfemOUbCgsOCB9aDJSu7DqCgoAKAGRO0cvmwu0ZH8Q61E1GpHlkhKdSg+amzprPxdezxQ2mouXRDhWJry6uVQTc4bnuYXN6jjyVTajeOdBJGcivPnCVOVmexTnGrG6HY3Db1NVLYhK8iWztzNcwxAdW5rKpPlpNnRh4+0rJHoY8tY0jZcAAYIr5qbvqfZQp+6o9ipqOqWGnRl765VVUZxnmtaOEqYjSKMK2MwuDTdR6o4nV/ijbxZTSbQy/wC1Xt4Xh9x+M+VxXFMKq/dKxyV94x17UmIa+aIH+AGveo5ZQoa8tz5vFZtisRo5aGS81xKx89pHJ7muxRjH4UeZLEVKjtJkXUn5qvmt0M5UmuobVPVhRzvsL2b7gEUc7aOdh7LzFIUjGKOdjVN9xY55oGBgmljI7qamUI1PiRvCtVofCzd07xv4h077l68yZ5VjXBWyjDV3dqx6OG4hxOG0bOs0j4oWdywj1SDyT3avDxORSh/DPp8HxLGS/eHZWOpWepRLJaTpIjDK884rxq2HqUNJI+koYnDYuKlF6sfcSrbwySuNu0E0qMXNpF1pRoQbPNr+4e8upZm554r6bD0/ZJI+FxNX21a5XVTnI9K6rnLP4gI9KCSJl+bGOtUi4rRl7RdMk1TUo7ZFzEpBY1w4vE+xjc2y3BTr1rnqiRrFGkUagBPSvlJSc3dn6NCEKS0FYYfjpVJq1iZO7uFMQ1hmmmDVyMr61RlKJEVwcjpRKVkOmr7mfrepx6XYyXOf3m3Kj3roweHeIqJdDhzDFxoUpW3PK7qeS7le4mbLOe9fX0YRoqx8Bi60q8rkWzbx2ra6epzctlqNIP4UDsAHHFNGb3GEelMCMxvnEfLvwBTc0o3BQ9pOyPT/AAB4WGn2v9q3kf79xgAivkM0x8qsvZRPvMgylUpe2qLSx2IYngjGa8NJ3uz6ZR5thBznjpxWydzNu4hFUIa3SgBp6U0Aw1ZDGd6CFuLSGQzgKrSNIFjHL1S973VuS6saabn0PMfG/i+S9lOm2T4hXhiD1r6nK8uUV7SW58FnWbOvNwpvQ49SobYg69a9xpR0R8q1KbuxQylsAdO9OKe7Nr6WHVRIUAcl8X/+SS+Nv+xd1L/0mkryc/8A+RTiv+vc/wD0lnv8Kf8AI+wP/X6l/wClxPpUcmvmbn2nKh4GeO2ORUNdS1ZrlexyHirwgLlG1HTY9rjllHevawGY8j9nNny+a5TGf7yCOCKMrGNwUkHUGvoYtSV4nyNSM6UuWQoG4E5wR29ap3W5SakAORnFUhMKBBQAUAFABjgj1oSs7jk+ZWY6OV4ZFnjYh4+QR7VE6cZpqSKhJxat0PU/BXixNatvs13Ji7Xuf4q+NzLL3Qlz017p+hZNmscYvY1H7y6nU98Hr/KvJT5tUe+49R3cCqKRMgFS2WlYeBipGIAe9AD1FJjQ+pLsO/iFIqOmpDdWsN9BLZTxgrIMc0Qk6MvaQ3OevSjWi4TV0zxvxJ4en0HUHhORAzfuz6CvtMvxv1mmuZ3l1PzfNcD9QqyaXu9DLUFvl6Y7+telJqJ5qg37yJNoqLs2sh2wUm2CQ4IKnmYxTH6jg0lvcptcup2HgrWSrHS7mTn/AJZk9q8HNKCb54n1WS420eSTO1JwNxYKB154H414bnraKufTWsuaTscv4h8f6do4eC0f7TcDjA6D8RXq4XKa1f35aI8DH5/QoJ04fF3PNtb8W6lqUhkvrsxxHoucV2Zpm2Q8I4ZYnN68KS6cz1f+FauT8kmeVlmU8ScbYp4TJqE6z68q0X+KWkYrzk0YDazbbjxI3oQo/wAa/K8T9I7g/DVXTpU69RL7UYRSfpz1Iy+9I/WsH9FzjTE0lUqVMPSb3jKpNtevJTnHTyk0Pi1S0mO0uUJ/vDFe3kHjpwbxBWWHdWVCb0SqxUU/+3ouUF/29JHgcSfR6434covEqjHEQirt0ZOTX/bkowm/+3Yv7i0B6V+xJRkro/EOTldmtQ61SSQcqFoGFABQAnPpx60pWtuQ2k9Q+Y9Ez+NTF92FovZhhgcEDH1qm4vZmzlLyYE88H8qmKs7pkW5t428xpBbsfypu4rRjsxf4SOc+namr9hezc3zJgpOR8xXHQrQ1dWZSjKLuadlr91bkCdjIg4yR2rlq4SDXundRxk9pM6Ky1G0v1DROCfQ15dSlOB69GtGpp1LQTcpHTHSsk+U6+W+50/hKf5JLctwvIryMwguZSifQZVVveLOk6LnvmvOZ7Er89h2Oc0kayST0F7ZzQxWuIUVkYY+8CDWS0ncUveTg9jz26gMV5LHjCq+APavpqVS8Ls+PxFPkxDitirc3EVnG0kvQDjmtqUJ1Hoclep7FXZxuo6pLqErfOfLBwFr3MPh40lzW1PnMXipYh2voUscYrrOFJLRB+NS0mLkQBAWz3obUUN+6tEIpYg5GPendPWIo3fw6j7eC4u5Vt7WFppW6LGNxP4VlKfJ71R2RtSozre7STbO+8LfAj4j+KpEMWkGzhbnfOSmfzFfO5nxfleXLWpd+R9flPAWc5pqqbSffQ9e8N/sf2aqkniHXJWYgF40RSoPoDmvicZ4jzd/q0NO5+mZf4OwgozxlXXqtD0fRP2cPhhpGzdoounB+87MOfzr5TF8c5xiXyxlZM+2wXhrw9hbSlS5pLzf+Z2Vj8NfBOnALa6BbKB6rn+deXUzrH1fjqM+jo8MZVQd6dFGtD4d0OAYi0m0H/bFf8K45YuvPeb+9npQy/C09I04/ciX+x9J6f2Zaf8Aflf8Kj6xW/mf3s0+p4f/AJ9x+5EM3hzQZxiXSLQj/riv+FXHG4iG0397MamWYOr8VOP3IxtQ+F/gXUwftnh62bPou3+VdtPPMwor3KjPNrcLZTXvz0UcVrf7NHwx1ZS0Omm0Y9ChJ/ma9jB8eZvR0qO/9eh8zifDHh/ExtTp8r+f+Z5t4j/ZBZFebw5rbu4+7FKqqMfXmvp8F4kXkliYWR8Hmfg1UV54Crd9nZHlusfAT4m6RctCmiG6QHhoyxz+Qr7PC8Y5ViI3lOx8HjfDvPMHKzhzemv6GVL8IviRApd/C96fYRMf6V1LiXLZv3aq+9Hm1OEM6irrDyt6Mybvwb4w0/P23w3fRAd2hYf0rupZngqyvGsvvR5lXJMyou1ShJfJmTNA9u+ZkdGHZxg11xnGa0aOCpRrQfK48vqRKc5baQO/r+FbKNtmKMlblk9e5s6PrMlowhnJMbdK4cVhVUXMtz0MHjJQfI9u51qbXRZYyDu6YrxH7rs2fQU60Wr8vzNPw9B5upBjwkYyT6Vx4ybULRO7L6XNV9r0HeLfiBbaOr2OlMJrjpu9DWeAyyVdqVRaG2bcRU8O5Qpbo8x1DVtR1OUyX1w7uTnHYV9hRwdGgvcjY+AxOYVMZPmm7lYjnNdJg9RH5Az+gpN8pFuXVBg9csfwo5/IIx1vYAOM9PampJjlLXUTKk9D+VAuVvYXFMdgKg0XCyAADpQ9R2sLUOCYbiEA8mqFZF3TtY1HR3E9jcMpzkrnIrjxGDpVk+aJ04PMamEqe6ztT48XWNPW0lPlTsNrH1rwllboVOeOx9VHPlXp8k92Z+Nox1966py1OSME/eW4KO1WmmZuOt2IQM1Vw5URuuT+lPmUVcmOs+VHfeCNI+xWZu5Ew8nQmvmczxHtJcqPtMlwvs1zWOlIzXnHsOKY3AoSSdwashpHarIEx1zQA0jNO4WIiQobccKoyTScVNmU7xTktjzfxZq/9oXv2eJ/3URxxX0+W4ZU4cz3Pic2xnt58sGYDRgnJr1GrniiY7GqiKTbGECnckYMl8chR196bvbQlx6sZ8/JC8U4arUTlHojq/Anhd9YvPt10v7mE5XPevDzbHfV1yQZ9BkWVSryVWotD1QRoiqi8BRgAelfK/E+dn6EkoQ5YbCN1Bz0pii3HYQAc+9OOhHKkJ3pksYRmrENZeKaAYRVCsRkEdBmk7mcmoO4m4BSc5Hc+lVuKSa/efZPPvHfi/ZnSNPl5J2yMO5r38ry7mftZrc+QzrNVJyp0XY8/wAfNtPzHqTX1EUoKyPhlKSneQ7AznvTcUzbmYiqFGBVEi0gCgDkvi//AMkl8bf9i7qX/pNJXk5//wAinFf9e5/+ks9/hT/kfYH/AK/Uv/S4n0qOtfMH2w7OORQA9MnO3v1BrFwcXc0dqkeVnI+LPCEdyjahYLtkUHeoHU17WX5k4vkmfOZplKfvxRwDIyMUcFZFPIIr6ZTU46HxVWDoTs0AOevWqWiFe4UwCgAoAKACgAoAfa3lxp9yl7bMVkjOQB3rGtSjWg6bNKFaeFqKcHqj1/wr4kg1+0ViwE6jDgnk18VjcG8JNrofpWW5iswgpLdHQjGeK4D2I67Eq9OKlmidxaQCgUrgPFIpbi0ih2C3yjriobsAiBtn7zqD2pXNYxuZfifw9Dr+mSQEDzgMo3eunA4yWGq3ex52ZZbHMqTj1R49cW0lndNaTKVaM45GM19xTqRrw5kfm1WDoVHRa2EAFaGY4AZ4qWOI8D0pF2Qp7qT9KNhuneI5Lg2RS7RsOnPWs50VW0YUazoO6ZLr/j3UtVjFrZ/6PCBgkHk1jgsop4aXNU1N8w4hq4tclPQ4y4upzcLaWkTz3UpAVVG4kn+vtX5R4r+MeF4Cg8uy5KeMavr8FNPZz1V5PdR7ayaVlL9b8IPBHFeIcv7XzeTpYGLtdaTqNbqF9FFbSn392Kbu4+geCPg+2q3sJ8Rv51xNz5IY7Il7liOv0HH1zX8B59xdmvF2ZPE4qs6lWW85duyW0YrokkuyR/d+W5blXB2WLA5RRjSow2jFbvu29XJ9ZNtvqz6E0D4SfDmytUtpfD1vcEdXbKZP0Uj+td+DyrByivb3m+7lJfk0fM4zP8xlNypz5V2ST/NMXxd+zt8NvFekSRaZoyaZqKqTDcQyNktjgNknj+XvXrVMhw8qL+pNwmtrttPyabdvVWfrsc2D4sx+FrJ4mXPDqrJNeasl+J8javouo+ENfn8N6pkmMny2IxkAkfhyCCPUV++fR68T8WsbHhbNJt053VPmd3TqR1cL/wAsley6SSSS5mfkH0h/DPA4/Knxlk9NRqws63LtOEtOe380W1d21i25P3UJX9nH8RCZHTNF0xhQK9wyPUUwuieCwvbwhbS0uJ2PQRxs38q5qlahSb9pJL1ZvGhOtFKlBt+SbOp0b4QfEPXgraf4enAbvIdn868bF8T4DBaSkn6H0eX8IZ5jF+6o6PurfmdlYfsr/Eu5x9qghgB7l1b+teJPxAyyK0R9HQ8Js5q/ElH5/wDBNmL9kHxfIuJdct4j7RZ/rXnvxLwKlaNNv+vQ9WPg3mVryrL0/pkjfsf+LUHya/A3/bL/AOvVLxKwT3pv+vkJ+DeY/wDP1fd/wTNv/wBk34gQc2dzBcHHThf5mumj4j5ZJ8tSLX9ehy1/CDNofw2pfh+pymsfAL4oaKpa50PzAO8bg/yr18PxblGL2nY+axnh7nmEdvZ3OK1DQNc0liup6VdxYODuhYD88V79HH4esl7OafzR81WyzF4VtVaclbyZUjuGgZZIG8t1OQK6JU1Uic8K8qMk+x0mk+IY5itvccN6mvMxGE5dYnsYbHe1dmdfoNwIb9Ah+V+/avDxdO8T6bL5KNReZ2xGVrwU/ePqJWbTFA96u5b3HY4pXEKF4GfWspSSkVCN3qcX4ihEGoyMB8v3s17mDftIpHy+Yw5azaPOvEOptd3P2eM4VetfVYOgoRuz4rHYx1JciMn5RwtdtzzVFw0YZHrTAWldBcdDBPdSLBawvNIxwEQEkn8KirOFOPNUdl5m1KlOrNQim2+yPZvhx+zT4m8VpDqHiH/QLJyCB0Yj6dRXwGe8c4TL70sOryP03hrwvx2atYnEe5D8T6U8HfB7wR4MtlSx0mKWcYLSyoHbPsSOK/K8z4kzLNJXnUtHsj92ybhHKspp8lOmnLu0dskflx7I0CqBxgcD8K8FQjJ8z1fmfVxtTVkrIeikKM5z9Kd4rQEovVjwnOcU1Yd7bIlpjCgAoAKAEPSgCLbjnFTp1FzeQmCTnBNJ26IEo7od2+7RzPZoHFPUQru6rScF5/eG+iKtzp+n3Ixc6fDL/vxhv51tTnUp/C395zzwtOp8UE/kjnNZ+FvgnxBEyal4ftPm7xQqjfmBXo4TO8zwkvdqu3meRjuFcszKPLiKS+SSPK/Fn7JHhu+Elz4bvpbKTGVWRjIM19dgfETF4e0cQrrqfnWa+D+ArxlLBScX0Vzwnxv8DPHfgoySXOnvd268iWHnj6DNfouUcWYHNFy3s/M/I884BzPJHzTTcV21MPw5qsit/Z90pWQcAMuCPrmvSxdGm/fp6o8bL8TOLdCsvQs614ln0svZ2R+ZxhiKyw+DjXacjpxuZSw8PZU2cizNIxeRjvPOTyTXuU6caMVFHzsk5e9U3AFj97GfU1RHtYQ0SHIk7nEMEkmf7iE/yqZVIR+J2NI05z+FNl+38OeIrzH2bQr6TPPED/4VzVMfhqSvKpH70dVPKsdiNKdKX/gL/wAi4vgHxkw3L4evv+/Tf4Vh/bOCX/Lxfejojw/mn/PqX/gLGSeC/GEClpfDt7/34Y/0qf7Uwk5e7Uj96CeRY+Hx0pX/AML/AMjPl0zWICRcaXdRf70DD+ldkMTQktJr70cNTC4mlo6cl8mVj8pw3B9DXQtdjB6biZHrTEGaVwDI9aY7C9eaQCBj1YAAdKdhPlXQAWUh0PPalJJqxKmou6Og0fVRMPs0x+b1NeXicPbVHsYTFOWjNXAU7PxrktZXPRb5thCoPSi7Js0W9E0xtT1FIQDtUgmufGVVTo3O7LsL7atdnqIhWCOOGPASMY+tfIqo6k3c+6glQilEfxWhQw4NUS9hpApkjTgd6YhtAHN+LtZFhZmyiYebL6V6OXYb2k+Z7HjZrjfq0HBdTzxRj5X5fOSfWvp17miPh5RtK76ilRVBykbKKpEyQwqM0xWGtyNuKasKprGxc0PR7nWtQS0gB2AgsfbvXFjcRHDQcmzsy7L/AK1NJdz2bTtPtdKsEs4FwE4JHeviK9WWKlzM/TaFGOCj7CKJ9qg/N1PT6VEJfZLk+X3RGArQkaaaEN70yGMqxAcetADDjuapARsGYhY+p/lQ2kS4c+5xvjfxdFpcB0yxbM78MQc4r2MswDxEuaex8vnmcfVYPDwZ5cXeRzJK26VuST619fCKpQUFsj8+lOcnzy6gNvO373en8QW5tRasYUAFABQByXxf/wCSS+Nv+xd1L/0mkryc/wD+RTiv+vc//SWe/wAKf8j7A/8AX6l/6XE+l6+ZZ9sSVAhwHtSLiKARlgcVEnZlOT+E5LxZ4Qiv0a/sE2zDk4716+Ax/snaR89m2Ue3V0eeSJJDIYJ1KSKcHPc19PCUakVJHxNSjLDycX0G8Zxjkd602JWotMAoAKACgApjCgouaTqlxpF8l5bNhl4P0rlxlBYmlyM6sHjZYCqqsfQ9k0DWbbWrRbiB1L4/eLXweNwssPOzP1DL8VDF0VKk9eprxkEcDAHSudO52KKjsOoGPHb6VA0OoZaFHSpGPH9KTKiOWkaxAfeO3qOaiorK46e7ucV4+8Km8T+2bNd0qj5sele5lOY+ztSl1PlM9yl4hurHpqecrnfsAwR1r6t2eqPilFylyyJVUA5B471F+gpRalyj8AcJQXH3SG4mjt03S8+gpxhzMmpVS0Mae6kuWPmcx9hXbThynm1Z3ZVupxbW7S9wOB718px7xVT4M4fxGcSs5QVoJ9Zy0ivS7u7a8qZ9j4d8IVOOuJMNksW1CbvNr7NOOs362Vo305mkdv8ADLwwlrZDxHfJuu7vJhLfwR+o92/lj1Nf5VcS5zic2xlSpiJuc5NynJ7yk3dtn+pOGweGyzDU8BgoKFKmlGMVsklZJeiPWfCEohvZZO/l4H5//WrysuqezqNnnZtFzpJeZ6Jp+odPmr7DC4o+Pr0DpbDUOnzV9LhMUeNXw58s/tQWVrF4rXUrXbkXIDEf3njVyD/wIE/jXl5Pj5ZZxWsTh3rCpTmv8ScW/wAT7Sng45twtXwGJV41KVSD9GpR/I8y57Ak+g61/qy9j/KbTqNQA52/O3TA6is3ypX2COsuVvQ7jwV8GvHXjVkey0qWO0bGZ5F+XH86+dzPirLsr0lO8j7DJuCc0zXWjSag+p7/AODv2TPDWnGO58T3zXsowfLX7n5EV+c5p4hY2s3HCR5V3P1zIvCDB4dKrmEufy/4c9c0H4eeDfDoT+x9BtLcp0ZEwa+KxebY7GNyrzbbP0nAcOZTlySw1NJLyOlXKjCrke3avOhzP4j3/dtaBMKZQtABQAUAFAGNqnh3RNcjaHV9Ohu0bqsq5rajicThnzUpWODFZdhMdHlxEVNeZ5h4s/Zk+HuviR7HTzp0zfdMACrn34r6zL+OczwTipvmiujPhM28Lsmx0ZSorkm9rbHhPjn9mfxv4Y8y60mI6pbJyohHzAfjiv0LKeOcHjny13yM/IM/8M8xyu9TDx5orqtzgtK1i80S/Wy1iJ4WjYK0cg5XmvpcRQji6ftMO7nyGExWIwFdUsVFpeZ7HYXCXdpFcoMxsoxivh60ZUpvn0P0mhOFeKdLUsoFKjAK1MZc65kdLg09R3ygYZyaH5Ap8u4igMxbLHA6VnJR3mVGjOpLni9DififK1jYpcIxXzv3eK9zJIrEVXCL2PleJpToUVKDs27Hl1jpep6rIE06xnuXY9EWvrZYuhhFarNHwVDA4rFztSp8zfZHX6b8FPidqqK9v4Tu1RujMB/jXkVuKsqou06qufR4bgPP8VDnhh5W+X+Zsr+zb8U3X5tFI9mX/wCvXG+NspjtUPQh4acQS3oP+vmRr+zr8UftKW/9iSfvCA0mOFH51L41yqELxnqTT8Oc/nVVOVBpd/6Z9E/Cf9n3QfA1vBqGpwJd6mRuLsM7Cewr8x4h4sxGbSdGP8P/ACP3DhTw+w2TRjiK/vVl17HsEa7cDGAOgr4+TufpMIKnGyJYyTnNRFWFEfVFBQAUAFABQAUAFABQAUAFABQAUAFABQA2T7hwKBO7WhXniWeIxSqrIwwQe9EZTpy5oETjCcHCsrpnj/xH/Z48L+KI5NR0SFNN1TBYSxjAc++Oa+uyTjPEZfU9lX1gz824j8NsDmcXVwXuVD5O8b+A/FHgnUms9dtZWy2Emxw/0r9oyvOsDmFJSoSSP52z3hzMcnxDo4inr37mx4J+C/jnxu0ctppc1tbNyJ5h8pHqMc1y5nxNgMq5lKpzS7Hdk3Beb5642g1B9T3fwt+yV4dsglz4i1CW9m4LIh+T6YIr85zHxDxdRuOGjZH7Bk/g/hMOlLGSv5Hqmi/CH4f6Go+w+G7MEdD5YzXymJ4izDFfFVZ99hODclwDvRor7jqrLT7Ox+W0tEhUDGFGK8ipVq1XepK59DQoUaOlKHKXRwOazOkilCudpwfY1LfK7olq712MnUfC2gaopXUNLt5s/wB5c10U8fiaXwNnn4nK8Div4sEzhfEX7O/wz1wF/wCx4rKRv4rZQvNfRYHjXNsI0pT5l5nyWYeG2SZhF/uuV/3dDxzxn+yXq1gst54T1AXKKMiB8lj+gFfdZd4iU6zVPFR5fPofmmb+EGKw8ZVcvqXS+y73/wAjwzXvDeueGbp7TWtNmtZEO3Mi8H8q+/weOwuNj7SjNSPyTF5Pi8rrOniqbT8x+jeF/EPiBlj0bRLq6LnBKKNufxqcVmlDB61pJCwmV4zMHbDxZ6T4d/Zh+I2r7XvUj02NucTKf6Zr5XGcfYDDX5fePuct8Lc5zBKUl7O/WX/AO70/9jg4U6j4kUnHzCPIGfbIrwaviZf+FTPsKHg1aKjXr69bX/yNtP2QPCipibWb4se6OP8ACvLqeJOOb92n/X3npQ8Gcvt71eV/X/gDG/ZA8PRv5lrr92COm9/8BV0/EfFS0qU/6+8T8HcJDWFZ/wBfIq6j+y7qUK507XonPpIGP8hXVS49pSf76mc1bwqr0Y3wlZt+ZxGt/BPx9ohYjTZLmNf4oxx+pr3cNxVgMTpzWPmMfwLm2E8yz4W0C50S2M+pWkkE7kgq4qMbi4YidqcrovK8rxGBj/tMbG5wwzt49+lcCTWx6qnCLvTGkcdK0GNxzQiXsIwNUQRspLc9BzQS1dle7uo7S2e6lIAUd62hB1JcqMMRXVBXZ5dqt++o3z3L9ASF+lfUYekqUEkfB4vE+3nL1KJVs8967Ys5FTsriFTV3ENANF7ksQj2oEMWGa4lWG3BLscBfWk5RSbl0J9lKcko9T1vwh4di0SzSSRR9olGSfTNfFZljXi6nItkfo2SZf8AUqXtO50LVxI9oa3SqRMtiMimQNAxmmiJCUySMirQhjAHrQ1dCcuVXEP3RkZLVN7aEuKa5mcz4u8UR6FbG3t3zcyA7cHpXqZfgJYuXO1ojw82zaOGp+zi9zyK6uJp52urk7pZTzX2tCmqUOVH5nWk6tVyYwDaMVte4nuFAgoAKACgAoA5L4v/APJJfG3/AGLupf8ApNJXk5//AMinFf8AXuf/AKSz3+FP+R9gf+v1L/0uJ9M7Gr5e59tYeFPHFILD1+lS3YtKwjIX46CldGseW3mPAJABUYHb1qFdEpNv3tjlvF/g+HVITe2SBZ05I6Zr1cBmLoy5amx4GaZV7ZOVNHm0scsDmGdNkicEHvX1dKpGsueJ8LWpTw9TkkNzxmtLiasIDntVBYWkITPOKY7C9aAsLtb0qbjuKIznmpm9NB6Pc1vD2u3Hh6+SaJiYWOJBXn47CRxNNq2p6uVZjPBVLQeh7Npmo2up2i3lo25X5I7g18NVpTw03CaP0rB4injIc1NlrJwTtOBU3Oj7XKSAEgfSpK5Wh3OKTLSFHTpU3Hyj1BNBUYseoNI0SsKAQ2V79alu+hT8gMStG0LKCjjDZ9KUPcd0FlNcs+p5V408OSaPe/a4IwYJTxjtX1WWY32vuS3PgM4yyeFre1j8JzqjO5Bz/jXruVpHhNqUudDJpUtYiXJ3dgK1hFzehjVmoK7MWa4edy7Hj0rtp0+VWZ5s6vO7ohw2a0MXdlDV9zrDAvV3/wDrf1r+YfpO5hKjlOBwN9J1JTf/AG5FL/3If1n9E/Lo1c4zHMWtadOEF/3Ek2//AE2e8WtvHZ2sNpCMRwRrGo9ABgfyr/PWcnOTk92f2m3d3NHSrg291nP3gR/WlGfs3c5sVT9pTOwsNQ6fNXtYTFnztfDnSafqHT5q+lwuLPGr0D5p+O+prfatDah9z3F7NPjPRQdq/wAz+VacFYCtnnElOjSV3VqxivnP9F17H0ebY2lkPDWJx1d2jSoyk/lBv8X06t2MvwX8P/Evj6+Fhodk5BYK0zAhE9ya/wBT80zvC5TTc6726dT/AC9yDhvG8QVo0sNHRvd7H1P8Mf2ZfDPhpItQ8RKNSv15w4+VD7Y61+PZ7xtisxvSw/uw/E/f+GfDDBZTarjFzz7dD2i10+CzQQ2sKRxqMBVUACvhpuc5c03d+Z+oUcPTw8eWkrLsT+V046UtVszTl5viEEb7uQMUlOp1Q1daD9mBxVXbE4roPoKCgAoAKACgCMoTz3oExrxs3QfrRd9CXBbrcGh3jDqD7GiKSfN1KfvLlkcF49+DXg/xzavFf6dHDOQSs8a/Mpr38q4jx2VVLwm2uzPkM94Py7OKbjKCUu54Dqnw88Y/Ca92MsmpaG5wkqjc0Y9wBgdq/QqWdYHPad5u1Xt0PyLF8OZnwvNpJSpPqtSxNrGl29sLqW9jEZG4ZIBIrSlRqVXywWonj8PCip1Jcvk9Gzl9V+KukWysunxNMV4JI4zXqU8gxU7c1lc+er8T4WN+RN2620G+F9c+IHjy++xeF9DQI2A0xLbF/HFPG4TLMop8+KqXfYvKcbnXEVRUMHTsu/T8j3Tw/wDs+WWoRQXHjm5+3XEYBMA5jVvUEYNfnWM4ulGbjgY8q7n61l/h1RqQj/aj55Lp0PUdG8GeH9At1ttM0q3iVRgEICf1r5TF5jjMZLmqTf3n32DyfBZfTUMPTSt5GulssYwqqPoAK4/efxanoqmltoP2HFL2cH0KSa6kf2UZ3AbT7UpUlLqF5y30HeU3bimuZLlWwJcuiHbX4zg00n1F7w5FKkknrVFWsOoAKACgAoAKACgAoAKACgAoAKACgAoAKAEYEqQOtAne2gzY2c4zRdrYb1QwwuT0HNDtJWaEpSdk0ZeseE9H19I11jT4bnym3LuHQ1th8VXwelCVkefjsqwuYSTrxvY0LbT4bKEQWsKRoowAoAwKzqTlUk5y1bOqlhqWHgqdFWSJhGwGBWTU5O7djXVKwojxxmqvJ9BRhy9RVUhs0K5pfoOPNMQwqxPYCnoPSwhjc+lK7WxKbXQRYcLjAFTrL4kEnKe+gGHOMjpSnT59L6AlbQxdf8D+G/E6qmtaTBcheRuGP5V6GGzDE4JWoSaPIzLIMBm1vrcFKxY0rwvo+iRC30vTYII16BVHFZV8ZicVLmrTbZ1YXL8NgYKlh6aUTS8o/wB0GuZxUviZ2KEUASQdxihQith3ktkL5XOad2tBe+xdhPVRQ7jvLsJ5ZqeXvqF5AYQwIfDD0IoUWtnYXKpfErmZqXhnSNUQpeWURz3xXTRxuJw7tCWhw4vKsLjI2nE888S/CKSMPcaNOGzkiN+AK+lwHEPJpXPjs04Pco3wdvnoecahYXmmTG3vbZ4mHHzDivq6GKpYhXgz4XFYSrg3aqrFYYJ9K3vrY5E+ZXQj/L1p8xJGxz8oIOf0p8y2Hyu9zhvGermWUadbvwPv17uWULe80fJ51jIt+zhucpt4CntXu2PmoqzvIOrncOMcUrMUrt6CFRmq1Cwwrii/KrsT3sRk5GcH0+tVGSkroU1yOzO78AeGAZF1e8jGcZiU+nvXzebY/V0afzPrcjyxtKvV2ex3rKwfgDB6+1fPpLd7n2DkvhWwrKaq4DSPammJq4wiquZtWGEU0yJDelO4hrY7YpxlcncicjGKvYiSc/dRj+Iteg8P2bO75lYfIveunB4WWIn5Hm5rmFPAUeWW/kePajf3GpXb3V0+4seBnoK+4w1COHhyxPzTFV54mfO3oU2B3Z610JnNK3QQ56mruZiZxRcApgFABQAZpX1sCd3Y5b4r28118J/HQiQnyvDWpux9ALWQn+VeLxFWhTyvExfWnP8A9JZ9JwjRlUz7BuPSrTf/AJOj6Zr5o+yF7CgaFFTIoctQXEevWgoFBY5AyfSlLyKaTVmcz4v8HW2sQPd2ShLmMbiBxk16eX5hOhNRlseBmWUwrU5TgtTy+eCa0ma3uIyrp6jrX11OtGsrxPz/ABWGqUJWYgyRubrVp62Er21CqAKZSHAUmMkAqBJC5C9RSZtBJbjkQYw/3W6VlKV9C3Hl1Rv+EfEk+gXgQuWtmOGB5xXmZhl8a8HLqerlWZ1MNUV9j1+0uoruBLmBg0UgyuO1fGVKcqc3GR+kUq8MTTU4E9I2QvYUmUtxwFQWPWgqI8daTLFHWpEOzjJpAVNS0231S0ezmQEspKk9quhXlQmpoyxeEji6TizxzV9Pk8P3E1vcDhSWUnvX3GErLFxTR+YZhh3gajUtjlrq6e6kMvQDtXsUqfKfP1KjlLUhFbMl26C0hGdq5MZt5gM7Hz/I/wBK/ln6UGDdTAZdiraRlUj/AOBxi/8A2w/rr6JuMUMfmmDvrOFKX/gEpr/2897jkSWNZYzlXAZT6g1/n404uzP7KHqxRgw6g5qWrqxLV1Y2bS724ZT8prOlVdKVmebVpX0Zqy64LKzdw/7xlIjA659fwr2YY7kptrc4YYL21RK2nU8n0jwnbfEL46aP4U1Gfy7d7ZifmwWCRySYHvx+Qr9X8FsUsu4gw2MSu4uo0vP2ckvu3+R5viTlsc34TxWBm2o1ORNrt7SLf3pW+Z9reGfCujeFbOHTNE06KCGNQpfaNzfU4ya/pnH5licfVdSvK9/wPw7J8nweUUFQw1NJLZ9f8zowAOgrkPXEAwc0AOoAKACgAoAKACgAoAKACgAoAKAIpQeCBnt1pN6Bvo9irc2VreRNaXduksbjBVlBH61VKdWlLmi7GFWhRrR9lON0z58+M/7Ox1KKbxD4PeRbhMu1n5hCEe3OB9MV+h8McXRw1SOGxW3c/HeNvDb67CeJy6XvdI3/ACPI/hP8Edd8da5JHq1tLZWNrJiZnUjcQeVA4znB5r7jiPi3D5Vh1Og+aUlofm3CXAuOzjEOjXi4wi9Wz7K8LeD9F8IaZFpmjWUUCIMb9o3N9T1r8OzDMK+aT9viJO5/TWU5JhMkoKhhor1N6L7+COcdq5Fe1+h6kWr2e5NQaBQAUAFABQAUAFABQAUAFABQAUAFABQAUAFABQAUAFABQAUAFABQAUAFABQAUAFABQAUAFABQAUAFABQAUAFABQAUAFABQAUAN6mgBCB0YA0AYmv+GtK1+3aK8t1yRw4GCK7MLjauFldM8vH5VhcbC1Zanzv8U5fDnwmhfVfFXiTTtP0wNtFxd3KRKGPRcsQMn0619phM+oTh+9dvU/NMx4YxVGpzYaLlHstTy7/AIXbZakgfwh4H8ZeIkf7stloF0sD+hWeZEhYf7rn3r5rNfFjg7KJOGKx9PmW6Uk2vkrs7cJwBnuOjdUGl3ehFd/Eb4ktC4s/gF418xlx8wsAP/Sqvnqfj7wCpqU8bp/gn/kdlTwr4hUHGEV/4EcHf+L/ABdYSmfxP8JfHenqCWaRNDlvUUdclrTzgBgjk8DnPQ4+1ynx44AzC0KWYQi/775P/SrHxWYeEHFNGbqOjz/4Wn+diTw98RfBvisyR6Jr1pcTQnE0KyDzYT6SIfmQ+zAGv1fL84wOZ0lVwlWM0+qaf5H57mWQ5hlU3DF0ZQfmmvu7/I6EEMAVIIPQivTTPIcbARVJkDHGfl9aBPZs2fCfh+bW9UUyIRBEck9jXlZljVhocsdz1Mky+WLq809j1mGGG3hSGFAoUY4FfJubqPmkfocaMaK5I7IeVxg+tIrlA9aAGHrVIYxutURIYaaMpDWpiI8KiYHJNKemwnG+xQ1nVLTRrJ7m4kGVHArowmHniJpI48Tj6eFpuUtzxzXNZuNavXvLpzsJwi19tg8LGhBJI/NcdjJ4uu3LYzigH413p3OBxsxhWqM5IaQaZFhpHrTCwlUSFABQBa03TbrVbtbS1iLFjgnHC1y4nFQw8W2zejg6uMkoQRufFzw3aeHf2fviNFsEly3hDWNz+n+hS1+fZ/jZ4vC1rbcsvyZ+u8J5TTy/GYZy+Jzh/wClI9JzxXYcK1HqM4GaRaQ7Z71L1AUDFSy4jl9aRQ8DABBqNhPUcEA+YdT196HqNKyOZ8W+EIdYtmurRNtwozx3r08BmEsPLlex4mZ5TDExc1ueWXEFxaTNa3KFJEODkcGvr6VSNWPNBnwNelUw8nGa0GMduBnmtLsxjJN2HKMjNFzW1h4XHelcQ4A4pFpDwoIwe9RJmnLdD1X5QOwrK2tzRSsrChVU5xwapvm0ZMvgsjrfBfip9LuBY3Umbdj/ABdV+leBmeX865obn0uSZnPDLknsenpKJEWRGDI4BUj3r5f3otqZ94pqtaVLYmTngdV61Lld6GjWug8c0i0PVcnrSbLSsOC470rjFC981DYhxTIOD1FF7lWXUCBHETI4AQbmb2rOV5tQgaU5KlecvhPEfiV4lh17WPJswvk2/wAu4dSfevv8jwH1WlzzerPyjibHrF4lwjsjj++a97Y+aburBTJS5VYWkMqapF5lmxA5Qhq/HvHXI5Z3wXiJU1eVBxqr0jdS+6EpP5H7b9HziCOQ8dYaFR2hiFKi/WVnBfOcYr5nrHgXU11TwtYy7svDH9nk9Qycc/UYP41/mHmNH2OJku+v3n+jVRcsmb+D6VwmYoLDoSKLJhZMQknkkmmFrHP6Zq6eDfjp4M8V3LBLWSdbSVycBFfdE7H2CzA/hX6L4d5jHAZlRqS2jOz9JLlf5s4M7wrx+U18Ot7XXqveX4o+7vLGc96/rRWR+AJWdx9AxAMUALQAUAFABQAUAFABQAUAFABQAUAIRmlYBNopvUFoNaJWpWE4pqxHBYWlqCLaFYgxydoxk06jlUtzPYiFKEHeKJtgIwTScbu7NFpqCoFORRbUNL3HUwCgAoAKACgAoAKACgAoAKACgAoAKACgAoAKACgAoAKACgAoAKACgAoAKACgAoAKACgAoAKACgAoAKACgAoAKACgAoAKACgAoAQjNAFLV9W0vQNNuNX1q/gs7K0iaaeeeQJHHGoJZmYnAAAJJPAAoA+V/it+1E1zYi50vxhpHw68GzuYYvFGuyQpcaj76fbzHbtPJEsykEAMsUiMJK/JuJfExYevPK+GcPLGYqPxcqbhD/E47vyTST0ck1Y93B5H7SCr46fs4Pa+79L/ANeRi/CDTvgR4yvpPFXgfxnovjjXrVdlzrUmrJq2ppnqDK7M0KknOxAkYyAqgYFfg3E74wzad+JqlSnCW0LOMPktIu3d8z7s+nwf9n4ZWwUU2uu7/wA/yPZItKtEH+rLH3NfMQybB0/s39W/+GOmWKqPqTCwtB1hQVcsuwS3gjL29R9RG02zfom0+xrnqZTgKmys/JjWJqI8r+OfgL4DXGgt4j+NCeG7G1t/3UOr6lOllc27HJCwXYKyoxwcBGBOOhr1+HY8UZLilLhSvU59+SN3fzcdYv1a0ObGxwGNpOGYU4uL7pfqfKNn4p8O2GrPa/BT4vad8VdMjUytof2lB4ht4gpLNADsF+ihSSoUTKBnMpNf2FwL46Z9lUIYfj/BTox0Xt1F8l9lz2vyXdrNuzd9UfhfFnhJluZc1fh+olPfkvo/T+reR6B4b8UaT4r02DVdIulmgnGVIBB64IIOCpBBBBAIIIIyK/rHBY+jmNGOIw0lKEldNbNH815ll1fKq8sPiYuMouzT6M3LSxnv7yOzgUkuRkjtW9esqMOaRzYfDyxE1GOx7Boekw6LpqWyL85HzN3r4nG4mWJqczP0vLsDDCUPd3LuOKxTaOqOquJgg07jsKR3pmYwr700MYV5qxNXI3ITJbpjigyktRhyyhumfWqWorIr313Dp1s93cuFRBnnqaqlB15csTGrXjhaTlM8h8Ta5P4guzKXxbqcIo7/AFr7LL8JGhBPqfmmaY2pjJuN9DGZATk8+lekeY3ePKMZcDFXHQd7qwwpVXI5RpHFWmZSjYYRx1p3M2MIx3p3JGknOPXvSbl0DUu6TpV5rF4lraISM/M2OKwxWKhh4OTep2YLCyxtRRprQ9d8PeG7TQLdUiXMpGWc9ea+MxmMnjJNyP0fLsthl9NJLU5f4/oB8B/iTz18I6wf/JOWvEzBcuCrf4Zfkz6HJl/wqYd/34f+lI67tXsngxHp1FJ7GiJKkQoGallxHAUih3aoAcc7eKNiugo3R4dDnPUVO5rGUXGzOc8VeErXXIGnt0CXCAkYHWvSwWYSwsuV7M8LNMqjjIXgtjyq4s7ixna0vFxIhr7ChVVeHMj88xGFeHq8oi4IzitbWESAUgFA4pFoeoqJGq2HgVADiAV296nZ3KS6i+UDg5wRT5lIvWXwnc+CPF3lSDStSfKnhGNfNZrl6a54H12QZq6X7mZ6JkOFK/n6183GPJofYp8u/UeOtM0RIvWpkaD6kQoqWCHjnik3ZXNFHm0OG+J3ik6Nph0y1c/aZ+B64r3MjwCr1PbyWh8vxPm31Kj7BbniwyDzyx5c/wC1X3sbbo/K1OVRuch1UMKACgBGUMpVhkEYNYYrDUsZQnhq8eaE04yT2aas180dGExVbA4iGKw8uWcGpRa3TTumvRo6D4S6uun61ceGrt8JefPAT08xR0/4Ev8A6CK/yk8TOE8Rwtm1fLqq1oyav/NB6wl800/m+x/qzwvxNQ4x4fwue4XapFOSX2ZbSj/27JNfiewfZF9K/L7yPV9qxGtF9KLyQ1VZC9n6U1U7mkaxx3xJ8OvqvhyWWJC09iftCY6lQPmH5c/UCvXynFqjiEntLT/I6qFVcx9W/s+fENfiR8MNK1We583UrJPsGo5PzefGANx/312v/wACPpX9icJ5us4yunVk7zj7svVdfmrP5n4hxPlbyrMp0oq0Je9H0fT5O6+R6TX0p8+FABQAUAFABQAUAFABQAUAFABQAUAFABQAUAFABQAUAFABQAUAFABQAUAFABQAUAFABQAUAFABQAUAFABQAUAFABQAUAFABQAUAFABQAUAFABQAUAFABQAUAFABQAUAFABQAUAFABQAUAQ3d3BY28l1cuEjjG5iTQB8t65r93+0DrkepXKBvAdlLv0qycZTWJFI230w6NACCYUIIY4mOf3W3+bvFPxFrYuvLhrIZtW0q1E/vgn2X2mt37ve/2eRZPGnBY3Fr/Cv1/y+8zLj9mb4T+IvGNz4++Ifh238a61KPKtm16Jbq1sLcfdht7ZgYkUZLFipcsSS3QD4XAZ3jcowEcuy6bpQWsuT3ZTl1lKS959kr2Sskj0K+Hp4iq61Zcz89Ul2S2OhtfhH8HNB1a013Rvhd4UsNXsH32t5Y6Pb29xAe+2WNAwB7jOCOoNeJmfGWMoU5YapiJzvvFzbXzu2vwuVTwNOTU1FLzsdS11cy/x7R6LxX5/ic6xeIfxcq7LT8dztVKEeggQnknNeTOpKTvJ3G5WHCL2rPmJ5jO1fwx4e18xNrug6dqRt9wh+2Wsc3l5xnbvBxnAzj0Fehg82x2X3+qVpQvvyyav62epnOFOp8cUzi/GX7PHwR8dQRLrvw20W2vrWRZrPVtLtVsdQs5lIKSRXEIWRSpCkDOMgZBr7HLPEXOsGnSqV5SjJWab5otPdShK8ZJrR6J2bs0zmqZdQqaqKv8Ac/k1qeefEf8AZ3k0aa4+IPwyuJ38QCLzNXsP3ccPiCQD5rgqAqRXrYJ8xQiSMSJAMh4/1vwg8esdwNj45ZmT58vlKySu3ST25Lttwj/K7tJWTurP4fjvw7wfF2EdWmuXExWkv5vKVu/fo9e5t/B+TTNY8Pxa/G4kkuFz8ylWXBwQVPKsDkFSAQQQQCK/0Fq5xTzelCthpKUJJNNbNPVNH8zYTIamVVZ08RG0k7NPo0eh4AGFO4tXFa2rPW5k1yoDg81Sd0Q48ugwjFMQHpVGYw00MYetWA04LYIzQDjdXK888UELz3HyRx1SOabseV+MPE0ut3P2eCTbbIcDB+8a+ry3L1QXPI/P85zaWJn7KBzKqQTnj2r2m0mkjwHF01Z9RWFUZjGFNDGEVQDCo61SZDQwrkVRk4jGXtTJsW9I0W81q7FpaISOshHZfWuXFYqOEhzSOzA5fPMJ+zpnr3h/w9aeHbRYYUDSMPmfvXxGMxk8VM/ScrwGHyulyyXvGmev3s1hFWWp3e99o4L9oD/kg3xJ/wCxR1j/ANIpa5My/wByrf4Zfkzvyf8A5GeH/wAcP/SkdYvevYZ4CHrWZrEeOtBQ4VLKQ8dKBjlGazYD8cUhoVelIuw7Ax70NXHa+hz3inwnba/atKihJ0HBUYJNehgMfLDTSex4+bZSsTBuK1PKbyyudOuGtrtCsiHGT0NfYUa8K8FOL3Pz7EYaeDk6clsNVGY5zzWjdkRTmpEgHPSsi7DwvtSbAeB2pFJDgBSZrFDwB6UithUyHDD5XTkEVD95WY23TkpI9J8EeLFvIxp+oELL0QnvXyuZ4CUH7WGx9tk+ZKdqU2dlgAbl5J6V4vN0Z9bBJq6JFBA560Mm9x4HFSAh67fWpktLjfu6kd3dxWFrJeTECOFS2T3Iow6eImoLqKtVjh6bqvornzx4k1uXXdYub5ySAx2Antmv0rBYT6thlA/Gc4xjzDFOd9DMBLEOe45rup6QsefJ+9ZEUl7aRHDzrn0HP8q+IznxM4RyCbp4/H01JbqLc5L1UFJr5o/QMj8KeM+I4Krl+XVHF7SklTi/SVRxTXmmQnVrP+83/fNfF1PpB8EwlyqrUfmqcv1s/wAD7qn9Gzj2cVKVGnF9nVjf8Lr8QGrWf95v++aKf0g+CZy5XVqLzdOX6Xf4BU+jZx7CLlGjTk+yqxv+Nl+I8alZEZ88D8DXtUvGvgWpTVT6+lfo4VL/AHch4VXwH8QaVR0v7Obt1U6dvv5yATX09z/auj205OmbZ3nRCRHhvlJ9Bn1r+TvGzj3IuPMxoyyyk0oRcHUlo6ibuly78sdWm7P3ndLQ/r/wO8PM68PcqrYfO66ft5KSpRd1B2s3zdZSVlJK8Vyqzep9IeGdTi8RaBY61CABdRBmA/hccMv4MCPwr+Y8RhXQqypvofqFZOjUcH0NIwe1YOkZqZE0BPAFZulctTHPod9JEzi0Zlxk4wePp1rT+z8TbnjF2EsbSjLlcjkfhD40/wCFEfFiTS9Ul8rwr4nKo7t9y3bJ8uT22MxVv9hs9hX7F4bcWLA4hRru0J2jPyf2Zf5+TfY5eJ8p/tzL/aUlerT1Xmuq+e681Y+3AQwDKQQRkEd6/pTc/FNhaACgAoAKACgAoAKACgAoAKACgAoAKACgAoAKACgAoAKACgAoAKACgAoAKACgAoAKACgAoAKACgAoAKACgAoAKACgAoAKACgAoAKACgAoAKACgAoAKACgAoAKACgAoAKACgAoAKACgAoA+ev2h/FE3i7xFZ/BLSpXFnNbrqfieSNsEWBcpFadP+Xl0kU/9MobgcFlNfmHirxjLhXJ/ZYV2xFe8Yd0vtS+SaS/vNPoz3cgy1Y/E81T4Iavz7L5/kX9LsIrG2SGONVIAGFGAB2A9hX8wZfg1g6Xvazerfmfa4ir7SWmxxfxV+Pnwj+DVqH+InxA0jQpHXesE02+5dfVIEDSuPdVOK645VnWeSeFyTDyqS6yStGPk5O0U/Vo5J18Ph1z4iSS7dX8tzxS3/4KNfslSTrE/wAQb6MM20yPod7tHucRE4/Cip4LcaWcvqyb/wCvlO//AKUYPP8AAvTm/B/5Hvvw++I/gD4o6MPEHw88X6X4gsAQry2NwshiY/wyKPmjb/ZYA+1fnGcZJmWQV/q2Z0JUp9pJq/mns15ptHZTxNPER5qUk0dckdeK5A5FTW9Z0TwzpVzrviPWLLStNs08y4vL2dYYYV9WdyFUfU1thcNiMdWjh8LBznLRRim2/RLVmUqsYLmk7I+edd/4KI/sjaHqUumN8Tnvnh4eWx0m7nhz6LII9r/VSRz161+mYTwY40xdJVVhOVPpKcE/mua6+dn5HnyznCRdub8Gdh8Mv2sv2dvjDdJpvgX4oaVPqMpCpp95vsrqRj/DHHOqNIeP4N1eJnvh5xPw1B1cwwklBfajacV6uDaj/wBvWOvD5jhsQ7U5q/bb8z1SWMEEHoa+PjI9KLPEPE1m3ww+IttrtmuzQPGF0be8jHCWuqbSyyAdluFVg3QeaicFpmNf2n9G3xEniIS4Ux87uKcqTf8AL9qHy3iu1+iPyXxK4djUprNaC1Wk/wBH+jPSY3WWNZIzwwyDX9fXufh9rMcBxQQ9xrUCI261ZLEUfNTRHUCB6VQEUjKis7HAAyTSs5vkRM0oL2jZ5r428VPfzf2bYsfJXhyK+oyvL/ZLmmrnwueZrzvlg7HHkDHSvoT5a13cYw74oCze40j2qiWhp+lNEDCKYiGTIPAq1sS0Rup4J4JptX0E9NWX9E0O81y6W1hjPl5+ZsVzYrFwwkNTsy/LamY1VpaJ6/oXh600C0W2gVS+PmfHJ/GvisRi5YmbbZ+j4LBxwUfZxXzNJh7VijtaT3IyB6UyJbnn/wC0F/yQf4kf9ijrH/pHLXFmX+5Vv8MvyZ6OTf8AIyw/+OH/AKUjrVB9K9htHz6Q8fSoNIj160rlDhUtlIeOlF0MkTkCobGPI4NIEIvSkaDhngbfxpN2Gk0PVOelS0a8zasYXifwpaa/bsyoEuU6Hu1dmBx88PPllseNmeVwxNNzivePK72xudOuWs7qMxupwM9xX2VGvCvDmi7n59Wws8LNqasRjrg1exnZjhycUMpRY8Clc0ih6j2qWyh6g+lK4WHAbxyMMO9S9Ni3FyHo80LLNCxEiHIIrKcVUi4z2NqE5UJKceh6j4O8Ux6tbraXBCzIMDPU18nmWBdFucNj7zKczhVjyzep1ABBIPWvIjPm0Pcty69x44FU3Yqw1sn95jhflqFLdMEueaief/FrXvsenR6Jby/PKQWA9O/86+h4dwKnU9q+h8jxbmPsF9XpvV7njk88drH5knG3gf7VenxdxflvBeWyzLNJWgtIpaylLpGK6t29EtW0kfP8FcFZtx1mscqyiF5vWTekYRuk5SfRK/m27JJtmjoHg3XPFai7lk+wae3Kuwyzj/ZHf6nA+tfwD4i+OWd8VVZ4dTdKh0pQdlb+/Leb7r4e0Uf6DcA+DXDPANONVU1iMX1qzSbT/uR1UF2teXeTO70n4Y+FbPHmWb3jjq07k/8AjowP0r8Lr5xiZ7O3ofq068rHTweDfCwUA+G9LOPWzjP9K89Y3FSf8SX3s4Z4ip/MywPAnhCRtzeGdNyfS2UD8gK6qeLxO3tH97OeWKqr7TGf8Ks8CSSGRvDlvknOAzgfkDiu2GNxVrc7IePrrTmNW98N6ba+GdR0nS9JhjhltZlEEEYXexQjt1J9acHOVWM5vW61ZzxxEpVYzk+qMD4MaVrGneDja61YXFpIt3KYo50KP5ZC87TyPm3V1Zgo1K3NDXQ3zOtCVe9N306HdGD2rgdI4FMYseyQNjoahQ5ZJlOXMrG/psnTmvfwczysRE5b4t/Dm18V+H5p7aJUmX94GA/1cnZ/oejfXNLG4V4OazDDrT7a8u/9f5nfkuaOjVVCo/T/AC/yOu/ZL+J914o8K3HgHxFK39t+FcQjzDl5bXO1c+pQjYfbZ3Nf0R4e8Qf2rgfqlSV500rPvB7P5belj5PjbJlgcUsbRX7ur+Euv37+tz3uv0I+ICgAoAKACgAoAKACgAoAKACgAoAKACgAoAKACgAoAKACgAoAKACgAoAKACgAoAKACgAoAKACgAoAKACgAoAKACgAoAKACgAoAKACgAoAKACgAoAKACgAoAKACgAoAKACgAoAKACgCG7nFray3DdI1LUAfAOtfGrV/CGgar8aNK+Gmu+Nrvxjq39pwxWLJEqWEk0dnpi72yS0kX2YrFGrsXlkOACWP8v5/g/+IgcdVcM68YQofuoJ3bcopuVortLmvJtLRK7eh93hKn9j5TGfI25+8/R7a+ltPU9Z+GfxHf4q+AU8Sz6DJpMd9GY1+z6pHcKxOQ6pLEVljdCCrq6RSIwIwCMj4niqh/qvVlS5uacXZJxad/NPRrqrOSa9Tswc/rsVK1k/P9f+GOWtv2Xf2fTqdzrepfCfQNa1G+lae5vNcgOqTzyHqzyXRkZj9TXx1Xj/AImlTVGGNqQitEqb9ml6KnypHQ8twibk6ab89fzua8f7Nn7Ox6/AP4cn/uVrH/41XDLjfif/AKGNf/wdU/8AkjKWBwn/AD6j/wCAr/I5HU/2M/h1pWuweOPghf3nws8V2gxFd6EAbK5HJ8u6smPlzRHuo2HgYIIr2qHibmeIw7y/P4rG4eW8anxx84VF70Zdnr6HDUy2lCXtMP7kvLb5rqe+6Gmr/wBl2o18Wf8AaIiUXRs93kNIOrIH+YKeoByRnGTjJ/OMW6HtpfVr8l9Oa17edtL+atfey2Oi8re9ueRa3+zBp/xY8W/8Jh+0Drcviy1tZA+keE4Xkh0LTMdGaMENeTEfeklwp3MBGq4Ufa4Xjyrw9gvqPDdP2EpL36zs60/JPanHtGGqsm5t3b8+eGVafPXd+y6L/P5/ceiQfCT4W2FulpY/DXwrbwRDbHFFo1uiIPQAJgV8xPiLN60nOpiqjb6ucm/zOmNKktFFfcjE8S/AH4H+K4TD4i+EPg6/+XYry6Lb+Yg/2HCbk78qRXfgeL+IMvlzYXG1Y+lSVn6q9n80W8LQqfFBP5IPEzWfww8A3lxo2pWWnWunJuSfXL24uILZMgY5ZpHx0SJWGSQqkZFVl0KvEOZwpVYSnObty04xUpP0SUVfrJp23dzplJYek2nZLu3Zf12PEbOX9of4jt4y+GnxV8P+E7VFsreWxu9OguLG90+eWMz2NxNazyTLlXjjcp5geMhAVY7wn7LnmRZf4VZll2ZYOdWGJVqjhJxnGydpQ54xhrZtfC4tX95aX8qhVnnlCth6qTg043V1ut7Nv8z0b4UeK18Y+B9K1wwtDJdW0crwt96Fyo3Rt7q2VPuDX+g2AxVPHYaGIpO8ZJNPyauj+YswwssHiZ0Z7xbX3HYV2HnvcaetAhjCrJY3IU5PFNGcny6sQ9D9M0KSbsikrx5lscH438VNGDp2ntuP8ZH8q+hyzL2/3s0fJZvmqUnSpPQ4Eg5Zj1bk19I1aNkfGzi6kryEK8dKtMnlGMvHSmmK1txhHtVXJbTIzwapGUhuQ2cdqZNhhJPCjPpTUkNqyuy9oegXeu3QgSJtucM3oPWuTF42nh4PXU9DAZdUzCaUFePU9b0fQ7TQ7Rba2QF+74618XisVUxMryP0LA4OGDj7KK07l9RtO3r71kkjuk0lyoUiqMyJ6pESWp59+0F/yQb4kf8AYo6x/wCkctcWZf7lW/wy/JnoZN/yMsP/AI4f+lI7Ada9U8EcOtJjW44dak0HVLGh46UgJEpMof2NIAFM0Q9almqJB2qQEJJYj06VMlpc0ik1qY3iTwtaa/bEhAk6jIbHJrtwWPnhZW6HkZhlEMUnJbnlN9YXWl3Jtr2Mjtkivr6WIhXV4n59isJVw7tJEUYC8DnNaNmVO9tSQCg0JFWpY0PApAOA9KDZDgB0NS9Skrsns7y4sJ1u7dirKeAO9c+IpKrDlZWGxEqFa6PVfDevRa3bLucLMgAYV8djcHLDSulufpGX46GJp+9ujdVSCQa4E3LRnoRuxCVjBmkOI0+Zqbi5NRRrNxpQdXsfPvjTWH1jxBc3BbMcbbEr9FyzDrCUE5aH4xnuMljsZeOutih4L8PjxXrTXV2udPsSCykcSN2X9Mn2471/nV41+JdbjDN5yoy/2em3GkunL1n6z38lZdNf9IPCLw8oeHfD8KU4r63WSlVl1vbSC8oXt5u8up6+qqoCIoAAwABwBX4A3fVn6aX7SLAzWE3d2OWrM5/xH8RrbwlrUWm6pol39lkUMLxMFTkc7R3x35z7dM+vgsseKpe0hJX7Cp4V14OUXr2Oj0Xxr4Q1kL9g8Q2Ts3SN5PLf/vl8H9K0+pVqXxRZw1sPWp/FFnUQIkih0YMp6EHINawpnnzlYtJB7V0xpmLmS/Z/atPZEc41rf2qXTGpleSHHasJ0zWMy1p77SAe1dWElZ2MMQro6iwKSoY5FDKw2sD0IPavp8K1NcstUzxK94vmW54jcs3wZ/aO0DxFE7RaXrji1uf7rRSERsT7KTG/uUJrv4PxUuHs6hTb9y9v+3J6a/4X/wCkn09dLiDIalN/HFXX+KOv46r0Z9n1/Th+MhQAUAFABQAUAFABQAUAFABQAUAFABQAUAFABQAUAFABQAUAFABQAUAFABQAUAFABQAUAFABQAUAFABQAUAFABQAUAFABQAUAFABQAUAFABQAUAFABQAUAFABQAUAFABQAUAFABQB5n+0r4muvB3wF8eeJbB9t5p/h+/uLbnBMy27mMDJHJcKBz1IqZzVOLnLZDSbdkfP/iPRLbw58PfBuhWYHkab428BWMWF2jZF4i0xV47cAcV/InhJWljOKY4yfxVJ1G/V05v9T9G4jiqWAdJbJR/NHoPxD+Al759/wDFD4L6pb6B4uvtUm/tLT7t5Do2vs935Ya6iXPkzhQoF1EvmYADrKoVR/RXGXAuV8a4b2ONjy1I/DOPxR/zj3i9O1nqfEZfmdfLp81N3T3XR/8AB8zlPDfxNtLjXx4E8caHfeCvGaKWOh6uVDXKrwZbOdSYryLP8UTEgY3qh+Ufx3xl4b53wbNzxMPaUOlSN3H/ALe6xfk9L7N7n3OCzbD49Wg7S7Pf5dz0CKvzmR1zLkWKwkc0i5FWEjnkWkIxWLMGMlIqolRON8ReO9P03V18J6HYXniTxVND50GhaUqyXOw8CSZmIjtoiePNmZEJ4BLYB+74P4AzzjSso5dS/dp2lUlpCPz6vyjd+RGIx1HBq9R69upp+GfhPrCz6p4t+LVzYanr1lpputM02zLNp2htIs6nyt4BuLjau03LqpALCNIldw/9p8C+HGU8C0b4Ze0ryVpVJLV+UV9mN+i1el27I+Ux2Y1cc/e0j0X9bnKeI3Fx+0f8RJ1GBBpHh6zIPdlW7lJHtidR9Qa/GvpDVE8dgafVQm/vcf8AI+g4YXuVH5o8y+C0n2LU/GfhrjGmeKNUCgADak85u0XAPAC3KgdOAOK/q3wfzB5jwXl9WTu1TUf/AAD3f0Pw/j7DLD53Wt1d/vPVMYr9NPhnuJQIQirAYUJ4XrSbsTJJ7nIeMfFC6ZE2n2b7pZOHIP3a9fLcvdVqpJHzWe5ssKvZ0WecOXkYvI5Zjzk19bCKgrI+KnN1HzMYRWhA0jiggYwOKaJlsRsKsy5SNvlO4DNMTiMJP32GAaaYuUv6F4duvEF2IoQywKfnf0rjxmNhhob6ndgMrq5hVt0R65pWjWmj2qW1tGDgcyepr4vEYueIndn6JhcFTw1Pkp6WLpHeoOkbgU0JhVCI3HJq0Jnnv7QI/wCLDfEj/sUdY/8ASOWuPMv9yrf4Zfkzuyf/AJGWH/xw/wDSkddnBzn5fWvTV3ueDUUo/DqPXJ5NJsuKVrt6jwO9IocFJqWNDwpxSHYeowKRSQ4Z6etIaiOC+9FzVRHqpqL3KHjigAwSSanZhqOIJGM8+tS1c1g7bmR4g8N2uu2hVgFmA4YDrXZgsZPCSV9UeVmmAhjYtpWPLNQ0y60i6a2uYyMH5W9a+uoYmOIjzI+ExOFlhpWexCox9/g1rzGCin1HqKbGojxmkHIOAqbmlh+O1JsaQuwnknmszTQuaXf3GkXS3MLEjPzL61hiaMa8bM6MJip4Wd1sesaJq9vrFms0DAyY+ZfSvjMXQlh5vTQ/ScBiqeKoXT1KPjnVP7H8M3MufmkUovOPxrTKKTx2JSeljzc7xTwWBm+587ahI32eabccnOfxP/167PFTM55LwXmGIpuz9nyp9vaNU/v948rwgyelnvHGW4eqrr2vO1/17Uqn3e5qenfDexSy8J2rquHuS87n1JJA/wDHQK/ypzao6mKku2h/p5Vd5HVRjc4FeZJ2RjJ2RrW6YArGCuzz6jLUun2eoW7Wl/aQ3MD/AHo5UDqfwNejQcoPmi7M5XNwd4uzOYv/AIIeBdSy0Npc2LN3tpzjP0fcPyr26OOrrd3NFmuIp7u/qZZ/Z4EBMuheM720kHzJuizz25Vlx9cV3wxbn8US/wC3L6VKaZWPiP4sfCSeP/hLYv7d0NnCfad5cr9JD8yt7OMHt61sqdOprHRj9hgc0T9g+Sfb/gf5HtXh7WNL8T6Pb63o9wJrW5Xcp6FT3Vh2IPBFT7Kx81iKc8NUdKorNF54eOlRKmQplWWL2rlqQN4yK8X7ub61hT92ZpP3onR6bJ05r6PBzPHxETy79qzTFufBml6yikS2V6F3jqFZSMZ7c4rfMNKlKovNfk1+TPa4RquOIqUXs1c+ovBmsN4h8H6Fr7HLalptreE+pkiV/wCtf1Bl2I+t4OliH9uMZfekz8rx9D6ri6tBfZlJfc2jZrsOQKACgAoAKACgAoAKACgAoAKACgAoAKACgAoAKACgAoAKAE59KBahk+lAXYZPpTFdgDmkNC0DCgAoAKACgAoAKACgAoAKACgAoAKACgAoAKACgAoAKACgAoAKACgAoAKACgAoAKACgAoAKACgAoAKAPEv20Qw/Zk+IMuDsh0O7mkI/hRIyzMfYKCT7CsMVFzoTjHdp/kXTaU033PLfijL9m+HialnH9leJvD2q7uuz7NrFlPux3x5Wcd8Y71/H3hDV9lnWHf9+S++DR+kcSR5sNP0X4M+nf8AmB/9xr/3I1/ZB+aGZ8Uvhz4F+KOmab4V+IPhew13S5r4v5F3HuMbi3mKyRuMNHIp5V0IZTyCDUzhGpFxkrp7oabTujxzxF+z58VvhzaXOp/Br4rrq+l2sbzDw747WS8WNAM7INSi/wBJQAAAeetyeTlq/JOJPBXhnPpOtQg8PUfWnZR+cH7v/gPKevhs8xVBcsnzLz3+/wD4cyJvG3xs8LMY/Hn7MPi4KM4u/CuoWWuWxxycKJIbnp624z0Ga/G80+jvnlBt5fiadWP97mhL7rTX/kx6sOIKE/4kWvx/yEX46XCSrA3wL+MYkdWdV/4Qq6yVBAJ/DcPzFfPPwF4wf2Kf/gxf5FvOcI+r+407b4hfFTxCBH4J/Zr8d3DPwLnX5LLRLVOB9/zpjcgc/wANu3Q8GvTy76O3EeJknja1KlHrrKcvuSS/8mRz1M6oL4E3+BsaB8JPjT8QI2uPib8QtO8KaWXlhfRvBQke5co7IwfVLlQ+07ePJt4XHZ/T9f4b8BeG8mkq2PcsTNfze7D/AMAW/pKUl5Hm184r1FaHur8fvPUfh/8ADvwX8Nru/wBE8E+H7fTLaW2tZrhlLST3UpecGWeaQtLPIQADJIzMcDJ4r9qw+Ho4SlGhh4KEI6JRSSS8ktEeVKTk7yd2aWuf8zD/ANgVP/bithHzxcTfbfjv8Xbwf8ueqaTpXHHKaPaXGPc/6YOenIHY1/Jf0gq/NnmFofy0r/8AgU5L/wBtPteGY/uJy8/0X+Z5t8J1f/hY/wATJP4H8UOVPY4sbRTj6EEfUV/U3gTFrgfBX7S/9Lkfi/iRZ51O3ZHrJXmv2I/OnEaeKBNCM3yZXk+lV1CK5o+Zz3irxGmkWphhINxJwBn7o9a9HAYN4mprojxc0zJYSm0l7x5ZPJNPK8szl2c5JNfW0oKlHlR+f1ZSqzc5u5Ht4wO1axdjJiFTVcwhhz0qrkajGOOtNMLX0GYfaXYACquiZRsRnLfMBwOtO+pKtZtmloHh+8168UKhEIPzHFcGMx0cLHTVndl+X1MdO20e56xpWj2ejWy21qgwBhmx96vkK9aeIm5ye5+iYXB08JTjTp9OvctEFflB+X0rNWOmavsBqjNoa3rTRI2qEMf0ovqG559+0Dn/AIUL8Sf+xR1j/wBIpa5cx1wVb/DL8md+Tx/4UsP/AI4f+lIreGfHMbsNP1QfOeA/avscdlbS5qZ+b5Vn93y1jtYXR0DK4cNyCK8FxcHZn1cZU6y9pAnHSkUPHSpY0PXpSKHjpUlrYUdaBrceOtJmo9azW4C1QDlGaljQ4CkWgBP3QMFe9Q/e2NFKNrMztd8PWmv2zRuoWYcq1dOExs8JK/Q8zMcthjaXLBanlepaXdaVdNZXSHGflf2r67DYhYiPMj4TGYKWGlZldcdB24+tdKOaKsh4FDZQ8LUjHAVLGh4HrUlCsSnzYz7VEk2x8rkrI09B1qfRLxJoifLc/MtcOMwixELdT0csxtTBVeWb0J/ix4gh1SxsoLWTh/nZQfrWeQ4J0KsubodHFGaRxNKNKHU8t1E77OVFXHAP5GvnvGXBTxvA2Y04bqMZfKFSE3+ET2fArFrLvELLZ1NnKUfnOnOC/GSPVfAE63HhDTmX+FGjP1ViP6V/lnmceXFzX9bH+mdVWmzprcZevNnsYVNjXgHSppI86ZowCvQpI45s0rWJpGCopJ9BXp0IObtFHFVkoq7Nm302YgcqK9ilgps8+piYi3+i2+oWU+l6parNbXUbRSo33XUjBFdKoypv3kRDEOMlUpvVHkfwGS68OeL/ABd8O5Znlt7CYzwFuwV9hb6spjJ+lbxjzOx72eyjXw9HGJavR/n+Gp7PLEBWdSFj5yEihOlcFWJ1QZnzfK6n3rgn7rTOuOqNjTZOlexg5nnYiJwf7S9xGfhw1uzHcZo3UD1EiDn8Ca3zCterQpr+8/w/4J6XC1NrFyn5W/M97+Cfm/8ACofBvnb939iWeN2c7fKXb17Yxj2xX9N8NX/sfC838kfyR+c8QW/tXEW/nl+Z2te2eOFABQAUAFABQAUAFABQAUAFABQAUAFABQAUAFABQAUAJQAzcv8AeqrE+0Qb1/vUhe0Qu9fWgftEKpB6UhqXMOoGFABQAUAFABQAUAFABQAUAFABQAUAFABQAUAFABQAUAFABQAUAFABQAUAFABQAUAFABQAUAFABQAUAcJ8c/CB8f8Awg8YeClAJ1zRb3Tuf+m0Dx/+z0AfL9jNd/GD9mm9jtN66j4q8Gs0QAJeK8ltDxg/xJKQMHPK4Oa/ifI/+MZ4oq4aensK34Rnb7mrH6li/wDbsBGovtR/Fo+ivhx49g8c/DDwx4pMeI/En2LVradF/dTLNcJKcddpG4/KT0HU84/tg/LT0DVP+P7R/wDr9b/0nmoAPEf/ACL2qf8AXlP/AOgGgDRoAzp/+Rhsv+vK6/8AQ4KANGgDO0H/AI8Zf+v28/8ASiSgAg/5GG9/68rX/wBDnoAw9dvvOm8QQ2KrPt0pUmcMNsWPPJB/2sMMD88YoA+aPhndjWbbxR4yEzSjxN4s1m/ilYgmW2juntbaTI/v29tA/tuxxjFfxF4x5gsw4vxEYu6pqEF8opv7pNo/Q8go+zwUW+t3+P8Akcr8A0/tCw1vxXjK6/rmp6lE+AN9vJdSfZ24HeBYq/vTwyyt5PwpgMJNWkqUb+rV3+LP5141xaxmc15rbmsvloerHrX3p8gxjcZNAne2hk69rtvolkZSczSDhfSuvBYWWJn5HmY3HxwFNuXxHlN/d3Go3TXly5ZieB6CvscPRjRioo/PcTiZ4uq6syAgMK3OdjQhHWmjMaV5oAjINaE2GOuRg0bA9NRnJUuW4FHMCXMaegeG7zXLlcKUgB+Zq4cZjo4aNup6OAyueOqafCtz1fTtMtdKtVtLRACBy2OtfIYjETrzvI/QMNg6eDgoQWhYI24BPSktjayWiGNTExDVGTGt0FNEDaoBrCp6gef/ALQQ/wCLC/En/sUNY/8ASKWubMf9yrf4Zfkz0cn/AORjh/8AHD/0pHnDFfU+1fqrV1qfgULp3Oj8N+Mr3R2W2u8yW59egrycZlcMQrw0Z9Bl+bzwk05u8ex6Xp9/b6lAtzaSh0IyQOor5avSqYeXLJH3eExNHGU+aL1LiEnPGB2rGRtFNXuSqBikUKOtItD1GTQUtx+BSNB+MVIDgBikA5RgUmWkOHSpZQvJGDzUrTYpxTFCjgflSnFSWpdOXs3oZ2vaBa63btFLGomA4bvXRg8ZPDS0eh5+YYCniYt8up5Zqmk3Oi3LW90rBf4T619dh8XGvG6PhMVg54apZ7FcA7ckYPb3rolrsckn7TSI9RxyKm7LtYkUUmxpDgM1FyrDj04oKho7oXGQDj60FSXM7s5jW5Ge9PzHCHaPYV6eGpxjDmS1Z4WMnKVVpvbYoSKJFKv0ZSp/Gs8ywFHNcFWwFf4KsZQl6STi/wAGa5XmVbKMwo5lh3+8pTjOPrFqS/FHWfCXVMQ3ugTN+8hfz4we6nhsfQgH/gVf5I8Z5NXyXMamExCtOlKVOXrFtfj08j/WnLczoZ5l+HzTCu9OtCM16SSa+etn5nsWiaTb3VqJ3DFixBwelfN0MLGtG7OPG4qdKpyrY2ovD8ZI2yOPrzXbTymL2bPNlj2t0aFt4eTIzM+PoK9CllMerZx1Me+xvWWmxwqFjTA/nXu4fBxpq0UeXWxDm7tmrBZ9OK9WlhzhqVS1PYh7SXI5VSw+o5rrq4VSoy8lcwhXtUR8+eAHU/tE+Mnt/wDU/YWDY6b99vn8c7v1rwoStK59vmC/4RqCe9//AJI9kmcGoqSPnoIz5yK8+qzrgjJvX2lPdq8rEStb1O6ir3NLTZOnNelg5nHiInkP7Ruvpc6NFp8LF2ubhIYlHVlTLMQO/wA20fiKyp1Xjswc46qKsv6+8+iyDDewXNL1f9eh9ieDdGfw54Q0Pw9IAH0vTbazYA5GY4lQ+v8Ad9a/sDLsO8Hg6WHf2Ixj9ySPxXH11isVVrr7UpP722bFdhyBQAUAFABQAUAFABQAUAFABQAUAFADec9aBik8UEsaDgZLUkmL4dyJ7iNDzJWig5GVTEwgtSCS/C/cOa0VFnHPHx6EBv5W5DlfatFSS3OWeMnJ3jIY13cnpM350/Zx7EfWqv8AMN82T++afJHsYe3qdw82T++aOSPYPb1O4vnzf89DS9nHsP6xV/mHLdzp0cmplTj2KWLrR2ZIupOv3uan2aOmGZuPxE8WoIwGeDWcoNHVTx8JlhZkccNWbTR2wqxkPBNRzdzR67AvXrVXTEk1uOpjCgAoAKACgAoAKACgAoAKACgAoAKACgAoAKACgAoAKACgAoAKACgAoAKACgAoAKACgCO4hW4gkgfo6laAPjLwFaS/DL4j+NPhFdo8UOnalJ4h0QN0k0rUJHlZVPT91dfao9o+6gh6BhX8p+MmTSyTiGlndNfu66tL/FFWf3x5Wu7TP0LhnErFYKWFk/eht6PVfjf8D0f9nW/ttP8ACfiT4KXqKZPBfiOJrKN/+W+i6hefarN1Gf8AVoXuLQdObNq/oLgvOIZ3klDEp3kkoy9Y6firS9GfG5phnhMVOm1pe69H/Vj2XULTUNKvNL+xyPe24u28u3lf94p8iXhZCeRjPDdwOcV9UeeSa1rmn3Gh6nbSO1rctZzgQXC+W5Ow9M8N/wABJFAHQ0AZ0/8AyMNl/wBeV1/6HBQBo0AYOnaxYWNrJBLNvuGvLzbBEN8rf6RJ/COce54oAgih1LVtcu/tDSadCbS33RI4Mzpvm25Yfc/iyFyenI5oA4P4/eLG+HHw08X3Hh6FE1e+0i10TQIFHD6neSz29qCBztEsqu5HIRHbsa4syzChlWDq47Eu0KcXJ+iV/v7d2aUaUq9SNOG7dj5/8Zqnwu+Ddn4K8JTSJffYbfwxobAZcXDR+Ukx9fLRXnfnO2J+pr+JODMnxPiFxjTp1Vf2tR1KnZRvzS+/4V6o/QM2xtPIsrnWf2I2Xrsjqfh94ZsfCfhLTtD063ENtZ20VvBGP4IkUKg/ACv9NKEFSpqK2R/KOJqutVc5bs6FgpG4tjb29a1btqcrj7R8sShq+p2+kW5u5nGccL710YejLESsjkxGIWDi3N6nler6pc6zeNd3BIT+FT0FfV4ahGgrRPz3M8a8ZPmk7szlUkkkcZ4r0EcSXu3YbQO1O4uVDCDTRnJJMaRTJsiM5J3EYHpTVwhBr4hhDfxcKe9W7NaET952RreH/DFxr1yoMZjtweWA4NedjMbHDwaW56eWZVVxs+yPVNO02z0y2FpaoAoHzEdzXylWtOvLmmz77C4enhYOnTVu/mT7V9Kix09LdBjCqRlZLRDGFMTAgVRmMYCmiWhpGKokQ9KAPPv2gv8AkgnxJ/7FDWf/AEilrjzH/c63+GX5M9LJ/wDkY4f/ABw/9KR5qQ2wI+MjuK/WbLc/AnoKfu4J6VNgi7uzNDRNd1DRJhLayEjPKk8Vx4zD08RHlaOzB4uthal09D1TQPE1lrkG4OqTjh0JwSfavkMVgKmFltoz9DwGaU8bDV2a0NxTgYNcR6fS4ZGTTLTT2JE5NJlLckqTQdSAcOlIBw6VNy1sOHSkyh4FSaDtuehwaUnYdri7cjJ+8O9ZtdSlLoyhrGiWeuWzQ3MYEoHytitqGKlh56bHJjcvhiabfU8t1fRrrR7sw3CttB+VscV9fhMVGtHRn5/jMJPBzehWAx1rqOVO48AVLZSTHgVN0VYXA6UXRUUA+43sKL62K2VzkL1991Mc/wAXFexQVqaPncS71ZNEH8NamBCt1eaHqcOu6ccSRMN69mHcH2I4NfyF9IvwzliXLinAQbjJJVkullaNT0slGXbR9ZM/s36NvibSlR/1LzWaTV3Qb63d5U797tyh396PSKf0R8MPFWl+ILVVt5hiblUJ+ZJMcoff09fxFfxfhKbw1Z4ar128z+ns6w04r2sem/p3PTbez6cV9HSw58nOqaUFp04r0qWHOOpVNKCz9q9KlhziqVjSt7T2r0qWHOOpVKPjPXtK8HeFtQ1zV51igghY8nkkjAA9TzwPWlmFSGEw0m92rL1ZrluGq4/FQpU11Pmj9nu9ttW1fxP4pvb63/tTVLnd9m8weYsZYuzbeu3LKAf9mvipS5T9Hz6m6dOlQivdit+nb+vU9qkmz3rGdQ+djApzSVx1JnRCJnXW2Tr2OQa86taW5107x2KtxfNDAymQRoAS7E4475PYVhPETUeSJtCipSuz538c+LL/AMR+JzrugJ5tj4aaOSKUrlN3mL85B6hmAGO4XPrXu5Uv7NcJt2qN3Xy1S+R9NQw0YUXSq7zun9x+g3gPxZaeOvBuj+LrFQseqWqTlAc+W+MOn/AWDL+Ff1vlePhmmCpYyG00n6Pqvk7o/n/MsFLLsXUws94tr1XR/Nam9XecQUAFABQAUAFABQAUAFABQAUAJkCgAyKA2E75zxQJuyK892kXcGqUW+hzzrxgr3KM95LJ/qziuiMEjzKmOlLYgDM33yc1pblOCVSVQMelUmSoX6ibSaGVbl0HAYFILi0CCgAoAY2c8UFxmo6NAAaAbjLoLjHNHKmTy8uqHLNIhGCahwTNI4mUGWob85w9ROiuh6FHGX+IvRzRv91hmubk5GelCtGpsyTI9aDUKAFoAKACgAoAKACgAoAKACgAoAKACgAoAKACgAoAKACgAoAKACgAoAKACgAoAKACgAoA+ff2p/hlruo22lfF34fWH2nxX4NaSVLROG1XT5Mfa7DPTMiorxk8CaGLJClq+X4x4YocXZRVy2to3rCX8s18L9Oj7ptHfluPnl2JjXjt1Xddf67nki+NoWXwz+0T8ODNrFtp8Kpqtlax5uNT0QzJLPbiM8/areWISojfMGSaH5TKcfzx4acUV+CM5qcO557kZS5XfaM+jvtyvvs0072SPs89wEM1wscbhNWlfTqv812PrrT/ABJoHjHTvDHinwtq9rqmkapL9qs7y1kEkU8TW0xVlYdRX9Xn56aHieKOXw7qQkjV9tpMw3DOCEOCPegAGgWkRzYXN3ZD+7BMdn/fDZUfgKAKU2m3g12zT+378sbS5IfZBkAPDwP3eMHI7Z4GMc5ALx0OOXi91C+uh3V5tin6iMKD9KAIvDVpbWthKLeBI/8AS7pSQOSBO4GT1PAA59KAJoP+Rhvf+vK1/wDQ56APlTxh4stfjd8Xh4n0i8Nx4F8CFrTS5kZTb6vrSiaOe8QgnfFbpLJBG/AaSS4IyFjY/wA5eOHGkY0lw1gpXlKzq26LRxh6t+8/JLuz67hrLXKX1yotF8P6v9DivD0snxZ8bL40Bc+HNJWS20FT9253YE19juHwEiP/ADzDMDiYgfrXgR4cT4Ty15nmELYquk7PeEN1Hyb3l8k9j818ROJ1mNf6hhnenT3feX+SPXQFRAi8ADAFf0JsflW5Wvbq3sITdXLBQoyAe9OknWlyIxxFaOFh7S55b4h1ubWrxmJIhU/KtfXYHCqjDU+BzPMZ4udkZZDPw2ABXoaLY8l0luR8k9MCmnqRfoIRV3AYRjrVJmctxrDHNNO+wrMjIDElzgCnsjOVR3sa3hzwxc6/cBpQyW6nJJGM15eNx0cPDR6nt5blUsXNXWh6hZ2Vtp8CW9nHtRRhuOTXy1atOtLmkfcYenGjH2UFaxOBzkdD0qYnRJrYSruSNIqjNrUYR6UyWNbrVEDTTTJkNamQNPSmB59+0F/yQX4k/wDYoaz/AOkUtceY/wC51v8ADL8melk//Ixw/wDjh/6Ujzev1k/AwIzSY0KBUjJ7a6ubKUXFvIUK9xWVWlGtHlkb0Kk6MvaR6HpHhfxrBqMa2mony5hwG9a+Vx+WSoPmgfb5Vnca65Kx18ZyMjDD1FeLKUo7n0t6drwJIyCRt4o+LUqKvqyakWKBk1LGh4FIYo61LKQ8UDHDrUmiH0Go8dKzkAOu7vjHSp6DWmpR1XR7TXLQwTriUDAatsLi5YeV0cGKwKxyszy/WtGutEuDBOhZCeHr63CYuOIR8NjcunhW7IqKvT9DXTLyOKm29yUCpNQK8j6UvtIpbCSfLC7f7NC/iIK38E4qQ7nZvU19BHY+Wn8TEpkjZGVY3ZhkBSSPUV52c4qhgcuxGKxMeanCE5ST2cVFtp301StqepkeExGYZphsJhJONSpUhGMldNSlJJNW1um09NSfwtYeLtPsv+Et8NncqSsj26Ekuq4Odv8AEOSOOR2r/JzNcZhMZipwqxUOZuSS0Ubu9lu0l0v03P8AXOjRVChDDVZubjFLmlvKytd7K73elrnuXw9/aK0G9WPTfFoaxuVwhlf7pPux4/PB+taYfFV8H7tePPD+Zb/NdfVHzGZ8OTbdTCv5f5Htem+JfC97bpdW2t2jRuMq28DI/GveoZpl8lf2qXro/udmfHV8BjacnF03+Zs22r6AQG/tqwA97hB/WvWo4/L2r+3h/wCBL/M8+phMXt7KX3P/ACMjxZ8V/BXguye6v9VgYqDgB+GPoD/EfZQTWeJ4gwlD3MP+8l5bfN7fdc6sFkGNx0rctl5/5f52Pl/xh428VftA+IFsbZJrPw3ZS7mOMD6ntuI6LzjOTnt8hmua1EnWru8ui6L/AIHdn6RluV4bIaWms2V9e+GsNiYtS8Izy6dqNmA0LJIRvIHr1Vj69PX1r5zBZ1U5uXEap/h/wD1IVlWi41FdM9B+FXxIl8Z6ZNY6uoi1nTSEuVxt8xegkx2OQQR2PpkCvZr+5aUdmfN5jlywk+aHwvby8js5ZveuCdQ4oxKcstcdSZvCJ43rmj/FTxzfy6bq7Q6PpCyEERuCrqDxwCWc45wcD6V2xxOCwceeHvS/r7j36M8LhoqUPekdEfB+kaN4QvvD2nRYSe3kEkj8vI5XG9j65x7CvFnj6lbFRrTezX3X2JjWnUqqpI9c/Yq1uTUfhPc6VM5J0nVpoYxnpG6JIP8Ax95K/q/w3xLrZTKk/sTaXo0n+bZ+a8f4dUszjVX24p/NNr8kj3+v0E+HCgAoAKACgAoAKACgAoAKACgBrdqBPcYTjJbpTtcqTSWpTubzaCsdaxpnlV8WotxRRYlzubvXTHRHj1JubHUAFABQAUAFABQAUAFABQAUAFABQAUAOjlaFtwpOCnua0arpO6NG3uUmXnrXLUg4bHuUMSqisyyvTisk21qdSt0FpjCgAoAKACgAoAKACgAoAKACgAoAKACgAoAKACgAoAKACgAoAKACgAoAKACgAoAKAGSxRzRtFKoZHGCD3oA+W/ib8G9a+F3ivV/if8ADfT57/SdbcXXiDw5bKMzXAADX1qCQBcbFUSR8CUKDnzAN/5b4k+HVLjPDrE4W0MVTXut7SX8kn+MX0fk2e/kedSyufJU1pvfyfdfqcZ4K17XvBF8vj74H3Vrrnh2/vZr/VvB9zObaGa7ZXSWa0kZf9Cu9zN5kLqI5HzvET7pK/LuDvE7MODav9g8U05ckNFJq84eTX2odmrtLbmVkvfzPIaOZx+uZe1d626P/J/07HvXhv8AaP8AhV8StM1Hw9Y61Lofig2M5k8Na/F9g1RP3Zzthc4nUZH7yBpI+eGNf0llmb4HOqCxOX1Y1IPrF3+/s/J2Z8PXw1XCz9nWi4vzPYK9ExM6f/kYbL/ryuv/AEOCgDRoA4rXfiR4B+GPhqXXviD4v0rw/Ym+vEjkvrlYjM/2iT5I1J3SOcjCICxJAANTOcacXKbsl1Y0m3ZHzt8QPil4u+NjahbaGNV8BfDa4tEh1HUr5DZazrUCGQskSMQ+n2zLJ80kgW4YZCrD98/h3HPjDhsvTy7h1qtiHpzrWEX/AHf55dre73b1ifTZXw9UrfvsX7sO3V+vZfj+Z56zXHxOt7fwT4Q0x9H+H9rClsXWEwnVrdFwIYV48uz2gAtjMq5AxH80nb4S+DNZ4mPEvFC5qt+aNN6tSevPU/vX1Uej1eui+d4242jhKTy7LdLqzkui7R/z+49j0XSLTRrGOztYlRUQL8owOB0HtX9Yx/dqyPw6c5Td2TzuttC9zOwCqM8mtqadV8qOepUjSV5Hm3ifxFJqszQxn9ypwtfTYDAqlFSe58XmmYe3qyprYwMADNerKVtDwuXkegwirIaG4zQjJoaVqhWInX+I9Ke6sDjZcwxgWG52wO1KL9mZc8paI2vDfhi41yZXnQpaqc5I61xY3Hxw8bR3Pay3KJYuXNNHp1rZQadAlrbx7UHQjvXyVSo60+dn3dDDrCw9miQ0DYDoaaJ6iN0pgMPQ1aB7EZqjNiHrTMxlNANNMhjT1NUiTz/9oP8A5IJ8Sv8AsUNZ/wDSKWuTMf8Ac63+GX5M9LJ/+Rjh/wDHD/0pHmmfav1o/BBwGaljsOA9qm5SjccF53D8j0qWy4xktFsSIrRtuQkH19KznFTVpGsVyaxOx8MeNZ7JktNSLPHwqtnt714eNytTTlA+ky3OPYtRq3Z6JZ3EF1GLi2cSK3PHavmZxlSfJJH2tCtDFR54Oxa3d8cetQ3Y11HRncTgcevrSYyUCkMMc5qS0hwBFA7DwpqTQeAaTZaY4DioeowYFj7UhWuxdm7GeMelS0mbRdtirqWkW2rWzW10gJI+UnrWlDETw8ro5MTg44uLR5jrOi3Wi3RhlXMWflYdq+twmJVeF+p8Lj8BPC1L9CmD7V1M4FqPxx05qU7svlsiK5+W0k9lNOD5qqRFeSVFnELnHNfQJWR8xJ3dxaZIyZPMidP7ykfpXkcQYB5rlGKwEd6tOcP/AAKLj+p7fDeYrJ86weYy2o1ac/8AwCal+h3Xwnu1n8NyWu757a4YEegYAj9c/lX+QueUpU8Tdq11+K0P9barUmpR1TOvvvAXhrxImdT01POb/lvF8kmfqOv45rzsJjsRQlaEtO26PPniqlJ+6zGHwDaNmfQfGN9ZHqgaPPPuysv8q+ipY72y/eQTMpZxbSpBMu2/wa+J6xiNPidMqdP9bMSB7c11xpUJ6qmvuRzzznBp60vyNDT/ANnrSY7n7f4r16/1yfuHJjVvr8xY/wDfQqqk5QjaCsYyz6cly0YqK+//AIH4HdWHhi1tbdLDTLOK0tYhhUjQKB9B/WvIlgqmKld/ecU8a0+abuyHXvCckOnyXtuzN5Q3MrDt3Nc+LyWVCm69N7bryOjA5qp1VSn1PGdMc+HPjRZy242xavCVlUdDuVh/6GitXZhKjq5e7/Zf9fmfQYyCq4Rp9D2l5vevPlUPnIwK0svvXLOobxgMtYzdXATGQOTUUIe2qcpVWXsoXJvGVvFp+nWlyV2k7wSB1AANejmuEVOnSklq7r8jLKKjrVZx9Cf9haNx4P8AE0pU7G1KJQfUiIZH6j86/pLwwT+p13/eX5HzHiK19bor+6/zPpuv08/OwoAKACgAoAKACgAoAKAEJxSbsAbvakpXFcY7c89qdrjdkrszry7LNsSuqlA8LF4tzfLEqjJHPJrbRHBr9oADn5qRWg6mSFABQAUAFABQAUAFABQAUAFABQAUAFAAhaNsrxSavuVCcoO6NG1vA4CMDn1rmqQ5dT28NilOKi9y1urCMuY7m7DqoYUAFABQAUAFABQAUAFABQAUAFABQAUAFABQAUAFABQAUAFABQAUAFABQAUAFABQAyWGKeNopkDowwQRQB4X8S/2a7fVNTuPGXw01h/C/iOdxJcywwiW11AgABby3JAm4AAdSkqgYWQDIPy/E3B2UcW0fZZlTvJL3ZrScfR9vJ3Xkd+AzPE5dLmoS06ro/l/TPDPG1tqdpZN4d+PnwXbUdNVgTf2GnHXNLdv75iCG4gIHJLw7Fz/AKw4zX8/Zn4Q8S8OV3i+Ha7mltyy9nUS7PVJ/KWv8p9jQ4kwOOh7PGwt6rmj/Xy+ZS8H3PgG6YWvwn+OviLS5Imx9h0jxrPPHA3ZfsVxJLFFg4+URL6EEcV5b8QPELhz3MepWX/P2l/7daLfrzM3/sbJ8brRa/7dl+l3+R2J0v4kNOly37Q3xFMsaNGrb9M4VipI/wCPLuVX8qX/ABHLij+Wl/4A/wD5MX+qmB7y+9f5GN4o1O40W2J+IX7UfjSzs9uWF34ltdJGPXzbaKCQdP7/AK+9b0vFrjjNv3eApJy/6d0nJ/d7y/AiXDuV4f3q0rLzlb/I5vwuPBD6u2p/Bz4T6t4w16UMv/CQ3UM2whiSS+rX+XlQljnyTMck/L1x20uB/EDjZp53XlTpPpUlZfKlHS/qo+pjLM8oyv8A3aKlLyX/ALc/0ueyeE/2bvEvjS5h1v406tbajBG4lg0CzjKaVAwYMrSK3z3cikAhpcICAyxIwzX7Nwl4a5NwhFVqMfaV/wDn5Ldf4VtH5a9G2fM5jnWJzD3ZPlh2X69/60Oy8c6BZ6DqUMdlCoDockDk9K/dcinz0Ldj8f4og6NfmfU50sioS5wq5JPYV7a1skrnzbcYx5mef+LvEr3crafYsdg4Zuxr6TLcFyWqTPjM4zD2l4UzlQhUEYr2r9j5xJ297cayfLjHNC8x+o1lPpV3Jeoxhjk1SZnJWGN78U+YXKRuATzwB39aqLIntyo3PDnhebWpxPcpttl6gjrXmZhjI4dWW57eU5XLEu70PSre1htIFht4woUAY7V8tOpOo7yPtY0o0lamSPuwKFYr3pbkZ6UyWhBTRAHmmAwg1aGxhU4pmbiNIPWqM7DCCOgzRewco1ztqlqZSdmMY9/XpTvZFRg5HnH7Rl/bWfwG+Isc8gV5vCerxop6kmzlA/nXPjYSq4Gs0toS/JnRlmIhRzTDQb1dSC/8mR57iv1c/C0PA6VLLHhakqI9AKlm0SQD1qRinGNsnfoai3MFne6Nrw/4jvtClQK5khJ+YH0rzcXgIVou2562BzOph5xT2PTdJ1qy1iAS20o3/wASZr5bEYWdCVpI++wOZUq8bGtCMLnp7VzN30OqS1uSCkUhak1Ww+gY+pGOFSxodUlAKTGh60jWI5CByw57VM1fYH5FTUtMtNTtpIbmMFmHBxWlDEToSTRhiMHCvTae55rrWgXei3REiFo2Pyn0r6rCY2FeG+p8Pj8unQldGeR2PWutb3OC3u2I7wf6JL/u0Uv4qMcRH9ycMOBX0Z8u9xaBBQBqfDnUhpPiqXTJW2w6iuF543jlf/Zh9SK/zJ8deE5cOcTYqlGNoSl7WH+Co29PKMrx/wC3T/Tzwg4njxdwVg8W5XqUo+yqd+amktfOUeWf/bx7vp+MLX4Vh9z7GudHYY4r6HC2PHrHQ2S5XIQtX0OGjdXSPIrOz3LQ0952yyYHpXWsI6r1Rg8QoLRl+30fp8ld1HL/ACOWpiyDxTBBpnhjUbifADQPEvuzjaP51nnFKGDy6rUn1TS9XovzNMsqSxONpwh3T+S1PlHT5U8RfGG1a2bdBo8Tb2B4ygbp/wADcD8K+Jpp4TLW5byf5/8AAR+pYn3MM0+p6+8/vXhyqniKBXkm96551DaMDoPDOns5Erry5z+FfQ5NhHL3pdTyMyrpe6uhl/He9TSfDcY3ANHaXEmPdgFT9c17Gd0l7XDUF3bfpp/kzThdOpOrPzS/O/6HZ/sa6E2k/BuPUHTDazqVzeAkYO1dsIH0zET+Jr+ifDvC/V8mVR/blKX3Wj/7afG8d4n2+bOmvsRS/OX6nulfdnxgUAFABQAUAFABQAUAFACHgUnqGw3dzQo2B7XKN5dY+Ra3pw5jyMVinH3UUAOck810JWPIlFt8w4dKY0LQMKACgAoAKACgAoAKACgAoAKACgAoAKACgAoARXMbbhUSXNoVTm4SujVtpxKnvXNKHIz6DDV1UjZlioOoWgAoAKACgAoAKACgAoAKACgAoAKACgAoAKACgAoAKACgAoAKACgAoAKACgAoAKACgAoAgurGzvF23Vukg9xQBw3jD4DfCfx6uzxf4G0TWFwV26hp8NyAD1GJFPFAHDt+xD+zATkfA7wAP+5Xsv8A43QB0nhP9mL4H+B51uvCnw08M6RMpyJNP0e3tmB9cxoDQB6LZaFpWnjFrZRqfUjJoAuvwhxQTP4TzP4rwjz7SbO35Dk/jX03D7coSSPh+LaaSjNnh3i7xFs/4l9k+f8AnoRX6BluB055n5LmuZbQgcSRlSyk57mvoI2Ssj5ibc3dgPmAJqkrIyluNI9aZIxlqiCOTCrk80N2GlciY5QMw+grS6irmHK5Ssjf8NeFptYmS5nQpAp6HvXlY3MI0k4x3Pby3Kp1KinPY9Fhto7eEW1sgVEGMivl6lSdaTcj7uNCnh6aUCQcDFUZAelNDRGR6VRMhpGKaICmIaelUhjD0qhPYYelUZjHGVI3YzQnZkyIiPk2L+Jqmr6ly5YRuzC8R+KrDQoSocSXBGAo7V2YPAzryu9jwcwzaFGLhF6nz/8AHjVb7VvhR45mvJCQfDmplVzwP9Fkr3M1wtOhlOJUV/y7n/6SzwMhx1XEZ/g7v/l9T/8AS0awGTX01z4pD8ccVLZpYcPSpuUkSoBUNs02HqO9K7GOC/j9ai5pGVh20Dk5+lKT0uU4qRa0+9udMnW5tJCmDyM8Vz18PDEx946cJiqmFn7rPTfD3i611RFgnkEcwA5PANfKYvAToSvFaH3mX5nDEx5arOiBbdtyB6N2NedzW0Z6tn8S2FXd/FxSbNIu6uSDJoKJcVndl2HAUDsOAzSAUKKTKih6qKRa0FAHSpuNOw4AL2zSa5txpu90Vr7ToNVt3t7iPPHB71VGu8PP3WZYrDU8RT95anm2s6Bc6VcEFSYmyVPpX1OFxirK3U+IxmAnh22lozIugTbSDsV6120rqqmeTXadJo4QjBIr6Vao+VkrMKCQoAq3sEj7Lm2YrPAwdGHXI5r8W8avDd8c5QsTgYp4ugm4/wB+H2qfr1jfrdaczZ+7eBXifHgHOHg8xk/qWIsp9oT2jUt26Ttq42evKkeyfDjx7aeJbRLS6lSLU4VxLEePMx/Go7j1Hb6Yr/M/MMtq5bXaafLf7n2fZo/0BxNJOKq03eL1TWqsz0mzuMY5rTD1rHiVqZ6hpelRSWsMkOGRkBUjvxX6jgsDCdKMoappHxGJxUo1JKW9zXh0xE6jFetTwUY7nnzxLY+7n0/SrV7y9mSGKMcs5/T3PtV16uHwNJ1qzUYrqyaVOripqnTV2z5e+Nnxun8T33/CH+C45LmZmMUYgOdjHgscdXxn2X161+dZnjameVVVq+5Qhqk95eb/AE8vW5+o8P5FHLKft67957v9F5fmcP8A8KZe10WG4TVJoNcQeY0iv+7D9dvHIx03A++K8KpnbjXcZRvT28/68j3o45VJtW901/h/401DUGufDfiPI1TT8jecZlQHBz6kcc9wQfWuLNMFGmo4jD/BL8CK+GUXzw2Z3OmL9vvVi6qvzGvPw1D2tRJnFiX7Ck5HqPhzTvu/LX6RlGE2Ph8wxG54L+0Lr8/i3xVaeCvDq/ari+nisoI0PL4fCj/gUpOD6LXMoSzjOG6CulanHzfX8W/kz7LIKCyzLvb4jTRyfl/SSPsnwb4atfB3hPSPCtmQYtKs4rUMBjeVUBnPuxyx9zX9W5dg4ZdhKeEhtCKXrZb/AD3PxTH4uWPxVTEz3m2/v6fLY2a7TkCgAoAKACgAoAKACgAoAQjIxRsJq5DOwjQnPNXBX3Mq1TkjoZLZdix711RSjsfOVZOcrsbtGc1T1FzvYdQSFABQAUAFABQAUAFABQAUAFABQAUAFABQAUAFADSOKNgvfQmtJfLbGaipHmO3Dz5HoawJIrjPe1DcelAWYZPrRYLMNx9RRZh6sNx9RRqHzDcfUUWY7eYbz6iizDYUNmizBNMMtmgUvIMnuaegJMQE/wB6pbHZi5PqKWobDqoAoAKACgAoAKACgAoAKACgAoAKACgAoAKACgAoAKACgAoAKACgAoARuQaNxM8f/aE1GSw0a2eHh3YJn2Jr7Dg2kqtWSlsfnXiJiJ4bBxlT3PnRyZGMrMWLdc1+oxiorlR+HVHzS53uyN0B6/pVrTYl6jCMcCrTMnEaeRinchoYR8vvTbvsKKX2iFz/AAkc1SVleQpvS0NzovDPhOXVZFubxSIkOQOma8jHZgoLliz3MsymVRqdRaHokMEVvGIoUCKoxgV867zfNI+xpU4UY8lPYNgxjnmrWgOKYm0UjMbTQCHrVCeoxgM00JoaeKoVhp6Uru4hh6dcVa2E9hhJAxjOehppvqZOMuhHIUVcyuFxzk9BQ48+iFL3FzSZxfijxtHbl9P0whpDwZMcV7eBy5zalU2Plszz2KvSp7nn8zyXLtJcSGRyScmvpqVKFKPLBaHyFec6s+ao9TivjKg/4VB4568eG9T/APSWSvPzz/kV4n/r3P8A9JZ6/C6SzzB/9faf/paOhAr6A+SQ/qKlmgoFSUiVAKhmhIAKQDgB2qSkPWk9UbR0HhQTms3PlCUObVD1d42DoCpXkMKzko1VZjp+1hLmg9jtfDPjclEsNTbI6K5rwMdlfL78T7HKs8Uv3VQ7qB45Yw8cgdTyD614LTi7M+qjOM1eOxMopFElZmg4EetADl6UAOFSy4j1oKFHWoAdkjletJ6Di7Mcu49RiolHm1NVG+pDeafbahA9tcoCGBwfSro1p0JJojFYaGLptdjzXxH4dn0kyBx+5IO04r6jBY728kj4bM8u+rwbPKphtlYHsa+0h8KPz2r8bGVRmLQAUAVZbRxOt5ZTvb3MZ3LIhKkH1yOQfevw7xL8Ecs44lLH4Fqhi3u7XhU/xpbP++te6lpb998LvHjM+BaccrzKLxOC6Rv79Nf3G9HH+5LT+Vx1v2Xhn4z+ItOt2j1rTG1OGAhWuY/kdP8AeIBU9PY+5r/PfMchjg8VPDKSjOLcWt1dOzt1P78pYehmWHp4qg7RnFSV+zV16b+Z6Don7T+laTCFtzqkKk5aFoEdc+3zfyxWuCq5rly5aFRcvZ6r8Vp8jy8XwxDFu9RJvvdpl27/AGvZjiLSNJurydvuo0CICfqCx/SvUjnGcP4pxXyuckeC8MtZuy9TBvYvj38ZZN2q+ZoGkOeTOGhJXuAv3zkegVT3rlq06mJl7bEyc2u+y9FsjupSyjJVy0EpS8tfvf8Aw7Oz8KfDDw94CtSunxm4vXXbNeTAeY/qB/dXPYe2SeteZjXKas9jkrZlVxsry0XYn1CMc18tioWOvDyPHPGMY0T4g6JrMA2/bH8iXH8WCFJP/AXH5CvXwD+sYCrRl01X5/mj6Gk+ek0z0bT7+bTbpLqDBK9VPRh6GvJo1pUJqcTjxFCOIpunI0PGXxtGgaC8UdslpLMpRQsu+WXjovA2j1bnH1xX1FLOMVjKf1fCw5L7yvey8tFb8/zPGw3DdL26q1Zc1tlay+eruav7K/wk1K/1N/jV43tNs9ypGiwSLgqhGDPg9Bt+VPUEt3U1+3eHHCawcI5liI209xPz3n8+nzfY+d42z+LX9l4V7fG1/wCk/q/u7n1HX68fmYUAFABQAUAFABQAUAFABQAh6UAZuoy8hAa6KaPIxtVp2KgPb0roseW9dRaQgoAKACgAoAKACgAoAKACgAoAKACgAoAKACgAoAKAGscCgdhCCMMKNxqfK7lxdRcDBFZewR6P9oiNqErfdFHsUiJ5hKStEb9un96PZox+u1hrXczHJfFP2aE8VWl1E+1Tf89KPZoX1mv3D7TL/wA9TR7ND+s1u4v2qUc+Zn2o9mhrFVVq2OW/lFHskaLHMeNRkB5FRKj2NFmDW5KNRjx8xqfYmscwRIl3C3IIqHHl0OmGNjImR0bkNU2OmMlPUlpFhQAmRQAtABQAUAFABQAUAFABQAUAFABQAUAFABQAUAFABQAUAFABQAjdKBM8Z/aPA/sKzwM/vF/nX2fBP8aR+Z+Jf+5RPntQMcGv1BH4rLoIQKZJGwBNUgsMIoexm1qRfON23qacGlHUia5pWR0fhXwnNqLC8vVxCDnkV4+PzHlXJE9/LMq9tK7PQI4YLdViiG1FGOK+elzVJczPsKXJSh7NC+takcvLoNpgNoMRtCAaetWA1utNCYxutUIaelT1JYxsEEHvWkRPYr3d5bWEBnuZAiqOhrSNN1JWRz1sSqULs828TeNLjU3NrZsUhB+8O9fTYLLFBc0j4rMs4qVn7OmcwVznsT1PrXrxtD3UfOTiqrv1GhcDBGDWiJcZQ0kcZ8Zh/wAWg8c/9i3qf/pLJXl55/yK8T/17n/6Sz3OGP8AkeYP/r7T/wDS0b4fAwa98+V5R6LjmpnsOK1JAPaszQeFqWMcBQWiVRwDUlLckUCkzRDwBmoNB2M9qTGhyr6dqT1Ljo9DodA8U3ejsscr+Zb5xtz0ryMbl6xDbR7WAzR4ZqLPRtO1K21G2W4s2DA9U7ivl69GWGfK0fbYXHQxcS4oXduU8+lRy2Op0b6oVEXJYrhqTZF7e6SipNEPFSyxaQD6Cx9JjHDpUlCkZwKHsOK1uR3tja6lbSW86g5GOlRRryozujLF4dYuPLY+bfF+njSvEN/pqghElO36V+pZTW9vhoT8j8UzvCvB46pDzMluwrtpqzZ5b01FrQYUAFAHQ/CS8W21jU9MkbDShZUB77SQf0YflX+UXitlFTKeIcZhpr4K1Reqcm4v5qz+Z/q7wTmdPO+FMux9LadGnfyailJfKSa+R7LZaZpDndJploxPJLQKc/pX5zha81pzP7zurymtmdRpFtp9kd1pZW8BPUxxhc/lX0OGrd2eNiOeeknc3vtyiLGa9b6ylGx53sHzXMq7Mt0dsA4PVsV5ddyru0DtpctJXkV5tAaS1lZgdyoWBPqBmueplTnSk3vY2hj+Woktrnzx8VNRt4PEGhGUnFrI1xJjk7S6dv8AgBrPJaUpUKtuqt+D/wAz7bDx9xmxpOtePPH9x9g+Gnge/viW2G6eL93Gf9puI0+rNj2r1so4MxuZzSpQc/8ACtPnJ6L8DixmNweWx58ZVUfK+vyW7+SPbfhT+yZDp+oxeLvi5qEeuaqrCSPT1YvbREcjzCceYR/dACD/AGhX7rwz4cYfLeWtmFpSW0F8K9f5n+HqfnWeccTxMXh8tThF7yfxP07eu/ofR6qqKERQqqMAAYAFfp6SSsj89bvqxaYBQAUAFABQAUAFABQAUAFADW6GhBexjzHdK1dtPY+ZrzvWZEveqMbWY6gAoAKACgAoAKACgAoAKACgAoAKACgAoAKACgAoAKAEoAWgAoAKACgAoASgAoAOKAuISKdiHIbup2I5hNwosLnHBqVi1IeGI5B6UrGsZta3Jo76VT83IrN0jsp45otR30bH3rKVJo74Y6MlYnSRH6NWUoHVCpGoOpJWNeRMcKYW5R1IYUAFABQAUAFABQAUAFABQAUAFABQAUAFABQAUAFACNyDQKWx4r+0hIBpFlF3Lg/rX23BEf3smfmHiPPlhSX9bngWMH8K/SVufjf2mxpHaqAiZeoHU01K+hnJcruNZSFwDk+lUopaszfNN2R0fhfwobxxf36ERDlAa8fH5ioLlifQZVlTbUpHewxxxRrGigAcCvCb9o+Y+rjBU48qHMBnpTAYwFNCYw1aJEPSgkYelAnsNoIEYD0qkJjDTIZEwBOCufT2pt2WgoKU3Z7GXrWv2OixsbiQNJj5B711YfCTxFjgxuZ0cFFxvqeZa1rt9rc5a4YiLsAa+rwWEjhkfDY7FvGO9zL244/h7V3p3Z5t9LCEdqsQ0jAoJZxPxoH/ABaDxz/2Lep/+ksleXnf/IrxP/Xuf/pLPY4Y/wCR5g/+vtP/ANLR1uqaNe6Y3+kQkD1XkV61HG0q3ws8StgK1D40VkKsPl7V0N6HGmr2HqwqLF8rHoQ2cUpaD5GPAyam5aTJFHFTdDSZIMY6Umy0PBFI0HjmpY7DgKRaFAAOQPr71F+hfLF6mhpeq3ulXAmtpWAzymeK5K+Ep117yOvD4yrh2uXY9I0PxJaazHtBEcw/hPFfMYnB1MPrJH3GW5lDEK1zaUnGWPIrz76nqTg78w9DuG4dKHoJSQ9Tn1qdzS4uaRVh4Bx0oLH4pMEOAOKkqzHqPmB9BUyuVHQcDgfdqXBM1Xu6o8L+MlgLXxKl0qYWdC+fxr77hmrz0HDtofknGlCVPEuo18TucJ2UHqQa+l63PkJ+8kluFMYUAFAFdbu70XVLfXrAZkgb517MvQg+xGRX8lfSP8N54+P+tGCg2rKNZLdJaRqfJe7LslF7XZ/Yn0afEejShLgzMpqN25UG+71lT9W/ej3bkt+VHu3hHxRYeINOjvrKXg8OhPzRt/dIr+DsRh6mBquEz+tMVh3FnY6fcmWaOFWwXYKD9Tiu7CVvaTjBPdpHjV6fJFy7HYW2hM2NwJ+tfYUcsb3PnqmNS2Ne00Dp8levQyryPPq47zM34g6tpHgXwleatqtzHBujaKEN1ZyMcDvjr+Q7ijNaMcDhJfzy0iu7f6Ldm+T06uZ4yNOC0Tu35L/PY8k/Zn+Hj/EzxxffFHxRpKS6Hpoa20+C5iDxzzEbfutkMEUknjG9hj7pr6jwz4WjUl9cxEb04XSutJSe+j3UV+Nux73GudfUMOsBh5WqS1bT1S/S7/BPufYEEEFrClvbQpFFGMIiKFVR6ADgV+7RjGC5YqyPySUpTfNJ3ZJVEhQAUAFABQAUAFABQAUAFABQAUANk+4cUIip8LMNzmVjXbT+E+Wnf2zADHFVcctxaBBQAUAFABQAUAFABQAUAFABQAUAFABQAUAFABQA0tTsS5CF6diHMbvosTzh5nvRYPaB5nvRYPaCeb70+Un2ohl96OUl1g86nyi9sHm+9HKP2weYPWlyh7VDTJ71XKQ6o0ye9Oxm6ggk96LCVQkVs1LRvGdyVTmoZvF3FxtPAzQ2aqMQIyc4xSW+o9th6O8ZyCalxTLVacdixFfsOJBWMqbvodlHHtaSLsc6SLwazcWj1aVeM0ShhioNwDAnFK4uZDqYwoAKACgAoAKACgAoAKACgAoAKACgAoAKACgBGOASaNgPAv2lNStY59LsHnVZJI2kCk44DDNff8D0ZvnqJaI/H/FHE06NShTk9Xr+J4urI/zI6sMY4NfoF7OzPytNNXQjcdadxN2InwTgZyfahNQ957ClFyV0dN4Y8Jm5YXd6CsYIYZ715GOzG140z38qy5VfekjuliWNdkcYC9lFeC7z+I+qSjT+AaAR1WrVloiXdu4h57VQhrA00S0MYH0qrisNIOKZAxunSgT10Gbh70EtWEYimiWxhYdSePWmpKTsiGzl/EnjCHTEe3ssSSjhj2B+tepgsvqVWpzWh4WZ5zCinRpv3ked311cahIZrtyxboM9K+ppUadJWij4qtUliZc1VlfyuMFjgdBWt2YPT4RpJJyRgelWiUrjSQKq4DTjFPchnE/Ggf8AFn/HRx/zLWp/+ksleZnn/IsxP/Xuf/pLPZ4ZT/tzB/8AX2n/AOlo94nt7a6Qx3MQdCK8hVpU3eJ7s8NTrL3jldZ8Gsqtc6X8qA8pXs4TMVdRqHzuOyrlTlTOYliktpDFPGQRXqRrxnseLPD1KW6HxgHOBVN3JiyRRSLJFXgVAx+KAHYoNUPUGpZaHgVLGPUVDGtx2KRa2JbeeaCRXt5Crochh3rCpTjVXvG9DEVKEvdO98PeL0vNltqb7ZAMBj3r5zF5e4XlTR9dl+bqb5ajOsQIxDpyh6GvId4uzPpKbhVV0S855pMHow7Ui4ko6CgY4dBSY47j1qTQcOtJgOpFo84+NWki40e31KNMtC2GP+zg19HwzivZ4h0u58Xxjgfa0VW7HimcgZ7V9/5H5St7jqCgoAKAGkAhgeQeMVlXp069N0a0VKMk009U09Gmuqa3NKderhZRrUZOM4tNNOzTTummtmnqmM00a1o+pRz+Grp45pfl2ZGG/wBkg8EfWv458Svo6VOapj+G0p0tW6MnaUf8Eno12TaklpeR/a/hr9JDCY6lTynjBONVWSrRV4y6XnFaxl3cU4ve0Uehn4neJvC0yWfjfwffWE4wQ/ltEW91V+vrkNiv5KzHhHF5bVcJqVOS6STX4n9PUFhMypqrg6kZxfZp/kd/pH7Wvhqztlj1DQL26kUAbxtjJ/3uWBP0r3cDmuOw1NQxFKM2uqk4/f7r/Q+fxXBrrT5qVXlXa1/u1QuoftfXN862PgfwJLc3ko2xpLukJb2VOT9MV6dPOcwxE1ChRim+ms38rKP6mMOCaFJc+Mruy9I/ncn8NfAX4rfG3W4vFnxv1C60nSkIaDTgAk7JnOxY+kA7EuN/t3r7PJeBMdmtVYrN24R7faa7W+yvVX8upzY3ifLchovC5PFSl1l0v3b+0/TTz6H1Xoui6V4d0q10PQ7CGysLOMRQQQrhUUf5ySeSSSea/ZcNhqWDpRoUIqMY6JLofmOIxFXFVZVq0uaUtW2Xa3MQoAKACgAoAKACgAoAKACgAoAKACgBr/dNNbkz+Ew3/wBYfrXbT2Plqn8Vinr+FJbg9wqhBQAUAFABQAUAFABQAUAFABQAUAFABQAUAFADWNNESZGzYqkjCU7ETSVaic8qowy+9VymTrDfN96OUn2wGb3p8onWGmf3p8pm64xp/eqUDKWIGfaPenyGf1kX7R70cg1iRftHvS5CvrIhn96fIS8Qc/4p8Vy6P9n0zSbMX+tagStpa7sKAPvSyH+GNe579B7elgMvWJ5qtaXLSj8T/JLu30+9nh5vnksFy4fCx569T4Y9POUn0iuvfZGJaXfjXwz4k0aLxH4ki1W11ySW2ljS0WFbWYIXTyyOSpClfm+td9SngMdharwtJwlTSafM25K9nfonrfT0PJw+JzfKsww8cfiFVhXcotKKioSs5R5batOzWvqeiRtXzDR+hU5XLKGs2dsGSDpUHQhaBhQAhGRQIFeROhqXG5arzjsXIL/tNxWMqZ6tHFqWjLqSLIQykYrFxsenCcZLQlpFBQAUAFABQAUAFABQAUAFABQAUAFABQAUAFADWGVIovbUUlzKx8a/taar5/jyzs0Zs2kDocH1Kmv2vw8oR+oyqNfEz+ZPF7FTqZpCmn8Ct99jxyz1vULMhkmLAds191VwlOq9EfmNHMq2H+LU6PTvGdvdERXsexvWvKrYBx+E97C5xCXxnpPg/wAP2+sKupvOjwqNyqOtfLZljamFbpWPtcqy2jiksVzaS6HcIqFAIlwicbTXz8antXdn1yhTpRtBEh6VqZkbdqaAbVksaetMkYetADT0qkQxj9DTI6keQ3ygUCkQzyw2ymaaUIqjkk04wlUlaJlKcKUXOb2OD8R+MpJmez0z5Y+jP619BgctSXNM+RzTPHUvTpHJSF3+aVi31r3IxUPdR845SlrLcjPzj6VqjGQhFUZkbiqQ4kZFUSxuKaIOL+NAx8HvHX/Ytan/AOkslebnn/IsxP8A17n/AOks9zhn/kd4P/r7T/8AS0e+BcdK8dR5T23djyOM8ms5J3ujop8u0jP1HQbLVYzlBG/qBXVQxU6LvucGLwNOvscdqfh290wkhC0fXNe1h8dGt8Wh83i8snh3eGqMwFsHAGfSu1y0vE826b5VuSKTgYHPel0uzWEYt2bJARkA5yajm1sEo2lZEm2nc0UbDwKhsY8DFK5aiOHFS2WoLccB3NS2Uo2JNo6DgelYuN+pqpLsPAAIOcHsRTe1hKLvdM6fw94quNPK296++E8AselePjcujO84vU+iy7NZ03ySR3tvcwXMIuIJAyH86+enCcZWkj6yjUVdXiSg5GRUSdjptGC94mHQUBa44dqTGlqPWpLHCkxpXFBzSLSsZvirSk1rw/e6e2QzwkIQO9bYGu8Lio1F3OHNMKsdhJ0ZaaaHzLdQPbXEkDDBicqQfrX6tSqe0iqh+DVKbpylTlumMrYkKACgBMc1Mo81gkuaw6ImORHBwVcOD6Upx5ouPcuEnGakj9APhdq9p4u+H+m3VykVws0IWSN1DrwSMEH6V/NPEGAWDxlTDzV1fr1P7N4NzN5jldLFxdpW1t0NcfD3wA8hd/A/h9mY5JOmQEk/9818o8pwDld0Ia/3Y/5H2qzXHNaVp/8AgT/zNjTtF0fSAV0nSbOyBABFvAkeQOg+UCu2jhqOH/gwUfRJfkc1XEVa/wDFk5erbLtbGIUAFABQAUAFABQAUAFABQAUAFABQAUAFADX5U0bEy2MW4Xy5SM120neJ8ziIezqXG5JNVaxG+otAgoAKACgAoAKACgAoAKACgAoAKACgAoAKACgCNjVIxmyvI1aRRxVZnPeJPGGheF4kfV70JJNxDbxqZJpj6Ii5J+vT1NengctxGPbVCOi3b0S9W9D5rN8+weURTxU7N7RWsn6RWr/AC7mC3xFvyvnx/D3xObccljbxh8e0Zfd+HWvRWS0/heJp83q7ffax4UuKq7XOsDW5e/LFP8A8B5r/qbXh/xTpPifTxqWkXJkiDGN1ZSrxuOqMp5BHpXBjMvrYCr7KurPfya7p9UenludYbNaPt8NK6vZ9Gn1TXRmg1yAdpYZPQZrmVM7JYpLS5mx+JtIn1ifw/DfxtqFtEs0sAzuVDjB9O4/MetdcsBXhQjiZR9xuyfmeas5w1TFSwcZ3qRV2uyfX8V96Ga34gstB0y41fUXdba2XdIUQsQMgdB9aeFwdTF1Y0aXxPYxzDNqWAoSxFZ+7He2pzafFfQJRujsdacdcrpspH8q9V8PYmOjlD/wNHgLjLBz1jCo/wDtyX+RVk+NfgmCTyrq6vLd+4ls5FI/StVwtmElzQSfpJGEuPMrhLlqSlF+cX/kdyt2GAIbIPSvn3TsfWRxd1oxl1qUFjazXt1KI4beNpZHPRVUZJ/IVVOhKrNU4K7bsvmOrjoUKcqtR2jFNt+S1ZgeBbSe6W48ZarGRqGt4kRW629oP9VEPTj5m9WJ9K9HNqkabjgaL9ynp6y+1L79F5I8nh6nOtz5riF+8rar+7D7Mfu1fdvyJfFx8/X/AAharyx1Z5vwS2lJ/nUZb7uGxU/7iX3yidOcS9pjcBTW/tW//Aac7nbxV4Ej7iiWkrJno0yYdKzOpC0DCgBO+c0CaF59aCk7DdoPXmgSundE0NxJCwK8gdqiUFI6aWJnSkmaMF2sw4xn0rmnDlPco11VjfqSqzHOQKzTvuaxbe44nFMbdgFAxaACgAoAKACgAoAKACgAoAKACgAoAbIcIx9BSd+gHwF8ddaOufEzVLlHDLG4jUDp0H+Ff0XwhhlhcqhHvqfx1x/jnjs6rTXwpnADjjrjvX00Vyo+Pklez1A/MctzTsg9DY0HxbrXh25SbT7p9iHmIn5TXn43LKOMg1NanqYDOa2WzUoyul06Ht3g34kaP4qjWGeRYLwDBQnAJr8+zLJ6+BblTV0fqeU8Q0M0ilV91+R1zMyttYcnp715MJXXvbn0UlyK8xCQ3GCCOuaqLfUiMlLVbDM4OK0Ha4Fe+aLktWGNwaa1AYQfu8bvSmn3Ikuwxvl4fr7UcyvZEckt1uUNR1az0mFpbhxnHArWjRqVpWtoc2JxNPDwvN6nnGu+ILrV5Soby4Bn5VP3vrX1GEwEKC5r3bPicwzKeMlaOiXbqYpQY2+lejfSyPJdtxrA+uaqK0JauMb6VojJxGnNUS6aQ1hmhMnYjK1XMSMIxVLUmxxfxo/5I746/wCxa1T/ANJZK87O/wDkWYn/AK9z/wDSWe1wz/yO8H/19p/+lo97ryGe4h/JHBxUl2bWgvTgfpUt2NKcbbgyo6FJFDoeoNRzyveJU4Kp7rWhz2reEYZgbiwyrHtXqYTMeX3Zni43J4fFQ3OVuLae0fyriIqQcZxXrRrKpqj5yrhJ0XeQAEAEEEGtFqZxd9x1M0JFqWBJipNEKF9ahmq2HAcUDJgKzBDumOKTRonYcIxn5jkdqlyVrFRTTujT0bW7zR5w+8vFn7pNcGKwkay0PUwuY1cNp0PRNL1qz1dFkiYCT+5XzdfCyoPU+wwWNp4yNpGnWB6Gw5e1JjRKBUFDqCoiL1pFEy7QhLDJ3cj2rnqS5ZJjclON+2h89/FLw8+i+I5LhFxDdfOK/SeH8X9ZoKL6H49xZlv1LF+1W0jjq+hPlgoAKACgBDQB9T/sieLhPpd94UuJMvbuHhBP8IHP6mvxvxHyxqtDFw2e5/Qfg9nLqUqmXTeu6PpCPl9wPFfmUrN+h+301uyeg0CgAoAKACgAoAKACgAoAKACgAoAKACgAoAKAGt0pMaVzMv48PurrovQ8PMIWkVgQa1ued0FoAKACgAoAKACgAoAKACgAoAKACgAoAKACgAoAierRzzKstaxPPrHlvgyfS/+E08RN4iZU8Tm+kSBbkjcLL/lkIM/wkdcc+tfX5pCt9QoLC/wOVXt/P8Aa5vO+1/kfl2SVMP/AGti3jtMXztLm39n9jkv0a3tr3O9kavnEj62pI4nwV4f1rSNf8U6tqscMMeq3qyW0cT7hsXd859CQwznnINe/mmMoYnDYajRbbhGzb7u2nysfHZHl+KwWMxmJxCSVWacUnfRX1+d1frdD/Fvw+0HxffwalqU19Fc20XlRvbz7NoyTnGDzknmpy7OcTltN0qSTi3d3Vwznh/B5xWjXruSlFWTi7db9mcjo3gXTz4/1S3F/q0ttp1hBE0jX0iytJIdwBdSDt2r93pyDXt4rNqn9m05csVKcm7cqtZabO+t3ufMYPI6P9sVoc83GEIq/PK95a2umnay22Lfj/wvoOn+HJIrO1uHvb+WKxtfNvZ5cyyMB0ZznA3H8KwyfH4mtik6jXJFOTtGK0S8kvI24gyzCUMG40otzm1GN5SesnbrJ9Ls3rfwJ4Tt4I4P7Hhfy0C7mLEnA69a86eb42cnLnep6cMjy+nBR9mnb1OP8YadpcOs2fhXwtoatq10huDI95PHFbxjPzHY454P5DrkV7mW160qE8ZjKn7uOluWLbfbVM+bzehQhiYYDA0v3sle7lNKK76Ndv8Ah7mlonjVtH8Lo17DfXurG+fT/sRm82RrhTgqrNzsxhstnGep4rkxWVrE4tqm1GnyqXNay5X1aWl+mlr2O/A548HgU6ilOrzOHLe75luk3rbrd3tcs33iGDxzpWiaTZRyRprk5a8jY/NFbwNmZT9WCp7hqypYKWU1q1ao7umvdfeUvhf3XfyOqtmUc9w9DDU00qz95dVGD95fN2j8z0WAgAKoAAGAB2r5ieurPvaEtLIwblv7Q+JWk2gHy6VplxeMf9qVljX9Fk/WvRpr2OVVZ/zzjH5RTk/zRwSf1nP6FP8A59U5z+c2or8FI7mGvnpH3lEtJWTPRpkw6VmdSFoGFABQAUAFACHpQNAjtE26M1Mo8xVKrKnK5pW90JByea5px5We5SxSqrQs5yM1DOuLuOHSkULQAUAFABQAUAFABQAUAFABQAUAFAGV4p1VND8PX+rSH5baEua68Dh3isTCiurPPzbFfUcFVxD+yrn5x6zevf6xeX7ncZZ3fPtk1/TGXUPYYWFPsj+JcfXliatXm3lK5SB/M81231scUXdemgtMYA9z/DWbc032B04VFbqOhuZbaZbm3ZopFYEFTjkUpQjVi4yRpRqTwklKD2Pbfhx8RV12IaVq0gS8j4Rzxur8/wA4yZ4WXtoLQ/VOHOJI4+P1fEvU9Dy4O2TBOOor55NN+6fZOKp+6iM9RWoh3al1JZG9WhDCu35g2TUTd9ETHRXZga94ntdJRliYSTHtXfhMBKr7zPIxuarDXtuee6lqFzqE5nmcsp525r6fDYeFONj4zG4qri58z2KhAPQY9q6rWORqKWgwjmkZsYw61rHYkjIqiHuNIqgkNYCmjGQwrQSRkVaBnF/Gkf8AFnPHf/Ytap/6SyV52d/8izE/9e5/+ks9jhr/AJHeD/6+0/8A0tHvOBXkH0NkPwDwRQNEigDoKzkUKqrzxUbFRY9Rg8UrIpabFe8020v0Mc8akt0JFaUqs6TumY4nCwrR2OQ1XwrcacWkhBkj6nHYV7WHzCM0os+YxWVTp3nHoYzB1O1gF9j1rvVqmqZ5vM46SRJGPaky4pbkqjvUlDguahloeBSuWkSAYqSkh6ikzSyHhR0xxUFbD1C55JFDKWqLFndXGn3AmtpGX6GuepShVVpI6KVWdL4HY73QvFVtqCi3uiEn6Anoa+cxWAnT96Ox9dl+ZwxNoz0OgCkFefxHSvN5re6z29F8OpKpweaY0OAOSTSZZIFGelK4AR2z1b9KyilJyuUko28zj/il4aOv+HXmhQGe2+cHHOBziva4fxzwuIUG9GfNcX5b9eoc8Vsj575B8sj5wcMPSv023N7y2PxhXpPlmC9x6HFVe42tRaACgBKAO1+DXi6TwZ4/sL4yMtvcMIJecDaxGSfyr5vinLVmGXSpxV5LVH13BGcPJ82pVG7Juz+bPvzT54rmGK5iOUmQOp9QRkV/OLg6M5U5bpn9i06kakFKGzSf3l2mWFABQAUAFABQAUAFABQAUAFABQAUAFABQAUANf7tJuyE9Cvcw+amAK1pTSMMRRVSN2Ze3axU9q6k0z5yStJoWmIKACgAoAKACgAoAKACgAoAKACgAoAKACgBKAI3q0c8yrKK1iefWRg6/wCGtC8RRCHW9Kt7sL9wyJ8yf7rD5l/AivRweOxGCfNh5uPps/VbP5nzeaZTg8zjy4ump22utV6PdfJnMyeBtT007/DHjPVbIL923u2F5AB6ASfMB9Gr1o5tSr6YuhGXnH3H+Gn4HzFTIMRhdcBipwX8sv3kfS0tV/4EQDxTrWgTR2vjjT4IYJWEceqWbFrYseAJFPzRE+pyue9af2fh8ZFzy+TbWrhL4reT2l6b+RxvNcXl8lTzaCUXoqkb8t+iknrH1d15nSuwA3EjHXNeUkevOVlc5jwODd2N54hcfPrV5JdKT18kfJEP++EU/jXrZr+7qQwq/wCXcUvnvL8X+B8/kl6tKeMe9WTl/wBur3Y/+SpP5lTVFOtfEDTNO+9Bols+oTDsZn+SIH3A3MK2w7+q5bUq9ajUV6LV/ojlxa+u5vSo/ZpRc36vSP3as6oivHue44kLQR+b5/lr5m3Zvx823rjPpVqbty30MJU1zc1tTgvBukNdeOfEWry/NBY3kkVsOyzSKnmt9dqIPxNfSZniVTy+hQjvKKb9E3yr72z5TJ8I6uaYnES+GEmo+rS5n9yS+Y74TWBmvdZ1dkxHBdTWFtz/AA+a0jn8dyD/AIBS4irctOlQW7Sk/wDwFRX5P7zbhLDudWtiGtFKUI/+BOT/ADS+R6lCtfISZ+kUInO+BM6p4k8U+IjyjXqaZAf9i3XDEexd2/KvTzb/AGfC4bC9eVzfrN6fgkcHDS+t4/G47pzqmvSmtbesmz0CJeK+bkz9CpRLKCsmd8ES1B0BQAUAFABQAUAIRnrQAAAdBQAZKHeppNJ7l05unK6NK1nE0fXBrkqQfQ96hXjWjZFtRhQKhHUlZWFoGFABQAUAFABQAUAFABQAUAFAEB3bz8xIP6VNny8om9keRftMeLBoPw8n05JSsuqZtsA8gYzn9K+04FwX17M1UtpDU/NfFHNf7PyaVGLtKpofE3r71+/pJbH8qttvme4mB1osIWgBMDrTC3UXHNIe5Jb3EtjOt3bSMkkbZBU81jVpxrxcJq5rQqypVE4OzXU+h/h94qi8T6LHIWzcQgKwJ5PvX5hm2AeBxDkvhP2jh/NI5nQ5W/eSOkkAUbsfe4rz1UUtD3Ye7dMXAUfKcnvmk7xd2Zqm2RTNGg3FgF7k9q0jeexEmqOsjj/EXi3y82mn5J6Fwa9rA5bqpVEfOZlm6acabscXKWmkM0khd+pJPNe7FRh7sUfK1K0qusncjKgHOOfWtTK72I2WncEkMZaCJIjI9q1WxLWg0jAp3M2hjDmrERsp7U0yZRuRuGH+r59c0+W5k5Law1FeZgsaFmPGBReNPVshc9V+zijK+MHhSZPgZ8RL+7bb5fhPVnVfcWcpFfO5/mK+o16cesJL8GfacKZRKGaYarPpUg//ACZHrVSa3HjrQMeKzkNDlqC0PXrQUO2Z5xUNjUmh+1tuDhh6Gltqik1LSSMXWPC9nqCmWBfLm9e1duHx86ej2POxuWU6yvFHKXemXenNsuYmC5+VyODXs0sRTqLR6nzVXA1MK7yWhCuDW5hFqTsiRRms21c15WtGhwx0o3K2HgCoKiSKBSZokPXFIdh6hScEfjUtlJCoDgioZqh6ZjcOpII5BHWo/iKzK95u8dDrfD3iuSPbaajINvRXP8P1rxcZl17zprU+jy3M3BqlU27nawPHcQiWJw6nuK8Sd6btLQ+npyjUV4u5IobvUtp7F3THgik9A3F75HNToloVq2I0fmK0LrlJBhh7VKXK+dbo1cVVj7OWzPnj4k+Fn8N6/NLHEwt7o7lbHAPXFfpmQ5hHGYZRb95dD8V4syuWBxV4r3TkFyvyfn9a9yG1z5tpj6YgoASgYhZhgI21k6H0rNe9FqXUIy5ZOpsfbf7OHxEj8X+EIbG8uFN7YDymUn5to4X9BX4FxllP9nY11ErRkf1V4ccQxzbLY060vfjpbrZHsW9f73Svj9tD9LeiuxQQehouJO4tAwoAKACgAoAKACgAoAKACgAoAKACgBNw9aL3BO+w13VVLMwAFHLzaClKMFeRSnvVXIQ5+lbU6VtzzMTjUvdg7lHcXYsRium1jyZWbuLQSFABQAUAFABQAUAFABQAUAFABQAUAFABQAlAEbVSMJEEgrWJxVEVJVrWLPOqwK0iVtFnnVIFDULC1v7SayvYEmt50KSI4yGU9Qa6KNadGaqU3ZrVHmYrC069OVKqrxas0+x5zpup3f8AwqhFhuDLcTF9Js5ScmTdO0ETD1wuD/wGvqK9CH9styVoq05LtaKk19/5nweHxFR8PLld5O9OL73m4Rf3a/I7qx06HTrG30+2XbFbRJDGPRVAA/QV89WryrVJVJbttv5n1NDBxw9KNGC0ikl6JWPONK8L+JPFWrar4otPFk+l2F9dvHClqmZJUhYxKSTjA+U4HPUnvX1OIx+Fy+jTwc6KnOMU3fZOXvP8/I+JwmU47NsRWx9PEOnTnJpcq1ag+VNvto7LU77RNJv9MsRaX+rzalIrEieZFV9vYHb1x6183isRTr1OenBQXZbfifX4LAVsNS9nWqOo+7STt8vzLcyrDG80h2oilmPoB1rGLcmordm1SkoRcpbI4z4byiPwRN4kuwVN9Pd6lNn/AH2/ogr3c8jzZgsLD7KjBfcv8z5nhvTK5Y6p9tzm/vf6I0vhbYG38E6ZI6jzLtWu5D/eMjls/kQPwrlz+tz4+oltG0V8lY9PhTCuGV0pPeV5P/t5t/kdPq1/HoujX2rzY2WVvJOQe+1ScfjivIw9F4qvChHeTS+9n0+JrRwGFqYqe0IuX3K5X+GejyaR4L0q3uM/aJoftU5PUyykyNn3BbH4VrnuJWJx9SUfhTsvSOi/I14RwEsFlNCE/ia5pesvef52OxjWvEbPs6cSZBWbOyCJKk1CgAoAKACgAoAKACgBp65oC1xUdo33r+VJxTNqFV0XdGxbzLLErZGcciuScWmfQUK0asU76ku4etQbPTcWgAoAKACgAoAKACgAoAKACgCBmALHOKzv77b2C3VHxz+1R4w/trxdHoMEoaLThh1B6OCRz+Br9x8Pst+qYR4hr4z+YfFjOPr2afU6crxp7+TPD6/RD8nCgAoAKAEphsCYU5JznrWcr82gneMeZbs634Y+IH0LxJEpfbBcfIwJ4Ge9eLn+E+s4a8Vdo+k4YzCWAxNm9GfQgIliDrznDD6GvzOS5J2P2eCc6aqFa8vLewVpbiVQo5wTzXTTpyru0UYYnEKgtXqcJ4g8T3GpObe0fy4OhGeTXv4TARpK73PkMbmk5yaRzpHBcdfQ1617KyPGcOd3ZHjvjGetNa6mcocuwEVoZWI3FA0MYZpkMjI9a0T0Jew1sU72M2RtgdauL5tibjG6ZFDDV6Iu6XoF7qb7kjdI+5xxXNiMbSpKyep1YXLqtWV5RdjsdL8PWWmKCEDy92PSvDrYmdVtn1GGy+lSV7anI/tA8/Aj4kZXGPCOsf8ApFLXkZg28FWv/LL8me7lH/Iyw6X/AD8h/wClI67vXtHzaH0nsa9BVqSojxUsskHWkMlXoKhlId/DSGtwXpSNBtxbW91F5dxGGX+VCqypO8SJ0addcszltV8KSw7rnT+U6kGvVoZhzLlkeBjspdP36RgGN4ziRSrDqCK9KnKM0eM6VWGsxyKBzRJ8pUPeJFBzUlxJFXmg1WxIB2FIY4DsKh7jQ9AcUjVDwOmagpDtmeDxQ3ZFtScfd3NrR9futLdY3ctH6V5mJwMa/vHqZfmM8O+WZ3mn39vqMYkhlGf4hnpXz9ejKi7H11DF0a690vMmBiuZScnZnU4pK6HqMACnawluPHSk3ZXNYLm0Od8c+F4PFWiS2ojH2mJS0beuP/1V35Zj5YCtGSejPHz3KoZrhpUre8j5rurSWxupbO5QpPCxRwfWv1ShWjWgpRe5+GVqFTCVHQqrVEdbGQUAJTARRgYPJzk1nL49CpyhUp2W53fwb+IE3w+8YW16WJs7pxFMn+9xn8M181xVksc0wkrfEv0Ps+BOIHkePhOr8G33n3pYX1vqVpFe2cqyQzIHRgc5Br+eZ0alKrKNVao/rfC144ulGvB3i0XIhgGot1Onq7ElAwoAKACgAoAKACgAoAKACgAoAKACgCJmVAWPSmo6kzmqSuZtxdmY7UPy966YRseJicU6l4ohrU4AoAKACgAoAKACgAoAKACgAoAKACgAoAKACgAoASgBjVSMJGH4jv8AXdOhjudF0JdVAY+fCLkQyhccFNw2sfYke1ehgqOHryca9Tk7O1187ar7meFm+JxuFgqmDoe1/mXMoyt3jdWfo2vI5/8A4WNYJkan4a8S6ew6ibSZXGfZowwP516X9iVH/Cq05ek0vwlZnzkuKaK0xGHrU350pP8AGPMvxIpPiP4eYYtbPW7p+0cOj3O4n05QVcckxK+OUIru5w/zZzVOJ8DL+HCpJ9lSqX/GKM+/Pi/xxbtp9nptx4b0uf5Z7q6K/bJI+6xxAnyyRkbmOeeldNFYLKpe1nNVqi2S+BPu297dl9552JWaZ/B0aVN4ejLeUre0a7Rir8t+8nfyLV54VaK68MaVplmE0jSZXnl+YfKUiKxA55JLOTn1XJrKlmClDEVq0v3k0kvm7y9NFb5muIyZwqYPDYeFqNJtvy5YtR83du/qrs3NSE0Gn3U1uhaWOF2jUDksFJA/OvOocs6sYy2bVz1cVTlToTnBapO3rY838BeP/D9l4S0vSrKz1XU7y3t1WeKxsJJSjnkgnAHU+tfU5vk+Jq42pWqSjCLejlJLT8z4Th7iDBUcto4elCdScUrqEJSs93rovxOm/wCE2uiNw8AeKtvr9kiz+XmZryv7Kht9Zp/+BP8A+RPf/tqo9fqVa3+GP5c9yzc3l14i8K6t/Z+kaja3bWs8UUF5B5LtIYztxnggkgZzisadOGCxlL2s4yjdNuLurX18/wADoqzqZnl1f2FKcZ8sklKPK2+V2tfTfrczV8L6va/CY+HbS2zqJ0kwGHcAfNZPmXOcZySOtdbx9CpnP1qb9znvfyT0ZxRyXFUuG/qVKP732drebWq7dWjovBmlXmm+FdH0+/g8m5trKGKWPIO1lQAjI47dq8zM8RCvjKtSm7xcm0/Js97IsBVw2XUKNaNpxhFNdmkkRePNGv8AXPD40KxhZhqF1bwXDL/yzt/MDSN/3ypH41WUYqnhMT9YqP4FJrzlayX3sriHLa+PwP1OjG/tJQjJ9o8ycn9yt8zrYYggCqoAAwAOgrxpSvqz6+jSUVZFpVrFs74xsSKKlm8UOpFhQAUAFABQAUAFABQAUAFAE1nPslCHoazqRujvwdXkdjTHzYxXJJantc3PsSUFhQAUAFABQAUAFABQAUAFAHM+OfEtr4V8OahrFy4VYYjtyerEYH613ZZgamPxcMPBaNnjZ/mkMoy+rXk9l+Z+euuaxd+ItXu9avXJlupTIc+9f0vl+EjgcPGhHoj+L8djZ5hiZ4qpvLf1KVdhxBQAUAFABQAUALHM1tNHcIcGNgwrOsuanJeRrQn7OrGXmfSSeJrO20G0mkcNK0CdPXaK/K3gpTxLXmftVHM19SjbscdqeqXmrOZZJNq9AvtXu0cLGirI+cxOYzxDuzNYAnHp3rtjojz4/vHqNIqwGEZpoUthpFUYsjYHiqRmRkUAMYVaEyJhx1xTM9txYbWe6YRWyFnPfHFTOrGktRxoyrytBHUaR4OijAuL9suBnb2ryK+YS2ge/hMna96Z0cYWOPy4IQiCvL5nOV2e5GmqUbIAQV4rUS2PP/2gv+SDfEn/ALFHWP8A0ilrjzL/AHOt/hl+TPQyf/kZYf8Axw/9KR1fvXrnziQ8dqT2NbaDlU1I1oOAqWWtSQDvSKsSr0FZtlDv4aAQqikaIeoPQUnbqUo9yTbgf0rJRad0W9VZmZqOhWWpBiqiOb1xwa66GJnRld6o5K+CjiI2WjOSv9Fu9Nc+amU7MBXrwxcMQux83iMBPCve5VTax4bn0rouciViRQN209aVzVJpXJMUDSuO9qhvUpIevApXNEiRQai5aiPC560m7otXjsSbeMVNx25nctaffT6dLvgkO3PzLnrXPVoRqLU6qGIlh3c7vR/EFtqKKjfJJ6E9a+dxODlRldao+uwGZQxMeRqxsgnoRzXFe56bjZ6D1yRgjGaHYpXiP+bO5cAgYFZONxx0fMtzyf4veAxKn/CRaXCN45uFUcn3r7HhzNfZP2FZ+h8BxdkLrL63R36njbfKBnqTjHpX3UJcyufll3zNNWCiMuZXsNBVAIBjOO9JK24csVsAAB4znsc9KU9VZhr3Pqb9mP4rJdWo8E63df6RCALV3PVew/Q1+PcccPuhP65QWj3R/QvhbxYq1B5djJWl9m/U+kopBjBr8uUnd6H7fFpRSH+Z7VevYbaHA5GaAWotAwoAKACgAoAKACgAoAKAEJxQJuwm6k3YE7mZdXDSEqvAziuuELK54eKxTqNxRUxg8fjWq0OAfQAUAFABQAUAFABQAUAFABQAUAFABQAUAFABQAUAFADCKZm0RsuatM55RuRMmatM55QuRmP2qlIwlSGGGnzGbojDB7VXOZugIYPajnJeHGrbKowqgDrgCqc29yFhktkO8j2pcxSoCiD2pcxaoDhB7UuYtUCRYR6VLkaxo2JFj9qhyN40iVUxUtnTGFiQCoubqI6kaIWgAoAKACgAoAKACgAoAKACgBMlcEdaLXQ4PldzTtJd6Ad64qnuux9BhaicS3UnWFABQAUAFABQAUAFADHk2EDGc0LV2BDWnCgEjrR1sTKXLZM+WP2rfiKLq4h8G6bIdkfz3LK3DZHC/gRX6r4fZPKMni6q9D8D8W+JIc0cuo6/zO/4fI+bFwABg5xX643eR+DKEotodQMKACgAoAKACgBkn3CPUUpK61Dqj1DSt76ZbrIxbCDGe3FfJVlGNVtI++wM5RoJSZYwD83fpUJtGqjFRtYTA2lWFDdyFCxGRxWqYnGw0jIppkNXGHjIqrmTiRt1GeKaZHJ1I3yG+Vc07iilLqRsexHJ7VfMktRTjbRamrpfhu61DDyDZHnnI6iuCvj409EjswuW1MRq9EdfYaVZafHsiiGfXvXj1a06ru2fS4bB0sMtidkIOc1CfRnVzNiYPrT9CGu41vfFOKaWonsee/tBf8kG+JP/AGKOsf8ApFLXLmX+51v8MvyZ3ZP/AMjLD/44f+lI6ztXrnz0Rw6ik9jREi9akQ4d6lmkNh46UFki9BWT3GOHSkA4UzRD061LNUSnpUgNAB++MAdDUy0RUdHcJEjmXZNGJF9xUQlOLuip0YVtJGDqvhSOQmewG0jnFejQx1viPGxeUJ+9SOde3mt5jHNEQw716sK0amiPEqRnT9ySFArS5ERcVDLHge1SaIkAOOlQaEgFIB4FIpC4AYcVEm7o00sTQu8EgmgYhx3qZwjNWkaUqsqLujrtA8UiYrbXrYdeNx714WJwTTcoLQ+my/NIu0ZnUxskoDo2V7V5M4yiz2pS9tZxJaRqthzRxzRtDLGHRxgqe9RNzi1OD1RUuVrlmrp7ngfxP+HE+g3cmsabEXsZjmQAfcP+c1+h5FnkcXBUqr95H5HxdkFTB1PrGHj7jPOwCB/L6V9VF3Vz4lxcdGLTEFACEZwM4Pb60nsDbWxY0zU7zR9Ri1OwlaK6tXDbgcc+lcuKwlPG0XTqK9zpw2Jq4PERrU3aUdUfcfwV+LVh8QdAjjnkRdStwEmQnknHX+Vfz/xNkFfKKrlBe69j+reCuL6GfYVRrP8AeLRnpYBPOK+Xo1XOPvH3nIoyutidegqjVi0CCgAoAKACgAoAKACgAoAa3Wi/QVrsrXc3lx8HmtIw5jkxVX2KuZu7dzmupaI8Bvmdwx3xTEFABQAUAFABQAUAFABQAUAFABQAUAFABQAUAFABQAUAIRQS0MIqjNoYVp3MnETZTuT7MTy6Li9mHl0+YPZAYvajmE6QnlUcwvZB5VHMHshRHRzDVIUR0uYtUxwSlctUxwWlctQHBaVy1EWkWLQAUAFABQAUAFABQAUAFABQAUAIMYOaExXsWbGTa4U9zWNaHU9PB1dUjVrmPaCgAoAKACgAoAKACgCCfOVx3PFZ1L293clq7OS+Jfjew8B+FrnV7qVVlVCIlJ5LkHH617WSZVUzfFRhBX7nzvE+e0slwM8RVdpW0PgLX9avfEOq3Ws3kjNJdStJgnoCc4r+j8vwdPA0I0oLZH8d47G1MzxU8VXd222U+FOO+MV0Ri07s4YVJJy7MK0AKACgAoAKACgB0MJnnjiA+8wFRUlywbLpx5ppHqlpD5FtDGeyAfpXx0581Rn6BRhy0UP244IpoY0j2pgRkVqiJDCvFMzGMOaoiRFIMHJFFrk2urElpY3eoP5cEZC+uKyniI0ty6OBqVXodVpHha1tAs12BJJ1IPrXk4nHOo2oH0eEyynBJ1NzZyB8iqEUdAK4ot/aPRdqXuwQGqJYx+gqoiQlUKRG1Uieh57+0F/yQb4k/wDYo6x/6RS1x5l/udb/AAy/Jndk/wDyMsP/AI4f+lI6xec17DPnkPAqLmqHoOaQ7IfgVnJlLQcBxSuyiRRwKljQ8AYoLsrDgopMaHqBjNZ3uzVDgSTg0wJFUAVL1KTHKoHNT5GkYqw8dc1PKkODcdEVb7TLW+TbKgBPII45rWlWnSd4swrYKlifiRymp6De2LF0jMkfqO1evQxkZq0nqfPYnL50ZXjsZyDtznvmutvm1RyabNEqKM5zn2qG2hpdiTvipKQ4Dmk2aJEiipuOw9VzxUsY9VGNopPU0VxQu9gpUjb0IqJQVtDRwdNKcToNE8SzWciwXW5oumcdK8rEYLmTaPYwGbSp+7PY7S1vILyPzLdtw9K8WdOUNz6ajXo1V7rJwJR820DHvWEpO9kdCgr3uNu7K1vrY2l4nnRTjBQjpSjWqYaop01ZhWhTr0nRqq9z5x+Jfg+38J620VpdRtFId4j3DK55xX6jkmaTxuHTqrU/E+KMmp5ZiJKnLzt6nH9Mk55PAr3XU00PlYydRWitReg4wfxojPm6Fe91Q3Jzgg1V4vZjjNxd0g35xnPHtSsQlKLukbng7xfq/grWoNY0iZleI5dScBl7ivPzLLKOaUXSrK9z2cmzfE5NiFiaUra6rufeHw38dR+O/C9vrcdtJCzLtcOpGWHBIzX8555lTynGvDReh/XPDOerP8BHEuPL0Oyj5RT7V5lraI+ltbQdQAUAFABQAUAFABQAUAFADG60JagtzN1FsSBAetdVLY8TMJtz5XsVgMVqecLQAUAFABQAUAFABQAUAFABQAUAFABQAUAFABQAUAFABQAUAJigVhNtO4uUNtFxcgbRRcfKgxQJqwhAoE0JgUybABQNIcFFK5SiLgUrlcqDFAWFoGJQAUALQAUAFABQAUAFABQAUtg3JrSDzWO6onO2x04Sg60rSFubbyjlelTCbkaYjDKiysDx1rZHEtxQMjmjYJIfEdsikdjUy1RrRk4TVjXDEgHNclj6VO8LjlJPU0mEdUOpFBQAUAFABQAUAU9Rvbaxhe6upVjiiXc7scACnCEqs1CCu2Y160MNB1qsrJHw/wDHf4p3Xj7xHLYWUv8AxKrJtiDP3z6/mK/fOEeHoZVhfaTX7yR/KniDxZPP8Z7Cm/3cTy30PpX2UY2Wp+dvXQMZOau4+Z25RaRIUAFADcgHBPWgAw+cZoADz8gOD60bq6JU0tJG74Q0t9QvxM6kxxDOfevLzLEclPli9T2spwqrVrzWlj0Mpyo/ujFfN9bn16uo8q2GNnJBq02Fhh9KdyGRsCvBrZNENNjHDAcHmmmS1bVke1pGCREs57AUpVFDczVOdWXuG3pfhW4uiJbv5UHb1rgr49Q0gz18Llsm/eR09tYW9ggjt0AHevKq1J1tWz6GGGp4ePuolKjJqIR5dSbJu4zaAeKt6jEYCqIkhrqMU0Z7EZ6VQhpUbc0XdxM89/aCGPgN8SP+xR1j/wBI5a5sx/3Kt/hl+TO7J/8AkZYf/r5D/wBKR1ad69hnzyHrWZrEkTrSZQ+okUhw6VID07Ui0SDpQX0HCkxoevSs1uaIVfvCmBKOlSUhw6UjVbDhUsURxIHUZqG7GnK5aIFXcpRvmU9jSs4u5q4RcbSMfU/DMdzulsxskx07V1UMxlFcrPJxGXwqPmic3c2U9kxS5Qhh3A4r16NVVVc8SvSdJ2sNXHHNXe+xhHUkA54pM1RIBSHYeo9alu5cUx+UQZZgPqaktWW5UudW0y1DGa8XK9QDTWGqzd0jGpjoU/db2M248daLAm1ZC3boa6oZbVnozgqZ5RpJ2Vxln8XG0p/9EtZHT0LUVOHParcrDcXuhrymmfj/AHPyldIPHqwNcf8AqleWsrHXLj+pa0IakZ+PmpiJlXTVVn4B44rZ8KUVJXkJcf11ScXDU831nV7vW9Te+1CQySSE4749BX02EwdLBUlCPQ+HxeLrZnXdbEO7ZNpPhbxJrTBNO0e6m3NwfLYD88VOJzPCYZXnNfejXA5Nj8ZO2Gpv7megaN+zV8TdXAeTT0s1Pd2B/ka+bxHHOWUNpcx9jhPDPPsU7VIcq/rzO20z9j7XJlU6n4mto/VVgbP55r57EeJOHTtQpO/c+qwfgxim1LEV7L0f+Zu2/wCxzpyj/SfEW/8A3Qw/rXE/Euv/AM+/yPVh4M03viPzLNr+yJ4etr2CWXVpJURwzJlvmA7Vy4jxHrVoOmo2b2Oqj4PUKNSM51OZJnu+kaRY6Lp8WmafbJDBCgVQq45A61+fYnEVcXUc6srybP1/CYKjl9COHoxtFGrHkRruPOKyZ1pcug7I6ZoGLQAUAFABQAUAFABQAUAMbqfpQtxL4jK1A/vxXVS2Pn8e37UirU5AoAKACgAoAKACgAoAKACgAoAKACgAoAKACgAoAKAEzQJuwhbFOxLnYaZKfKZurYaZfenykOsJ5vvT5Re2FEmaXKUqtxwelYtTAvRYHMYXp2M3UG+ZVcpn7UUSUrFKoPD+9Kxoqgu+lYrnAv70WE6gm+nYXtA30WD2gB6VhqY4NSsWpDgaRadxaBhQAUAFABQAhOOaLXKhuT2lwIyaznTudGExHspu4txdCUEDtUxjymlfE+3+RWHStkcK3FHSgb3FzjmplsEdGa0JDQqe+K5Hoz6OjK9JEq/0pG8dh1IYUAFABQAh4oARulAHzj+1j4u8Q6VYWuh6eJYrG7TM86ZHqNuRX6LwFl+Gr1XiK1m4vRH4x4rZvi8JCOEo35JRu2j5Pf5yCeGHON3UdzX7RzfZR/OKl7Ru23UcGU9DxWiTS1Fp0CgBaBidOtAhyK0jBEUsx6ADJobSV2NLm0RImnXkqyT/AGaXZF95thwPqaydendR5lf1NVQquLlyuy8mQoGYlq1ZktyW1tZNQuFs4VO9z1A6Vz1qqoRNKWGdeouU9Q0bSo9KsUt4wPM25Y18tXrOtLm6H3mCwaoUk+pcGQhJ61gdVhhHrVImQwqKZkyNlQchiTV3GlfYs2elXeouqqhVT/FisK1eNON7m1LDOtJRsdTp3h+009A5jDy+pryquKlVPoMNl8aKuzQ7YJIHoK5JRbdzrjUUegjAA4q1Ky1Bz5xvSrTuRaww9aYCNVIiQ1+lNGTIz0qhDT938aXUTPPf2g/+SDfEj/sUdY/9I5a58x/3Kt/hl+TO7J/+Rlh/+vkP/SkdJaahY3a/uJAx+tezOjVp/EfM08RSnpFlgBugzXO6ibt1OxRdrj4up3UDJkOc1MhD16Ui0SDpUmi2Cgpbj1pSNCUdKzW4CqBkcVTAkFSWthR0qWUPHUVI4kgA9KmRqh46VBQOTnAo5E3cV/esRXNpbX0flXCZqlVdJ6BVwiqI5vUvDEtsDNbqzL1r0KGMjU02PCxeV1KOtB6dbGR8wO11ZSK73blvc4Ph9ynuUb3xBo2mZN5qARh/Cp5rmli6dKXLVnFept9UxTjzRhJ+hz918RIpAy6fF04Dv3r08LRweId41k/RniY2vmWGV/YyS7tGDea/rN8SZr6QKf4VPFe9RwmHgvcSfqfM1sdia/2jPbzHO5m3knr/AI1rSjFJp6tfh6HDLmTvLXuLaw3GoXq6fpNpNfXD8CKIZINfG8Uce5NwnQcsZVTl26s+44W4AzjjGolgqbjS6zfwnfaZ8A/ibqNuLk2FvZ7v+Wdyrbv0r8Rx/wBImNKX+xYf3fP/AIc/acJ9H7CRjbF4tuX93b8UVdT+B/xO0xC/9iC6QdRbqefzrfAfSNwVaShi8O/O1v8AM4sd9HqUU5YLGRb6J3/yG+AvhpfeLdbGka1cpoMiNt8m8BEj/wC7jIr9CoeMfD+Noc2Enef8p8tT8DOJsPW/2uH7r+bofT/g79mn4e6AI59Rtv7VnX5t04DKD7YrwMz46zLHXVP3Yvsfe5P4X5Nl7Uqq55roz1fTdJ0zSIRbabZxW0QGAqDFfI1cTPF+9Xd35n6HhsJhsFHkoR5fJF3cCPv9+Md6yk2nyo6PiGySpFl3fag5LZ4WplJUlzVHZD5ZSfKjiNf+MfgrRblrKPUBfXinH2aA5Yn8eK8XG8S4LBK0pXPRw+VV8R9n5mOPjVdy5eD4f64yj+IiP/4qvBqce5bB2seh/q64L3qqv2LukfHDwvd3P2PWo7jRJzwEvcDP025r08DxVgMfonY5amRYtfw1zeh31nf2t/bpdWtyk0LjKuh4Ir6aEoVopwd0eZUo1KEnCorNEqsTKAcZ7Y64ocpxduhna+pZqxhQAUAFABQAUAFABQA1vSk9AT1M3Uo/mDCuigzxsyi2VR0roPLWwtAwoAKACgAoAKACgAoAKACgAoAKACgAoAKACgBDQDGMapIylIid8VaRyzqWIHmx3rRROSdaxE0/vVKBzyxFhBP70+QlYgkWbPepcTeFe5MslQ4nTGqBko5QdUiaX3qlEwlWMPUfGWjaZ4g03wzczP8Ab9UDtAirkAKCcsewOCB7g16NDLK9fDVMXBe5C1/n2/U8LFcQYTCY6jl9Rv2lW9kl279r2djZWf3rgcT2I1yQTe9S4m0aw7zfelyl+1Ay+9HKDqieb70cpPtRRJRylKqKJV3Bdw3EEgZ5I/yaTjpcuNVXsTK2azaOmMrkqmpZvFjqRoFABQAUAFABQAUAJQAUALQAUmBrQf6la4qu59Jhv4SJVpdDdbDqBhQAUAFABQAUAc74y8HaH41086Tr1mk9uecMM8124DH4jL6yq0HY8vNsqwua0HSxMbnBP+zP8LnQD+x40H+ygr6D/XzOITspM+Lj4Z5G4tygZWofsofDq9Ui1lubVuxj2j+ldlPxCzWD95XODEeE+SVV+6bT+Rxes/seSqH/ALE8QA/3ftGf6Cvdw/iTKyVamfLY3wZlyylhauvS+35Hl3ir4B/EnwuzO2izX9unWWBeMfjX2OXcYZZjklKajLsz8/zbw9z7LPelTc4rqtjzy5gls5WgvYZY5FODG4+6a+iVWNVXpe96Hx1SjOhK0o2a3TOg+HOn3d/430qG2RZP9IBkDdNuDXlZ7iJUcvnKejsezwvQWNzWEVFWvsfXvxC8C+EYvAV5bQGx0VbtQ0swGA77ce9fi+S5vjFmkXNOp2XzP6Tz/IsvpZLVikqKdrtbN2Pi1tLuW1KTTLGX7SIpCqzRdCM4zX7tHEXo+0r+75H8ufUpqvKjRV9d/I9A8N+HItFh82QebcsOTXz2NxjxDstj6/K8pWDVzawwPzDBPNcsdj0pSvKwxhz0qiJDGUMdoOW9KdurMpJrUSOKSR/LiUu3oKTqRjuaU6Uq+huaZ4YLES3w98V59fGpq0T2KOUqnqdFFDFboI4RhRXlSqObPVp0/Zqw41aGxp71ZHUY3SkMaehq1sD2IyBVGTGHrVoga3SmiZEZGaogMe1AHnv7Qf8AyQb4k/8AYoax/wCkUtcuY/7lW/wy/Jno5P8A8jHD/wCOH/pSObgmntyGt5WWv0KcI1FaR+R0q0qbvE6HTvFdxAqx3Yyndhya8vEZbGWtLc9nCZrKMrVfhOms9VsL5AYpvmPY8V5NXDzpfEj3KWMpVvhNBBgdD9a5XK51WvsOU9gM/SmaKLJAeORipNOWyHAE9AaXMJbj1BHWhu5qPzgAVCQ7Dl602FiQVFy0OANK4xw61JSRIKmRqlYeOlQMVvvgDqeBScuXcah9oMnklcYOM9qhtPctVJTVoowtX8YWdi32DTY3vr5uAkQ3KD7kdK+B4o8Qsq4Yg1VnzS7LU+04d4GzDiJ/D7OHV/8ADmba+CdX8RXKXviidbeInJtoGyCPQngiv5s4l8Zc4zCo6WDly0395+05L4b5LkyU+X2lRdWjrtO8F+B7FQj+GYZ/V3lYk18DU4wzLESvWm3/ANvM+l/siEX+7hGK9F/kXLjwD8KdTXZd+GEiY8ZR2/xr0aHFlZWdOpKEl2bf5s5q+Uy+1GMl/hX+Ry+v/s1eG76JrvwdrktvOeRAwGz8ySa/TOG/F/P8nso1+ePaR8BxB4c8O57f61hlCX80b3+7RHkGufDXxdoWtxaBr8C2ttI2GvkbMePdsYFfqOcfSErf2RGGGpWxDXvPon5PqfC5N9H3Lo4+WIrVnOgn7sXZNrz10PorwVoXgrwNo1u2g2sdzeyp887rkk9yOtfy/nXFdfM60sViJOVSXfZH7thMn+pUY4LDRUKUdkjYl8RatIcrPs9AAK+ZnmVSerZ69PLKFvfiNTxHq6EM8oc56HpSjnGKpfC9Alk+Ek7pEl/P4d8TQiy13SkVu0sWVYH1yMV7WBzqMHzWs+9zjngK1CV6crrsyK01Hxp8OvLu9FuZNe0LPz28n+thXuVABLY9z2r9I4f41rYdRpVHzRv8zzcXgcNjb865Kn4HrHhTxlovjHT1vtIut3H7yJwBJEfRh2NfsODzDD5nTUqTPkcThKuBnyzWnc1ry8t7G2kvbmVYoYlLO7HAUDqa66lSFBOpJ6IyjTlUmowPFb3Wdb+LGoTx2d1NYeFoJDGZF4e4dTg/hkdQehr8h4m4plmFR4fDtqC6+h9VRoRy1KU1zTfQ0LaLwB4UQWSXmnwsD8xlkUux+rc1+eV60+a8pNo6P9oxGqTXyNe31TR7qMfZ7mLZ/AVIIIrN4yg7RsKeHxMN0F7pOk6tAYLuyiljYcnaMn8a6ISklemyVKpDqcg8OufC28GteHp5bnQw4N3YsSdik4ynUnkjj2r67h/ijEYKooYh+7sRWw8cbHlj8Z7doup2us2MOpWM2+G4UOhHp6V+3UMRHE0Y1Y7M+Wr0Z4aq6c90albGYUAFABQAUAFABQAUAMbO7pSkm0KzvcrXsbSL8o5rSl7u5w4yHOtDNJwcHqK607ngyfK7MAc0wTuLQMKACgAoAKACgAoAKACgAoAKACgAoAKACgBG6UImWxC7YrRI5akrFSaTFbRiebXq2My51K1huI7SS6iSecMYo2cB3wMnaOpx3xXVChOUXNJ2W76L1PFr46nTmqcpJSeyvq7b2XWxi+LPFH/CMaHc62bCe8FsAWih64zgsfQDqT6V35dgPr+Ijh+ZRv1f9bs8POc6/svCzxXI58vRfn6Lqc9Z/GLQtS2Joula1qkpjV5I7K03+SSAdrEkDIzjrjNenV4axFC7rzhBXaTlK1/TRs8ShxxhMTZYWnUqOybUY3tfo22lpt2N/QfHuk6zfnSHgvdO1DbvW0v4DDI69yvUN+BNedi8orYan7dNTh/NF3S9eq+aPdy3iXDY2t9WalTqb8s1ytry3T+TOoSbI615DifU061xzS+9JRLlVKOp6pa6XY3GpX0wit7aNpZHPZQMmuihh54ipGlTV23ZHnYzHU8JRlXrO0YptvyR5Zp9je3HjXw14p1hGS/1qe7uzCx/497dLcrBF7EB8n/aY19fWq04YDEYOh8FNRjfvJyvJ/Nqy8kfmuHpVambYTMcVpUrOcrfywUGoR9Und+bZ3nhbxno3i6zlvtGmdkgmaGRZE2srD1HoQeK+dzDLK+WzVOutWrq2qPs8oz/AAucUnVwr0Ts7qzv6G6s/vXnOB7ccQZX/CTE+LF8MRWhcCwN9NPv4jzJsRNuOScMev8ADXZ9Q/2P625fa5Uu+l27+Wn3nB/bL/tJZfGN/c53K+3vWSt56vfoQ6h8RPBml3kun6h4lsYLiE7ZI2l5U+h960o5LjsRBVKVJuL2djLE8U5VhKro18RGMlur7FcfFLwAT/yNun/9/a0eQZl/z5l9xguMclf/ADEx+82tG8RaN4gge50TVLe9ijbY7QyBgrYzg/ga4MVgq+DkoYiDi33R7OAzbCZlB1MJUU0nZ2d9Tkmtm1j43xXcRYRaBowExB482Zn2qR/usT+Fe0p/VuH3CW9Wpp6RSu/vVj5pU3j+MY1Y7UKWv+KblZfc7/I9KQ18qz9JpsnSs2dcCSpNgoAKACgAoAKACgAoAKACgApPRDSu7GrB/qVHtXFUV2fR4b+Goky0joSsOoAKACgAoAKACgBjqSeAKWtxNtbIaY3JGDgU2+w7vZoXy6m0u4egeUM5q76BeWwx7ZJAVkRXU9mGRU6qXNHcmcVUjyyWhxXjH4QeCfF8Bi1PSYlkOdssa4Kk9+MZr3Mu4izHK5c1GpddmfL5xwdledQ5a9NJrZo+bPiF+zf4q8EyS6t4RupLuzUk8cSKPYDNfqOS8bYLNoqljlaX4H4ZxH4a5hktR4nLXzQX3nnusfEDxReeGI/AurSzRpaygjzGO84z1z9a+lw+TYKGL/tDDpO58dmPEeaVMCsrxLdk7676Gb4f8UPoo2LaJIucMx6iuvH4L6zqmeXl+PeEqOpLqdhp3jPS75grSGOQ/wB4Yrx6uW1aKvI+mw2c0a2iZuoUkUSRyCQHuK4XeLsz1YctT3osY7ANjGfpV9LsXK5F2x0W41BgSuyPP3u9clXFxh7q3OvC4GrX9+2h1FlpFrp6ARoGf+8a8mrWnUPepYSFJFplPbpWWr3NLy2GbT2FOyHqIQatEtXGkYzVXuRaw1ulADD0NWgexGaoyYwg5qrkCU7ksjbANUibCbgxpiPPf2g+PgN8Sf8AsUNY/wDSKWuTMX/sVb/DL8mejk//ACMcP/jh/wClI5oCv0Vn48iTAxzUNl9B0Ms0D74mYH61jKjGpua0686exu2Hiq8t8R3P7xSevpXBWwMXrE9bC5tKmuWZ1Gn6zY3qDy5Qj+9eRWw04HvYfFwrK7ZpHcwByCPUVglbQ7FU7Eik8BWGO4qGjWKJKRYrdRQUhydaGMkXrWTGh4oGOHWpNEPFKRqPHSoEDuIw0hKqsY3MzHgD+lZVuRRvUdkUoydvZL3jkptS1XxndS6N4cdoNPB23N2wx/3z0PTuK/njxI8W6GXt5blTvV79j9w4K8PZVaUcwzRW7Lv6nUaH4c0jw/CEtIfMf+Kd/mYnv15r+WcwxdfNqrqYio227vVn7VRg4QVOlFRS00NYgbkbJ5PUd/rXNNclorYqlH2aaluSVJqNfB4NHI5aolzUR0E1xbHdBKyfjW0Z1Kfwslxp1PiRcudSttV0+TSNbso7yOQbclRlffJr06ebNQVOp0PPll0lU9pTdkYWj6XBo9qLG2d3jDMVZySVGegzXl4jEqpL3UehCNtWaNZGg1yBjNDVx3sNID8txUOUo7ESjzF3T9YuNMb925dDxtPP1rrw2YV8H7626nFisuhiVd7iX2n3mm3o8deAZBDexjde6dn5LgDkgDoDnvg9K/TOHOKJ4VKph37vU8SpS9p/s+MXu9zyT4lftYeI9f086Y/gWbT9KhuFj1CQ3iiWROdwVcBhkZr+hIZJPi7KV/Zk/fktfI4KGTvB1faN3j0JtK+NulfErQo7bwhero2gWIEcy9J3ccEADDdQecc1/OHEuX5hwziZ4LEQaa6/13Po8twcKjdaesjR0LSvBOvmWGJtSuXx80lwZM59QWFfF4jHYhnsO8NYpHRaB4di8PLLFa3lw8Uj71EkpbZx05rz/a1Z+9JkymqnxI6ew1y/snwZPMi9K7MNmlShpI4KuAhVOttru01qxMIQMrqQ6n1Ir6ehjI4lRlT3PnsRh54aZD8E7uTTZtY8GyzNIml3Oy3LHJMe0H+Zr9z4JzOWMw3sZ/ZPGzWje1Z9T1mvuTxAoAKACgAoAKACgAoAa1ArjfqRVEtx6mVeQqj7lPeumDueLi4QT0IuCAa1PPSFpDCgAoAKACgAoAKACgAoAKACgAoAKACgAoAa/SmiJ7FaU1rE4arOP8c+Gb/xPbW0Nh4n1DRWt5DIXtGIMnHAbBHAPPWvbynH08BKUqlGNS6t73T00Z8TxJldfNYQhRxEqLi73j19dUeYav4P16Hx14ZtLvxne39zsupftRgjSS3jRRjBIbdknHzZ7+pr63DZlhpZdiJwoKMfdVrtptv5Wsux+Z4/J8ZTzbCU6uKlOVpvmtFOKSXre7dtb/ia3jfQrqz8KapcXHivW7o/ZmQRySRBHZvlCkLGOCSBjNceVYuFXGU4xowjrulK6tr1kzpzzBVKOAqzniKkvdas3Gzvpayiu5f0H4f2GjadDY22qatAFUF1hvGjUvj5jhcd65sXnFTFVXUnCL9Yp6dNzqy/IqWDoxpQqTXe0mlfq9DN+IXhqLTvDcuuQ6/rBvdOeOWy8268zExcAY3AnJzjg115NjnXxSw8qcOWd1KytpZvoYcQZbHD4F4uNafPTacLyv710la6vr5M7/QrLV9PDLqOvy6ihA2edBGjofdkADfl+NfNYurQrWdKmoPybafyd7fefd5bSxOGTVes6i6XUU1842T+41WlrjUT051TjfEUh8TeILfwonNjZbL7VT2bBzDAf95hvI9EHrXu4JfUMNLGP45XjD/26XyWi835HyOaVHmmMjly/hwtOp5/yQ+b95+S8w1hvN8eeHx/zxs7+Q/j5K/1NGGXLl1fzlBf+lMxx0+fN8N5RqP/ANIRm+HLddG+I/iO0hASHUra21BUAwA2WRiPq2TXVjZvFZXh5y3g5R/Jr8DhyyKwWd4qnHSNSMZ/PVP73c7gTY6mvn+U+uVY5vwS41KXVfFrdNXudtsf+nWH5I/++iHf/gVermq9hGlgv+fa1/xS1f3aL5Hi5FU+syrZk/8Al7L3f8Efdj97vL5lHwbY2Gq+KPFviJrSGSGe+js4i6BhmCMK7DPqx6+1dGZ1amHwmFwqk01Fyf8A287pfJHNklGji8wxuOcU4ymoq6v8EbNr1b/A6650HQb9PLvtFsLhemJbZHH6ivFhjMTRd6dSS9G0fUVMvweJXLWpRkvOKf5ok0rRtA8M2s/9l6fa6fbkmabykCLwOSfoBU4jE4nHzXtpOb2V9TowWBwWVU5fV4Rpx3dlb5sofDy1aaxvPFNxEUuPENyb3DfeW3wFgU/SNVP1Y10Z1UUakMHF+7SXL/29vJ/+BXXyMeFqLqUamZVFaWIlz+ajtBf+ApP1bOzjrwmfZ0ydKzZ3QJKk1CgAoAKACgAoAKACgAoAKAFQbnA9TUy2LpK80jXjXaoFcj1PpaMeVDx96pLvqOoGFABQAUAFABQAUAFABQAUAFAEUwJwBTWwpR5kQvEsi+XKoK9CCMgiphGVN3iyIpyi4TVzyb4r/ALw746ge/02BbLVVBKOgwrH0IGPzr7HIOL8VlFRRrvmp9T854u8O8NxBSdXD2hVX4nx94q8I654P1WbS9btHgnjbCtt+Rh2Poc1+25fmeGzWkquGlofzTm2VYvJ6zwuMhZrqYjKGPcN6g16koKW55MISp6pmtpPibUdIcAzGWPoVPPFcGJwNOpHRano4fMauHkpNnrvge90PxBGszTqJh1iJ718PmdHEYeV0tD9GyOrh8yipydmjtzGkY2IgXHTFePGTlqz62Ti9IKyQFeM5qiRtBiNpoBp61QDHpoiQxulMkYehq0D2IzVGbEPWmZjO9CEyN+taRJGL1qmJnAftCf8kG+JP/Yoax/6RS1xZj/udb/DL8mejk//ACMcP/jh/wClI5zGK/RT8eSHYJFS2aW0HovvUsuI/b2FTexpZMfGDGcxsVPtWbipblqUo7M2NO8Q31iQsshlTpzXn1sFTlqj0cPmVWPuvY6iw12yvNo3CN29a8yrhZwTaPfw+OhKykaqsGXKnf8ASuJqS3PQjUpz+Fi7skcVF5N6GnJK10PX5TlnAHoetKc2mkgi1yty3JIyWPAJqZSaewQacbtj+e3NDZaqUtnuPyoAYnjvRc1VOUH+90HBwQWHQVLuU7v4dUKZAgy/ygLuLHoBWXM9fIdNOUW2cZe6reeONWPh3QpSmnwn/Tpx0cf3fzxX4H4t+IP9l0nluCnao1r3XkfsPhvwlHFtZniY3V/dT29TvdN06z0ywjsrGJI4ohjbjqPWv5FrVG6v1ir8T3Z+/wDvKSiy4EXIbH4Vk0paot32FAwSQcA9hQlYjl1uLTKCgLXEx680ahZCcIQVGMtk470pO+gSTkrAxy3JJA6GnGXLpYUY8o6gYEZoAQoCc07juGz0OPpRfUG7liwu5dPnE8LcjpnsK6aGKlh5Xp6LsctfCwxCtM8n/aa+F8OraOPiL4ZTbJGub2KMcMO5+uBX7/4TcdPh7M4tyvSm7O/Rnn4Vt82Cq/I+XPAWsWngv4h6brUunfbLS/YwzWigYLnhDg98nNfunjXw9hs+4flmWGj7/uvmXbczw7lRrckXa259hR+N106UDVvDF5pMPRZpNu3H4E1/CVXDTjqpH0UqKlT5lK51Npd2t7CtzbTrNHIM71PH0rz7bOV7nMlOHuslIKjcoJOeVHb3pyldWQ3ruX9Gv5NPv1dXwpPI7V2ZZi5YKpprfucmNoKvDlfQ3vAO1PixqIhPyT2jSkepyor998NpqpKpPufI5umsLC57JX60fLhQAUAFACUAJuoYvQNx70lcV2txjzonJYVai2ZTrxhuVJNQ+b93jHvWsKSa1OCtj5RdoFaa4lc5DY+laezRxyxdSRGSzDkk1aVjmk3LcTHvTBOysLQIKACgAoAKACgAoAKACgAoAKACgAoAKACgBr00RMrS1rE4Kxn3PeumB4mKRwtgP7V8caxquMxaXBFpcLAcFz+9l/8AQox+FfQ1n9Xy+lR6zbm/T4Y/k2fA019bzaviOlNKmvV+9L84r5FXxopvbjRNCHP27UUllXsYoAZWz+KoPxrXK37KNbEfyxaXrL3V+DZ5+dr206GF/nmm/SHvP8UjW1TWtL0K2+16rex26dFDHLOf7qqOWPsBmuPD4Wti58lGN3+Xq9l8zuxGMoYGHtMRJRX4vyS3b8kY9lp2p+LdTt9a162ks9LspBNY6dJ/rJJB0mmHYj+FO3eu6rXo5dSlQwz5qklaUlsl/LH9X16HJh8NXzavHFYuLhSg7wg92+kp9rdI9Op2yNxXgNH2MJaFDxBrdtoGkXOr3eWS3TIRfvSMeFQe7EgD6104PCzxleNCG7/BdX8lqceZY+GX4aeJqbRW3d9EvNvRGb4U0m50vTGn1IhtT1CQ3l84/wCerfwj2UYUewrqzHEQxFblpfw4Llj6Lr6vd+p5eVYWphaDnX/izfNN+b6ekVZL0KlyN/jy0Y/8stJuPzaaL/4mtoaZdLznH8Iy/wAziqu+bQfanL8ZR/yK8p8r4j27Hjz9FlX6lJ0P/s5rWPvZXJdqi/GL/wAjnlLlzqL70n+El/mT+NL65i0b+zLB9t7q8q2EBHVd/wB9/wDgKB2/Cs8rpRlX9rU+GmuZ/LZfN2RvnOInHDewov36rUF5X3fyjdlnV7628H+Eri4tUCRaZZ7YE91Xai/idorLDUp5ljYxnvOWvz1f4HTisTDJ8ulOnoqcdPkrJffYk8D6Q+geF9P0ybPnpF5k5PUyudz59fmY1Ga4lYzF1Ksdr2XotF+B0ZBhXl+ApUJfEld/4nq/xZ0aGvLaPoYSMPxk73tnaeGIWYSa7cC1k2nBW2ALTn2+RSv1cV6GWJUpyxctqauv8W0fx19Ezz86k69KGXQ3ry5X/g3m/wDwFNeskdbbxpGixRqERAFVQMAAdAK8abcm29z6+hBRiox0SLkdYSPSpFhKyZ3QH0jQKACgAoAKACgAoAKACgBpJ7U1ZilpsT2aeZKM9jWNWTWh2YOlzyUmaxXOPauU+hWguOc0CsLQMKACgAoAKACgAoAKACgAoAKAEIz3oE1caY1PWlbzKuxvlLyMmhpSVmRKPNbU4r4l/DDQPiHpT2epQYnVSYZlA3K2OOfTOK9vJs7xGT1VKk/d6ryPmuJuF8HxJh3TxC95LRre/Q+HfHXgfWfAWtT6NqkRyrHypcfK61++ZPnNHNqSq03v0P5N4iyDFcP4p0q6fL37nOgDO9CvI/EV7GnNys8PkvrHYs6bqN3pFwt7p8hWRGBPuKxxdGGIg4SWhtgMbUwlZSg7HvHgbxpB4rsEUkLeRja6+uK/PMzy+WBqPl+E/YsmziGZUVzWU9tDpcEnP515qkmrnsyTjow/GmZ2GUA0IetO5I1uaqJEhjDtVEjCvvVoYwqMUyHHQYetUYkdAnbqMcHOQQauLFZvYieWOFd8rBB700pyfuinaCvJnlf7RHiK1PwR+IlrAd5k8K6shP1s5RSzDCy+oVpP+SX5MWUZhBZthqa61IL/AMmRUr7o/MEPUZxUs06EiipZSJAKhmsRwFAx8eVzx19azaRQ8BgepBPQipk4vQpOfQ07LWr6wwofcvua4a2GjPoehhsXKjudLYeJLS62xzfI3rXmVcFOGsT3sNmdGt7tR2NcTQvGZfNTy1GS5PArzq9SOGg51Oh6WHjKtUUaKuYtx4y05WMFglxqMinGLePeP0r89zbxLyLKpSp15e8un9M+/wAs8Ps5zOKrQhaD/rsNHiXxCU3weGLrb1wY23Y+lfD1fHnJKVTkUG/l/wAE+pXg/jKkbzqpfNf5FvTfGGn3dxHY3iT2NzL0hmTaf1r7/h/xAyniJWw8tT47P+BM1yF8tSLnT7nQYK53EYXqB6V9k7NJxe58rGKoLli9HpbzPLviR47uZZo/DPh+XfLcuI3KnlRnBrxuM+IKHBeSTx+J/iNNRXe/U9DhPKKvGefwy7CP91DWo/TW3zs0ej+CfDdj4b8OwWKgeYyiSd/4mc9a/wA8MyzOrnWNqZhi5XnJ3P7HwuHpYGKoYSNoR0S7G6drspK44x9BXnR/fRdSeyNVzRlzMk6cCno9jXcKACgAoAKAGNyST2qWMia8iW5WzP3mBagW+pYqgCgAoAKACgC5ppt7qK40TUUWW0vYzC6nkDPFevlVX2VTR6PfyZ5mOotuNen8UT471v4F+O7n4vf8I34W0B7m20+7W/eUhgqoX3qMgegxX9dZHxjLPuCK2U71Yqy9Njz8bXoxqxqydk9/U+or2y8cLbmLUfAss8LjaVjjZz+HFfzV/wAQ4zqEedXb3sd8c0y+MUvaHBXF7d+DtQa9sbO5sIpn/fWd8pjDH1XOTXmY3I8bhoL67DlfT0PWpVqOLhzUXdI9I0+6XULGK9VGCyqCQwwQfb1r5mUPZyszKV07Fg7QeCTgDBPWocWp3QkuZ6m38HJ31Lx/q15n/jzjNqfx2tX9AeFibpybPkeIo8tCK8z3Wv2Q+NCgAoAKAEPSgCJ5UjGSRRHUyqT9krlKe+OcJXRGmeXWzC/uoqOxf5matVA4Z1JVRoJPSqasZcrjuOHTmgBaACgAoAKACgAoAKACgAoAKACgAoAKACgAoAKACgBrU0RMglFaROOqjL1S4hsbOe+uW2w28TSyN6KoyT+QrroQlVnGnDdtJfM8LHzhh6Uq1T4Ypt+iV2cp4I0+eDwzbXV2mLrUi+o3GevmTMXx+AYL/wABr2c1rRni5Qh8MLRXpFW/Hf5nx+SYOcMvhVqr36l5y9Zvm/BNL5HMeLPDFz418WPZWutXWmf2JZowmtzz5s7NleCD9yNe/cV62XY+GV4JVJ01P2kno+0UvXq2fN5vlFTO8xdKnVdP2MVqu829OnSK6lHQfDH/AAgPiaE6+Y9Th1IiK11edSZoJ+0T7idob+Ejvx3roxeP/tjCP6t7jhq4LZrurJXt1T6HHgcp/wBX8fH65apGppGo/ijL+V3btfo110PTljIr5JyPvo0rEgGBUmyVkeZ3/jnwl4k8T2sc+v2kWkaKftTmZ/L+0XeSqAK2CVTBbOMZK19ZRynG4HCScabdSpppraO71XV7elz4LEZ9l2Z4+EZ1oqjS953duad7JJPVqOrv3sbp+Jfgd38qHXUnf+7BBLKfyRTXnf2FmCV5U7LzaX5tHqPibKpPlhWu/JSf5JmOfF9g/jIXUGm6xNGdM2KE0yfcf3uSdpUHb056ZrtWW1FgeSU4J89/jjbbvffyPJebUpZn7SEJtcltISv8XZpO3mSXOrxX3jXw9cR2N/bBku7VjdWrw7i0YcAbhz/qj+dTDDOlgK8XKL+F6NPZtdPUdXFKvmeGmoSjdTj70XHdJrf/AAl60b+2/HFzODut9AgFsnobmYBnI91QKv8AwI1z1F9Vy+MftVXf/t2Oi+93fyR1Uf8Abc0nL7NFcq/xS1f3Rsvmyl8TV1fUIdK8OaDFFJe3t2LjbKcR+XBhju9txSujInQoyq4rENqMY203vLTT5XMOJY4mvGjgsIk5zlza7Whrr5XsavhzT/iHbXscniHXNKu7UhvNjhtmVwccbW4746jpXHja2WTptYanKMujb0+a1PUyvDZ1Tqp4yrCUOqUWn5WenXutjsEU14bZ9ZTiYOkf8TfxvqWon5odGhTTYD1HnSYlmI98eSv4GvRxP+zZfTpdajc36K8Y/wDtzPOwC+u5vWr/AGaKVNf4pWlP8ORfedlEK8OR9nSRajFYyPRpIsL0rNnbAdSLCgAoAKACgAoAKACgAoAbng1KeoS1NGwi8tNxHWuerLU9vAUvduXqyPRCgAoAKACgAoAKACgAoAKACgAoAKACgAoATHOaAEZQQc0AeefFf4Y6T8RNCltJIVjvo1LW82Od31r3uHs9q5NiYzg7we6PkOL+F6HEuBlTmrTXws+FvEWg6h4Y1i70fUrVo57ZypBHWv6GwGNo4+gq9F3TP5IzHK8TkteWGxSs0/vM5SxAb7pPau1q55jpN6o2PDGv3Hh/WILuA7VZ9sgB7V5+Y4OOKoOHU9PJ8fUy/FKbeh9FWt5HfWkN9F9yZQa/MatP2VR0Wft1GusXQVdEtMoZQJ7DT1oIENXEiQ1utUSMPSqQxh6GqQpbEZ61RzkE08Nuhedwq/zpxi5OyJnVhSV5mDfeKbdFZLQZYd69CjgnLc8XFZnyfAcxfanf3xJnmKrnoDXq0aEKatY8Srjq9eXN0PPfjcD/AMKX8ffKR/xTGq8n/r0krDOLLLcR/gn/AOks7+HnzZzhHL/n7T/9LR0qgele2fKjwBjpSKQ4CkaxJFBqJbmg8CoKQ8CpGiRaTNUPAz1qSo6jx8uTkKAMk/Ss6slTg5S2RtTpwqSUer29Sz4W0bU/G88rzzzQ6JbthyjlWl+hHNfxv4y+Kf1jFPJMudrbtafij+svCvw/eTYSOZ5kr1am0XqkvR6Hp0ceg+G7ZUjggiCDG5UG4/XvX8w4rG1cQ3OrJtvu7n7hTo+7amrLstim3jbSFJyZMDvtIrhjK5q8JKSOe8aa94I1Hw3fX97e29u9rGX80OFkU5HQ9a+gyGpmbzDD0cDzRd1s2jnxGFToezrq6t11PArn9p7xje6XJb6X4Yje3UGNbhp1VmUcZwRmv9H+HMBi44SjicX0Suj+ec78K5Zl7aVCfK5bWdv1Ov8Ag/Yz6/ex+JNVgMU0xyEPzfjX8ZePHHL4qzn6nQk1Tp6aPS60/Q/TPDHgOPBGTTo1VepJ3b6vXvufRsKIqbRyBxyK/GJ2sopbKx91Ta5dCTA9KjpYsKACgAoAKACgCMsvzt/dFKbskTKLbR57BqkmrfFCG2jlYR29vJuAbgniuyHLCm2zvnTVOkeifeDKO1chwgrMQAR0oAdQMKACgCNXKuHHDD5uPUU4t01dGc43g0aGlapHpHxA0XXmJWLU43trgjoWVQqZ/E1+z+HWaqGIhTvvc+XzKkpYadK2u570Ru7dDX73o2mj4W1otGTrfhjw/rtq9rq+k204lUrvaFS4z6HGRXHisDQxacasE/VI6cPiquGXNCTXzPDPG3wy1T4dZ13wdLPdaOGzc2krNK6AnkqTkgDk4FfkfGXh7TlSeKw2/ZH2eTcQRxdqWIdvMoW+qWd7pv8Aa0T/AOjmMvk9QcdK/B6mGqRq+xlunY+lmveUIf0j0P8AZ20R4PC9x4muEIm1+cXnzDkADZj/AMdr+p+A8t/s/LozktZHwfFGJVbGeyi9InrlfdHzgUAFADGyDxQJLUgnuVhHqT2qlBs5sRio0VYzJZml4yfzrrUUjyKlVy6jVAH1qjjtrcXA9KBi0AFABQAUAFABQAUAFABQAUAFABQAUAFABQAUAFABQAUAIelAmROKtM5pxucl8RrS9v8AwzLpNjbyyvqc8Fk5jUnZFJKqyMcdAE3ZNe1ktSnRxarVGkoKUterSbS9b2PkeK8PWxOXSwtGLbqyjB26RlJKTfko3uzZNuiKERAqqMAAcAVw87buzulh0lZLQ5HwdBPPqniq+ureSOR9YaBd6kboo4YlQj1B5P417WZyjCjhqcHdKF/m5SbPksloTq4jG1qkWm6rSv8AyxhFK3luberaJY61p8+l6lbiW2uF2uvT6EHsQcEHsRXn4fFVMLVVak7SR6uMy2jjqEsPXjeMtH/XddGc1De+JPCCix1ywvNb0+MYg1Gzj8ydVHRZ4hySB/GgOe4FetKlhcy/eYeSpze8ZOyv/dlt8na3RngQq4/JV7HFwlWpracFeSXacd21/NG9+qRS1z4lW6eHdZ1LQ9K1N5dPjjWOSeyeNGlkJUYDYJ2nk5A7etb4TI5PFUqWInG0m7pSTdlr0016HHmHE0I4HEV8JSm3TSs3BpXk7LfX3d3p27h4G+G2i2GgWVzrmi2l3q06faLma5gWRxI53EfMOMZx+FGbZ5iK2JnHD1HGmtEk2lZadO+4ZDwrhcPgqc8XSjKtJc0nJJu71tr22OzisYLaMRW8EcSDoqKFH5CvClVlN3k7s+njhI0o8sIpLy0OavU+z/EXTNw4u9Ku4l92SWJv5E16tJ8+V1LfZnF/epI8DEUvZ53RT+3TmvmpQf5Mb8QNN1BtKttW0m0e5vNHvIr6OCMEtKq5V0AHUlGbj2p5PXpKtKjWlaNSLi29lfVP70jPiLBV3h44nDRcp0pKaS3aWjS9U2M+HOlX9p4dN5qto9tfandz39zE64ZGdzgEHn7oWqzvEU6mK5KMrwhGMU/Rf53I4bwNalgva4iLjUqSlOSe6ben4WM7U9a0nS/icX1vUbaygtdD/dNcSBAXkn+bbnqcIOnvXTQwtbEZTbDxcnKprZX0UdL/AHnFisZhsJn18XNQjGlpzO2sp62vvojSj+J/gZiRBrD3BBx+4s55R+aoRXK8hzBfFC3rKK/NnoQ4pyh/BV5vSM3+UWXbH4h+D765Szg1R1nkOFSW1miJPp86CsKuS46jBzlDRdnF/k2d+G4kyvEVFShU959HGUf/AEqKOV+HfxDsF0Ui10TW9Wv7q6nvL37BZ+YsckkjMFLsQuQm0de1exnWTVHiPfqQhCKjGPNKzaSS2Sb3ueDwxxLRWEtTo1KtSUpTnyQuk5SbSbbS2stzubHxu00qx3Xg7xNZq38ctgHUfXymc/pXz1XKuVXhXpy8lK3/AKUkj7jC8QOclGphK0F3cLr/AMkcn+B2EdeIz7GmTr0rNnZDYdSLCgAoAKACgAoAKACgAoALaIzS4xwDUzkkjfDUXKd2bSKFQDFcM9WfRU0oxsPplhQAUAFABQAUAFABQAUAFABQAUAFABQAUAFACHoaT2AgfpgAEgUkv3egRkpTaZ4J+0t8Kl8QaK3i7SLcC+s1JkVRgunJJPqelff8E599Ur/V6r0loj8i8S+D1j8NLG0F70dT5GIdWAkGCMgj0Ir9wjZxsj+Zm5SbpvTlGt9337VcVZhJ8yTPc/hPqZ1Hw01s7EtbEDk57V+ecQ0FTxnMlufrvCNf2mC5G7nadq8Y+kY0gUGbEIG3OKBEbDIxVITIyMLgc1oiWM7YPbrRdNi5Xa7K893a24LSyAAckZrSNKpPZHNOtCl7zexz+oeKkXMdkmR6kV30ME/tHk4nM1UXunOXV7dXTlpZWwe2eK9inRhBWSPCq1pVHqyqQM9K2SSMHruRstLqJnEfG/P/AApfx9/2K+q/+kklcOcf8i3Ef4J/+ks9Ph7/AJHOE/6+0/8A0tHRKa92x8vZki8daQ0nceCDUtmsU0PXis27lkgwelItIeMVFxpEi46d6GzVIkUZ7VI1oUdceQWgto8h7iRIwfYsM/pXwviJnLyTIK+Ki7NL8z7nw8ySGfZ/QoTV4p3fy1PV4ktfB/hq2sbUBGhjBUHu3vX+Z2LxcqmIqYuo+ac9T+8aNPnmqf2VovQ428u576YzTSMxbnGeK8ec5Sep6VKl7KPKZ+qWk2oRLFDcNCvfacZHetcPWVF8zNtkeR/tEaXpekfDyRLVQtxM2wyNyzLwcmv2DwYqVcbxXQdfWN9vPU8jPf8Ac3UR5B4Ke81DU7PRYgWjn2oVPOAfSv7m8QuIYcOcO4jGx91tcsfVr/gHgYJSq1YU7X0ufaHgPT0spLGziAQQxYxjqdtf5hV68sbjKlSpvJtv77n2OJleklHQ9QQkjkAfStb30PJV+otAwoAKACgAz2oARnVAxY4CDJz2FHS4k03Y57XvEdrBalbOVXdxkYrnrVItxszpoUZTnseW+CtSafWr3xEku4pKI8+3f+VdmPUqcYReh6GJSlC0NWe1WV/DfQJNEwO4c4rCNSM/hZ5Di47ljaY+p4q+tiU09BSwGPegYBgaAAOGJA6jrTasFxrDPzgdOlNLmjZivrqUfEBZNDjlX70F/bOh7qPNBavreE8QsNjYa6nm4ql7SbVtLP8AI+j9MvEvrG3vEORKgYfQ1/VuFnzUYN9UfmVWKhUlAsbXYjH0P0raWt4mN3sR3Notzby28kaskylHBHVSMEflSlSVSHs56otabaHyP4whbwpe+I/C0v8Ao8bXAuLdDwBG8oAA9sCv5m4tytZfxDH3bU5Svc/T8prxrYeMou7UbH1L4Pt7Oy8OabaWIUQxwAJt6Yr+jMvjCGEpRhtbQ/OcfKU8RKclq2b1egcohIFAXDIobsJO5XuJ1iBIPNVCLeqOfE11TjZbmRI7yOXOTXbCKSPnqk5VZXmLjjpQSmwC4OaBsdQIKACgAoAKACgAoAKACgAoAKACgAoAKACgAoAKACgAoAKAEoAawpoykiJkzVpnPOFyJoqtSOeVK5GYfaq5jF0Rph9qfMZugNMPtT5iHQEMPtT5iHQG+R7U+Yn2AeR7Uc4fVyndaFZ3moWWpzRsbjTzIYWBxgOu1gfUEY/ECt6eLqU6U6UXpK1/k7o462V0q9eniJr3qd7f9vKz/ryLRt/aslM3eGG/Z/anzkfVjPvvDOh6ndRX2o6NZXVxAu2OWaBXZB1wCRxXRSx+IoQdOlUcYvdJtHFiMmwmKqRrV6UZSjs2k2vvL8dqkahEQKo4AAwBXO6jbuzshhlFWSH+QOhFTzGqoDbDTbPToFtbC0htoVyVjhjCKMnJwBxTrV6laXPUk2+7d2XhcFSwsFToxUYrokkvuReRK52z0oQsToMVm2dcI2Jh0qGdURaBhQAUAFABQAUAFACUAKMscAZpN2HGLlojStLcRorbeSMmuWctWe9haPLBNlnmoOtodSKCgAoAKACgAoAKACgAoAKACgAoAKACgAoAKAEPSgBmwZyAc0+liHTTdyC7tYry3ktLmPdFKpRgehBpQcqElUp7oVWhCtBwnqmfCfxz+H58BeMZ/IQ/YtQ3SRHHAPU/zr+geEs6WbYJSb96OjP5I4/4d/sDM3GCtCWq/M83/gDZzxx719fGSlsfBpXbPWvgkzfZL9Oxk/oK+K4ospqR+j8Eyk6Un0R6c3A5r5dO595vsMJqrEOLDcCuKGrEbETkYxRF3C2hUu762tIyzzKD6V0U6U57I5amIpU/iZz174nkcMlsmP8Aa9a9Cll6XvS3PJxGaybcIbGBcXNzcvunkLV6dOMaaskeNVqTqu7ZASc8LW1rGDgl1Iio3ZqotmTQhFXckjYUhPVHDfG8f8WW8ff9ivqv/pJJXDnD/wCE3Ef4J/8ApLPU4eX/AAs4T/r7T/8AS0dCvSvekfMkx5AqBx3FQc1MjUk21mMkQelBcR4GKyZSHqOc0Gq2J4+tJklLVMC4sGb7ouFz/wB9CvxnxxU3wpW5PL80fsHgpOEeJI83Z/kzvfGd4X1H7MD8i1/nNXbsl5H9rYanpGRzud2eO/FYu+7O5lfUb5LGzkvZxgRjCL6mujD0PbSSD1OB8Y+Bm8b+B9Tk1H5b64hM9smfuZI4/nX2vCvEa4Yz7D4qjtCSucuOoqrQnRltJaHlfwB8P38vi511ixeJ7AlQzLw2Mc1/Sn0heKJSyfDUKbsqqU7emh83wxi6GYudWi7+zfKz6x8MOqazH0xyK/jbDS99yZ9PiPhPRe5HpXZHqeTEKooKACgAoAZKURC8hwo4z6VULc2oavRHlvj34hySa3Z+FNFk3uzfvmU/w4/+tXRSw0o0p1J7dDtw+Gs7sydXae8mtvD+ngtdai4QEdY1P8X50cM5bLMsdCM17p2c0aF5DE0BvB+vz6EITslRZU/6aEKNxH0Jr6TjnKlls4cq90wwuIjXbNzS9Zk024cW1wHYAFoc9M18JeUY88Voa1KUZI6m38a2xXF1byIT12jNaxxCnHzOGeGtqi2ni3SpsMNw2+oqvrShujP2MidPEmkyHcLrb7cZoeKpy956CdKSLltqFnccRXSybu2a0pypVvtGbptFnkbfQ1SYmih4hKJpEwY8blI+oPFevk1TkxtN+aMpR0foz3jwFI83g7R5X+81ohP5V/YGC97D0n5H5TjFbFSOjj7/AFrsvqzm6sfTGcJ4/wDhX4V+IK41uyHmrgeao+YgdB1rxszyXBZjJSrRvJbHoYLNKuDTUNjo/DWiW3h3RbPQrWR3isk8tGfqRyf616VCgsPTVPotjinWdebm+psVuQNagTVyN32IWNNR5jOpL2auZM9wZnIrrpx5YniV6/tJtjF44qzkkrjqBBQAUAFABQAUAFABQAUAFABQAUAFABQAUAFABQAUAFABQAUAFABQAhFAmhpWnchxE2U7k8gmz2p3J9mNMYouQ6aEMdPmIdMb5VPmJ9kHle1HMHsRfJo5h+xDyvajmD2Ihh9qfMS6I3yfajmJ9gIYfanzEuiHk+1HMHsQ8r2o5h+yHLHScio0yRVqWzeMLEiipZtFDhUmiFoGFABQAUAFABQAUANJPQd6TdhO7dkXbK0P33rCcz2MHhrayNFRgYFYPU9VK2gtABQAUAFABQAUAFABQAUAFABQAUAFABQAUAFABQAUAFAEcoJTg4o6EvSzPHf2k/AK+LPA8t9ax5vLDEqsBzsHLfoK+w4Lzb+zscqEnaMj838SuHVm+WyxEF78NfkfEwIxkenT0Nfv6SXvLY/lGLdNvmPbvg7p7W3hprqVMPcOD+GK/POIq3tq/Kj9b4RwnsMC5dzvGJU4xmvFitD6n4RjbvYD1qumhDlzaGfdana2md0gLDsK6KdGc9zjrYiNHcwL/wASTzkpbLtXuT3r0KOCitZHkYrNW3aBhzM0z75ZWJ9K7Y0lDY8upXlV3IyB0FboxI2HFNAyMjFamTGFfeqRkxhWmZsjYcmqQLY4b44D/iy3j/8A7FfVf/SSSvOzj/kXYj/BP/0lnrcPf8jnCf8AX2n/AOlo6BVYdvzr33JPqfL+pLkY75+lSXFK+jHIRmpkW01sTAA96yegRu9yRRRc2ihyjFZlJEijoPWg0S0JVXaetJu4uW5R1xHayDxjLxyI4/BgTXw3iJlf9r8O4jDLdq/3an3Hh5j/AOy+IcPWe17ffodHf3y6pHFqMbZE8Qcc1/mBjoOGJdGStyux/oPSkqdNQjquj7lYBmGB2rlqSTsNKysYOtMdW1e20eM5jjxJIfQjn+Yr1MNFUKLqX16BLYXxldPZeHbryTsZ12KRx3HAr0uEMvjm+eYfDSV7yR5mfY1ZflFbFy+xC/p0MD4d20S6pdTbBujXbkDrkA1+2/SQrqOZYXCRVo04Wt9x+TeBPtMTkeIzCpK/tKl7dt0ejabOLbUIZTwu7k1/NlJa3P2isrxPT45leMSjGHGRXo819jyrcug7ceQdobsCaeoXQBjnDYB+tNp9AugLgZ4Jx7UlzfaWgXGT3MVqhkuHVVHvTeiuOMZTdoo868aePGwthpqNI8h2hU5P+8cdAK6MBga2a1VRor1Z20qPs3eR5rpsUOmavd69dF5rl8RRqoLkvnoMduete7mmFdaUMswi5pLdnbKdo6Hrvw58E3UMv9u6uv8Ap95widfIQ9h+Pev1ThXh+nllCMZq8jxcwxVoOKNz4veDpLjRrTxHpKFrzSuGUdWiJy/16V6PGOSU84wDjtKKueTlmLdGryvqeS+G/Dg8XeKpxpmovbXU9ujwqeQ7gElTk8Yr8u4WyOlnEJ4Cr7so7eZ9HjcX9Tp+0tc09atPE/hi3lfxPoxhjiXLTRtvUL6kgcV5mM4Fx2CqNRV9RYXMaFampt69jmtH0rX/ABZcNH4Qv4nd2/5aTBcD8TXo5ZwbjMVJRqxSXqjWtj8PRjzHp2n/AAJ8XRaaLi/8VJ/aBGWjWEFfYZzivtJeGlCpS5HK0vQ8SfEFNz92Ghy8r6z4a1Z9E19WtbuNsRSA/JKPY9PXivyniHhfEZDVaauu56+DrU8bHmWh6B4X1w36i0mIEiDnmvDoT9o9dDGvT9mO8aStHo6hB80t3BEOfVwP617eTU3VzCnTXdHJJ+62+zPpHwtaNY+HtPs2/wCWcCp09BX9jYGPJhYLsj8mxL5sRORsRjiuiOvvdznvfUfVAM8sZyelQ4Ju7FZCLGwJJbIzxx0q3ruK3YkoKGt0zSauCV2UtQkKR7QOtdFJXPOzCryrlM9Rjmug8RxcWABzmgdx1AgoAKACgAoAKACgAoAKACgAoAKACgAoAKACgAoAKACgAoAKACgAoATIoFcMigVw4oHoGBQFkGBQFg2ii4uUTaKdw5RdopXDlDAouPlQYFFw5UJtFO4uUNlFxcgmyi4uQPLp3F7MTZRcPZi7KVw5BdoouUooUYpFKwtAwoAKACgAoAKACga1Eyc4HNLbcWrdkXLWyLnzGOMdsVjUnbY9TCYTmXNIv7MDANc71PWUeVWQ4DAxQNC0DCgAoAKACgAoAKACgAoAKACgAoAKACgAoAKACgAoAKAGS/doSuw30KOoWqXtjcWMwDJPE0ZyOzAj+tFKbpYiMl/Vjmr01XozoS1VmfAnivwXdaf8R73w5bQnb9pLLx0Qk4P6V/RuAzZVsphiHvax/HudZFOGdTwkdFzX26Ht2l6dHo+mwWChQIUCk9Mmvh69V4mq6j6n6lhaEMvw0aCd/Miv9XtLYbhIGYdhWlKhKW5z1sbGOxzt94gubwlI8ov1r0aODUXzNnk18fKa5YqxlvvZizuSfeu5RitkedOc5fEyGRT3/SqtfYxaiugwj1GatOwnYYR1qrmbQxuhp3CxCSR2rRO5m0NIqzJxGGqIlEjbOSad+hne2hwvxwP/ABZfx/8A9ivqv/pJJXn5x/yLsR/gn/6Sz1+Hf+RxhP8Ar7T/APS0eqT6NZXI+aHyz7UoYicRTy6jJaGZceF5VBa3mB9jXVDHLZnDWyxxV6e5mzWN5bHbJASPWuiOJjI45YetDdDUXb2INac3NqZ+99okWg0iPUcVDKJVHIpGhJ3pDQ2aPzInTGSykfnXNiqca1GVOezTRtTrzw041obpp/iUfDEzi0m0uQ5NjL5S/wC6BX+ZfidkLyLiXEUbaNto/wBDuDM2WcZBhMXfVxVzcyCdo471+bvRJn1bdypFYRQXjXaDLy8MfSumVZumogrJnMfEW5ylhp443y7m+mDX7X4A5C844upVmrxpu7/I/LPGbN/7J4NxsouzqJxX3pkHw/x/amoRZ/iB/wDHRX0f0mqThxFBrblf6Hzn0fa6rcHxt0ev4ncBdx25xg5FfzVGVj91aujsfDfiOCaA2F4214wApNdtGqranm1aDcrou+IfE1lolpHcbRPLNII0VSM5NehTtIxVGTZsRvvgjnYAMyBjn+HIzXNKTpvQyUHc5nxB8QtE0MvEbnzZl6hOcGt4YbFYhXhG51Qw7lrLY5NL3xj4/uPsui2RgtmPN05DJj2AORX0+S8EYzGyVSrojeWIpYZaEHiDwnq+iImh+F7OS61a+GLm9lO4RJ0YDoRkH9K/Rlk8MsofVcJH359exjDF+1blI6jwH8LbfQljmvSb++wCxbkJ7jPSvUyjh+jl69pa9V7s58Vj1FWPW9L0xbFRNKfMmPHsK+uoUuWKlPc+bxGJdZ6bF+SOJ0YSruVhsZD0YHrWzUKjtLY4uaUHdHhnjv4ca74O8TW3jzwGhktY5g1xaKOUyfmI6Dua+NxfD/1DMFmGB+Z79DHQxND2Nbc9L8T6TF8U/Ak+nfaHso9Yg/izuXP0+lfU4itLMaSajr1PHhL6nUbjqeK6r+y34k8Owf2h8N/Gk0d7aDd5TM+JT1x2rxpZE8P+9p1Hzdjthj6VXSoj0L4MfEjxBr/neD/H2nSWPiPTFw6FcLPHyFYYyM4GetelhMZXqJUqi95dfI5cVTp70tjZ+L3gSHxv4VlWEMup2imWylU4ZH9CfpmubP8ALKePo8s1zM0y7FTw0zw/4feJLn7bHZ6ixiuYCVcn+LBr+aM2wX1Ko+VaXPta8bxueq6pG+uaxoOjW43G6uEnI9o2VjX0vAmC+t5rSbPAzOo6GFnI+pUVYo1TpgYFf1jCPL7iPyipK95EkRyD7VaVkC2Q+gAoAKACgBrdqOor2Zm6g2W2VvSPGzF++iqvSug86W4tAgoAKACgAoAKACgAoAKACgAoAKACgAoAKACgAoAKACgAoAKACgBCcUCbsMLVVjNyGGTHeqSMZVLCebRyk+1FEgo5RqqOEnvSsaKoOD1Ni1MN9Fh84F6dhOYnmUWF7QA9FgVQXfSsVzi7qLD5w3Ciwc4m+iwucN9Fg5xC9OxDqDTJ70+Uh1Rplp8pLrCiWjlBVhRJ70rFqoPD1NjVTHA0i0xaBhQAUAAUsdq9TSulqyox53ZF21sgvzv1rGpUvsevhsGkryLyAAYFcyv1PSiktEOpjCgAoAKACgAoAKACgAoAKACgAoAKACgAoAKACgAoAKACgAoAa3SpkF7EWAAcmqkuazRDtB3fU8L+MGiaNonilPFP2f8A0m6iWIEeoyf6197w7jKtbDfVW9Ln5RxZl1DC494u26R5xe6zeXQ3GQjJyQK+phhVA+DrYyU6bgt2ZjZ3bnJbPrXeuWx5/v8AUacEgqMAVSQXEaqIkRuKpGTGEVQiJu9UQxh6UARFfStImbGsMVaMyJqtESG4yKXUwlucJ8cR/wAWW8f/APYr6r/6SSVw5v8A8i7Ef4J/+ks9jh3/AJHGE/6+0/8A0pHsYUDoKwtc61FIcAOtQ4pFxfK7oUosgw6gihNrYckp/EU59Gsbg/c2H1FaLE1I6XMJYGnW1sZ8/hqZPmt5Aw9DXTDGdzhqZVN/AzPlsby3/wBbCwA7gV0xxEJHDKhOm7NDFPY4/rV3vsSp62aJBkds/WkzVRT2HLncMEfhWU9F72xfIoxbepl6UGh8R30KKAskO8/XdX8LfSTwkcPntKvBWclr97P7M8DsbKvwqqVR3cZcq8lbY3mQFl9v0r+brOo+VH7c9fdtsLuj5BPA5JotODs1cyhKNSXJc818TX66r4id4jvhtU8sem4HrX9vfRc4Sq4anXznERspqy+9M/k36THFVOnTocP0ZXafNL0aasS+Dbn7P4kKl8C4hY49TwK8b6VWTexxeGxkVpJO7+Z6v0Zsx+tZRi8CnrCSaXlY9F3Andtx2r+O/Z8i5mf1DTftLdO4H5RuPQdfc1Cfu6bkThyyZi6pLM2v6TBksU/fbT6huterRqOGGlNDUV1OkuvEPiLxfef8I1oTrAiqBcXKnmMY6enPNfRcNcP1c6qqpJe6jjqRjT1OG+IcE+lazYfDHwLAbzXrxQ91drzJtYHr2xkHtX6zLKKWGSw+EglLuefLGSh70np2Pa/gZ8KvEPw9067HiXVTcy3zgooOfL4HHT2r6/KsFVoUrV3dng4vHKpP3Ud4PDsYlLTTb13ZHStVh4qTb1LWLm1dOxpwW1tbACCMKfWtYQVN3jocdarOp8TLCjAz3NbtuWrMVsDKu3kcDmp5UPfcYC332QFRxxyWrSMvZqwnH+Uqapqmm6Fp82p6ze29hY24LPPI21EX3PanSjKWlLQnnjS1kzx/Uf20f2aNMu/sVx8VNEaSN8ZjuQVBHrWiwtRu5zSxNJy3O98E+Pvhh8TCPEPgjxFpGtzIDmW0k3uo9OKiVBwldrU3hiYv3YvQ60HnDgKCMn8alNU3dbnQ1dXR8w+O/C8+j/EC7t7GHYXmE9uOmYQBvP5mvwHjzDQy/GPmXuv8z7bLK/1yilLVna/CvxboMfxJiu/FHiG0tYtItsIssmAC6Y/pXteE2Fiq8sTXWiva55fFWFqywvJh1q7aI+qNG8QaP4igW70jVILyFhuV4W3DHrX9B0cTCo2z8pqYTEYZ2rxsasII3Z7niugz5eXqS0AFABQAUANbqKQnujN1FfnDCuikeJmSfOiqMdq6DgYtAgoAKACgAoAKACgAoAKACgAoAKACgAoAKACgAoAKACgAoAKACgBjmqSMpshd8VaRyznYrvLjvWiicVStYzdH8RaVr9ob/Rr6O6txI0XmJnG5TgjmurE4Ktg5+zrx5Xa9vU83A5vhsype2ws1KN2rruty+JveuflO1VyRZfepcTeNa5IJfeo5TdVR3me9HKV7UaZKfKQ6owy+9PlM3WFEvvRygqw4S+9TymqrCiX3o5SlVFMvvRyg6w0ze9PlIdYTzfejlD2w1pvemomUq5GZveqUTGVcYZ/eq5DJ4gcs3vScS41yRZfepcTeNUmWSoaOmFQkVqho6IzJA1S0aqQvakaD4IHmbrgVnKdjejSdZ2RowWkUeCVBb1rCVRvQ9ihg409WtSztHpWZ2rTRAAB0oFawtAwoAKACgAoAKACgAoAKACgAoAKACgAoAKACgAoAKACgAoAKAEIB60CauIUQ9VoWmwNKW55b8etPWbw/bXSRjdBITn04FfT8MVGsVa58Dx5h1PCxnY8DGzDEDmv0pt8yR+ORVptv5DMkDg1pypA2xvWqMhGApisRuPSmiWkRNmnczegwgVotiWhrKO1MhkTD2qhWImHFNXZEl2IyCTgCtFcyclHcjbcDgnAq1axL5JanDfHEqfgt4/25b/il9V/9JJK87OH/AMJ1f/BL/wBJZ6vDyf8AbGEsv+XtP/0pHsWayOq44dKljHLUjHD3OBUyVy1Fy2ZIoQ8DOah3QPniP2o42uAw9CKLtGl4SWqKlxotjOCxTax7itVipx0MZ4OnWTila5mXHh2ZPmt5Nw9DW8MV3OCeUuGzKT2V1bcywnd/CRzXQ5xqq1zkqYapBqLWjOas9Qgg8RX8upo8WMwo2CFIznOa/h/x8wuY5pnceSjJwit+V23fWx/aPgzHL8Lw9CDrR5371uZXva21zaOs6OF5v4CMZwJBnH51/OsMuxkpckKcub0Z+wV8VCEVKTSj3OZ8Q+NxcKdN0SM56NIRxj61+0eG/gvm/FOIjWxMHCCafvK2l/M/MuPvFbJODMM/ZTjUqNP4Wnr8rnMRwtDFw2XZtzHPWv8ARXIchw+QZfDLsKrKKsf58cR8QYjibNJ4/Fu7k7+i7AszWVza30fDQSKWP+znmvzPxz4YjxNwtUlGPvw1Xorn6b4GcSy4d4mhTcrQrJp+rskesQ3Ed3bR3MeCJkBGPXFf5iTozo1HSn0b/M/0KqayXJs1e45eF+bn/GiceWbRPK47nMeLLqe01qweAZuJYSsWO53V7mTYR46nKklcvbVntnwy8I2ui2UVsx3TXKmeeVhySfmA/DOK/ofIsvp4GhGnTVnZfkfM5liXF3RreDfhnp/h7xJq3i67kW41HUXKxu6gmKENlQPzNfQUsNGjPnlqzwZYmdVWZ2F5eWOnqZ9SvreyUHO6aYKD+ZrrdOdTYwc4QV5Fax8ReG79zBpniPS7qQn7kV2jn8gaPYzp7mbxUJ6Jml8wyHXBHpSsaJ3FHSkMDnHHWgCnqWoW2ladd6tdPshsYXnkbtgKSf5UkuedhVJqED5I8PfC7xd+2/4luvG3jHWL/Rfhjp05TSbS3laJ9RXqHbBU7SGI7jivpMJhYU483c+OzPHzm+VOx73pv7EP7NenaeNNg+H6SxldpaWdmdvU5PNeiqMbHhOvVTu2eJ/GP9hy6+G5b4pfswareaRqmjA3M+kvcs0Fwi8uPmOM4DcYrmxGEUtTvwePlB2bPXv2cfjI3xu+HFt4ovbU2esWhFnq1oy4MNwACwwQD3HavnsVR5Gfa4Su6sbox/2hdP1CG/0PWdEgze3TDT19R5jdcenFfn3GORxz2nSo21T/AFPsOHpezcm9kbWieBvAfw90e2uPEoS41G9wZWY5cs2OAvcAn8K9/L8poZVhY06dk0kcdfHYrH4iSofCr69NPMsa1pw8BT2/j/wZdzQwQyKb62MhaN4icAAE4HJHQV6kKjo2knocrbx0HSxCXkz6T0i4+12MV0DxKiuPxFfVUpc0Ez88nB06sovuXa0EFABQAUANbqKCXuilfrlM4renuefmULq6M9CMZroPFSYuRQGwtABQAUAFABQAUAFABQAUAFABQAUAFABQAUAFABQAUAFABQAhNAm7EMjVpFHJVkVZXxW0UedWqWOJ8fajd3UVt4P0iYx3+uFo3kU829qP9dL7HB2r7sPSveyehCm5Y6urwp627y+yvv1fkj4jiXGVasYZXhXapWum/wCWC+OX3aLzZn/CiCCw8KyRWsYjhOo3nlqOyiZlA/Ja6eIZyrYxObu+WF//AAFP9TzeEFDC5c401aPPUt6KTS/I0b74i+F9K12Tw9qWpC1uYoPtDPMNse3rjceM45x+HXiuWlkuLxGHWJpQ5ot201f3dv62O+vxTl+ExjwVepyyS5rvRW9e/wDw2+hDF8X/AIfu21fEI2g7TJ9mm8sH3fZt/WtJcN5kl/C+V43+69xU+OMlbt7f58srffy2/E66z1G1vreO7srmOeCVQ0ckbBlYeoI4NeLVozpScKis1umfV4fG08RTVWlJSi9mndP5ljzvesuU6fbENze29pC9zdTxwwxjc8kjBVUepJ4Aq4UpVJKEFdvojCtioUYOpUklFbtuyRyFz8WvCke97M6jqEUZw81nYyyxD1+fG0/gTXuQ4dxjsqnLBvpKST+69z5Stxrlsbulz1Et3CEnH77W+5mp4Z8ceHPF0DzaDqaXBjx5kRBSSP8A3lOCPr09648dlWKy6SjiIWvs90/Ro9HKuI8DnMHPB1Oa262a9U9fnsbon9687kPaWIFE/vRyFLEDJr2KCNpZpUjReSzNgD8TTjSc3yxV2RUxcaceabsjM1fxbomhXVhZ6rfrby6nKYbYFSQ78cZAwOoGT6iuvDZdiMXCdSjG6grvyR5uNz3CZfUpUsRPldR2jvq/03W/c0/tHHWuXkPQeJ0KGp69pekJFJqmoQWqzyiGMyuFDOeijPeuihg62JbVGLlZXdux5+MzXD4NJ4iaim7K7tdvoUfEvjDRPCdgNR1y9EETNsQBSzO2M4UDk/yrowOW4jManssPG7/I4c1z7CZRR9ti52Wy6tvySOJX9oHwZLMIYrPV3ZmCrtt0O4npgb8/pXvvg7HxjzOUfvf+R8kvEjLJz5Yxm/8At1a/+TGrB8ZPCvW7ttYtB6zafJgf98g1xz4Zxn2HCXpJfrY9Olxzl3/LyNSPrCX6XN3R/iP4K1p1i07xNYvI3SN5PLc/RXwa87E5Jj8Kr1aTt3tdfernuYDirKcc1GhiIt9m7P7nZnUxyg968hxPqadUnSSs2jrhUJlbNQ0dcJ3JQahnRF3FSWWE8GocFI6adZ4d3Retr1XcK/Hua55U7ao9PD472skpaF4OjfdYGs7NHoqcXsxcilcoKAFoAKACgAoAKACgAoAKACgAoAKACgAoAKACgAoAKACgAoAKACgAoA4v4tW4uPBl8SuTGoYce4r2MhqOGOij5ji2iquWyfY+ZGUDJyK/Vk/fPweorOFuoyui5ElqIcYoM2NaqEMbFO5LI2U0GUiJq1jsJoYxHHNMhoawqibkDDJwvJ9BQpJbsTu/hJYdMuro4RGUeuKieIjHqa08LKpujQg8L4Aa5kya5ZYt9DpjlF3zXOT+O+mWlr8BviOY4wWHhHWDn/tzlrys1xEp4Ksn/LL8mfRZDhadHMcPffnh/wClI7fvXpngokXtSZr0HLUlRHVLLHjrSGSjpWb3KQ4dKQxwpmiFMauMMqke4rOcuXUt3atoZ2oeHdK1AYntozn2rGrTp4tcuIpqS89R0VPAP2uGquMvK6Od1XwFplpaT3UFhBhImwdgzXJhOHsijXU1hoc197I0x3EfEM8NO+Llydrv/M8s4R2VIgoBI4FfqlDDUqFJKhFJH4xia88TNyrtyd9xa6jERkSRWjfowxXPi8NTxlCVCqrxkrP0OjC4qpgq0cTRdpQd16o6TwLq7RJJol/KPMUloST264/lX+ZfjZ4fVODs7lWoxvRm7p+urXyuf6PeE3G1LjfIYVpS/e09JL00T+djscsDlkxn731r8Tbdz9Jc2olCOxt7nxnocl0u9I5FCZ9d1ff+H6TxupNeb9ie9aFldRVQoKbW/lX77hVyyPlscvducH+0z+0LpP7P/gj+0xbHUNe1BjDptivLPIcY4/H9K9yjh3VaPmMXi3Qg7bng3w6/ZT/aG/aKjg+Ifx9+JWo6Bpt9+8g0SwlkgYRn/dYr+le7Qwiij5PFZnVm7XPVH/4JyfDzRrUT+FfiL440zUV5jujrchTf2yoUEjNbPCqSsclPH1IO8jW8Daj8V/gvr1p8P/jNqUWuaXfMYtH12BDHuIGdku4szEKBycZJrxcZhvY6o+ry3HrEWR7qvKg+teXe57b3Buh5oA4/4sxTz/DrWIINwDQ/Mq9Sv8X4YzWtHWepz1Yc92a3wLk0HQ/gV4VbS1VdPstKRtsYzhRnjA719fhacZRS7n5/jacpYmUX0PI9Z/bffT9Zubaz+Feqz6bauyyXBu442KjqQjDd69q+zwvCVTFYf2sKiv2PMliYwfLUWh7z8MviZ4S+LXhWPxP4Xn820lDRTxOfmjccOrAgdDkdK+XxWBxOAqulitGjWDVRr2Hwnzb8Hrvw/wCB/jL8TtJt5yLbVNfuJbeCGM7BKSvoMdBXxWPxsJVnT6H6JkuXYhUPb/YPcdc8MW3iHU9L1C5lYLpjCXZn7zA5FcVSkn76PcwuNlh6VSkvtHm6xN4y8cah4i1W2ZbWyIt7K3kHAZcqzY6c4Brxq6lVqH0GHjDCYKNGP2r3Oh8byJD4JbRY1ZrrV5VhghHU4ZWwPwBr0YxvTVI8+hGH1jnfwQR9EeH7X7Fo9pak5McKA/lX1+Gh7OjGPY/NcRU9rVlNbNmjWxiFABQAUANYZxTTsTJXsMmTdGV9acXqRXjzwsY80TRMV7Zrqg9D5yupUptDeAOK13Ml746pGFABQAUAFABQAUAFABQAUAFABQAUAFABQAUAFABQAUAJQAxmqkjGcirNJjvWsUefWqWM6+vIbS3lurmVY4oUaSR26KoGST+FdVKlKpJQirt6I8XF4mNGEqk3ZJNt9kji/Ccc+oy3fjXUEZbjV8Laxv1gsl/1S+xbJc+7D0r3sxlGio4CltT3feb3fy+Feh8RlfPiZTzWsveq/Cv5aa+Fer+J+vkRfDptng6yP/PR7iX/AL6ndv61edK+On5cq+6KRy8Oz5csp+bk/vlJ/qYvifw5p3iz4jaZa6pD5ttYaa91ImcByZQqK3tnccd8V34DG1cuyupOi7SlNJeWl21/XU8rM8voZvnVKniFeMIOTXf3rJPy3+49Aghto7cWkdvEsAXYIlQBAvpjpivmpynKXO3r36n29FQjD2aiuXa1tLehzXhuOHw9461PwzpihNOubGPVEgUnZbymRkcKOgDYDY9c4r1cdKWNy6ni6us1Jwv1asmr92tjyMqUctzetgMPpSlBVEukZXcWl2Ut7d9jsby/tdPs5r++nWG3t0MksjHhVAySa8OlRnWmqdNXb0SPrK2Kp4alKtWlaMVdt9EjkNO0e68byx+IvFkTDTt3madpL/6sJ/DLOv8AG5HIU8KD65r262JhlSeFwb9/aU+t+qi+iXfd+h8vh8HUz+Sx2ZL91vTpPa3SU11k97PSPqSzaz4zvpjb+G/DVrZWcR2Lc6pI0e8D+7Cg3Aem4j6VEcLgKUebFVXKT6QV7esnp91x1cfmmIlyYGgoQWnNUbV/SEdUu17ehzhhvvCHiVvGfibw3p7CdPIuNS0mSQCEMR88sL9RwMsCcDrmvU5qeZYX6jhKstNVCaWtukZL8EzwXGtk2PeaY+hH3laVSm5aX6yg/wAZK9up2HivxEuieFNR1yGVW8m1aSFgchnIwnPoWK14mX4J4rGU8PJbuz9Ov4XPpc2zVYHLquLg9otr1e34tFT4c2N/o/g3TbXU7mea6eMzymVyzKXJbbz6A4+ua2zutTxOOqTpJKKdlby0v8zm4Zp1sFldKnXk3Nq7u725tbfK/wB5mfGOUz+BbnTo0Ek1/cW1tCvq5lUj/wBBNdfDMeTMI1W7KKk36Wf+ZwcaVnVyidBK8pyjFevMn+hj/GCxhtPh5Zxhma40ya2W2l/i3Abc/iMn8q7eGqsqmZzfSaldfieVxlSjSyWnHeVNw5X1utPyPQ9N1JNQ061v42BS5hSZSOhDKCP518zXoOjVlTfRtfcfa4bGrEUIVovSST+9XOI+NNompeFbaD/lqdSt1hPcMxK8fgxr6Dheo6GMlLpySv8ALX9D5LjaCxWXwh15429XdfqdbrOhaL4hhjt9a06G8jhkEqLKudrev/1uhrxcNi6+Ck5YeTi2raH0eNwWFzKKhioKSTur9zz/AOJmi2Vx4j8E6RZWcEKyXz/LFGFAjUxlsAdsZr6XIsVUhhcZXqSbtFbvq+ax8bxPgqVTG4DDUopXm9klonFvY9Wjr41n6TTKmpeGvD+uIU1fRbK7z3lhVmH0OMj8K3oY7E4R3oVHH0bM8TleCx6tiqUZ+qTf37nOt4I17wu32v4ea5JHEnJ0jUJGltXH92Nj80Z9Of0r01muGx/uZnTu/wCeKtJeq2keR/YONyh+1yKs0l/y6m3KD8oveL+f4HReEPGNv4mjnt5bSXT9UsWCXthP/rIWPQj+8h7MOteZmWWSwLUoyUqcvhktn/k11R9FkefQzZSpyi6daGk4PeL/AFT6NbnUxtXkNH1VOROhrJnbBktSbiHpQJuyJIbhojgdBWc4cx00MQ6bNCC7SXg9a5pUrHs0MUprUsbhiptY6laQo6UDtYWgAoAKACgAoAKACgAoAKACgAoAKACgAoAKACgAoAKACgAoAKAOa+IqhvCGog/88/6ivRyf/foHhcS/8iyr6HyqyfNt/wBqv1++jP5/f8VCutVEiQzGKtGTGnrTJIpMZFFrj5VIiZTn79WpJGE01sRNgHnJq+ZbiVS/uksVld3P+qgyOmSKiVaMepawlWq9C/b+HJWO6eXb7VyzxfY66eWOPxmhFpNpb/8ALEMfWud1XM7I4WFPWO5YwiDAXaKk2iuUQ47HNUtRvU8+/aC/5IN8Sf8AsUdY/wDSKWuPMv8Ac63+GX5M7sn/AORlh/8AHD/0pHV969c+bRIvakzXoOWpKiOxUs0SHj1pBYkU54rN7lj+gxSAcoNGxoh+w46CofvbMu3lcERd33RUtSejehouVbIq69zod+AAMQt/Kqw1OEa0TlzD3sLN9TwJgQTtY5ya/SIJqCSR+POpOE5K/UK1EJwOfTkUBezRE6SK6XVu+24jbcpP8q+A8QeCMHxrlc8NXj7yTcX5r/M+88PeOsZwPm0a9Nv2cnaSXZnZ6R42s7q3jS73Pf52G2T78jf7Ir/NPiPgPM8mzeWXzhrumtrH+kHDOd4HinLo43BS922t9zYutI8fb9O1r/hC9VSG0nWZh5Y3BB+NfScP8F5jlFVYqbVjrqYvDSj7PnVz2HwR4o0nxA63Om3GWT93JFn5kboQfxzX6zQnqjxsfS9nG02fOnxR8PH4if8ABQDwT4T8QoJtF0mygvkt5OVeRklB4/AV9jl6925+Y51OUG0j76Pl2y7U+SKNdin+6PQV7cU+XbU+UlKbemp8+eK/2yNA8L65caKfh94kuhbPtkuI44ypA6sPm6CvpMJwzi8XSVWDWvQmdaEVy1XYb8WfiJ4I+K/wHm8YeFdQinFteQqhzmSCfzYw8Zx0YZwa+VzfA1qDlCvHlt1ex7GRVY+2UYSuenabPNJp1tJMpMzxAle9fGx992R+hONnZlokElAAzDqtOS5HqZuXL0ILi3iuraa1uQHilRo3Dd1YYI+nNFmpXQ4e95Hgmq+Kfip+zJaXdv4M8Hv4p8LzzGW0jjUs1muMBTggBRj9a97LMXh02sXPlVjxsdlFTFzvR3Pz0+LXxZ+OPxB/aVPij7HfaXBNdw/6JGuIo4wFDDnPHHNe3l2eYfCYlOlibQv3PLxPC2MqwaVCTfofaH7Mt78QNPXxLp3hzQ7q2h1dYwl1IuIYXLN5zqR3OTV8bcTUMyqqGBbbstemx6HDnClTAQU8z91JtqP2vn5M+k/Bvw+8P+ELT/QrZZry5PmXd8w/eTSd2J6Z4r87oULq9X4j6iti5VJctPSK2Rs65qf9jaJe6vseYWcTSlF+8QB0rWLcKcuboc9Gk61dQXV2ObuPGXg220a01+7lgWa7AK2oP7xm4wAPXJrjhODjzWPU9hi4TdGppbq9jU+HvgvXvGPiSLx74ptHs7OyO7S7NxhlPTew9SpI4r1sLgZ1KqrbI8XN8zp0cN9UoO8nuz3C3XaGGRnPOO1fQ6dD45aaE1ABQAUAFACUmgGkNn2poVitdwGVTjGRVwqWdjlxdCNSF0tTMYMnysORXVGV0fPuLpOzFz7VVgsAOe1K4NWFpiCgAoAKACgAoAKACgAoAKACgAoAKACgAoAKACgBrGmiJMgkatEjjqTKU71vBHlYiocL4xmbX9VtPBFu2YpgLzVGH8NqrcR/WRwB/uhq+hyyKwdGWYS3Xuw/xPr/ANurX1sfB59VeY4iGUw2fvVP8Cekf+33p6Jm5KVjTCgKqjgDgAV58U2zqqy5Vpsc14DBTwZo2erWcbn/AIEN39a9XN3fH1f8TX3aHzuR3jllD/Cn9+pD4cJvvEniHWDyizRadCT2WFcvj/gcjflWmO/dYWhQ8nJ/9vPT8EjPLX7fG4nE9LqC/wC3Vd/+TN/caOueKbPQtlskUl7qNxkW1jB80sp9T/dX1Y8CuXCZfPF3m3ywW8nsv832S1PRxmbU8DaCTnUfwwW7/wAl3b0QvhDQb3Tnu9b12ZJtY1Vle4Mf3IUUYSFP9lR37nJpZljKdZRw+HVqUNr7tveT83+COnJMBVwzni8W71qlnK2yS2ivJfi9RPFCnXNc0nwicm2kLajfjs8ERASM+zSMufZTTwD+qYerjftL3Y+sr3fyin95ear6/i6GWfZd6k/OMWrRfk5NX8kzqzXjn0jInqkYTK1xFFPDJBPGrxyKUdWGQykYINawk4SUouzRx1oRqRcJq6ejPLLBTrPh3w34OldpIX1O4SUsc77S0kcgH2JES19hWf1XFYjHRVnyRt5SqJf/AGzPzuhfGYLC5ZJ3i6kk/OFKT0/9JR6eXr5Gx925nK+JwNS8T+G9IPKwzy6nKPQQptQ/99yD8q9nAfuMJiK/dKC/7ed3+CPnc0f1nHYXD9E3Uf8A26rL8ZCeNo47658P6XKgdLnVVZ0PRkSKRz/IUZU3SjXrR6Qf3tpEZ2lXnhqEldSqK/ooybG+AZJdPsrvwpcsxm0O4MCE9Xt3y0Lf98nH/ATTzhKtUjjIbVFf0ktJL79fmGQTlh6U8vnvRdl5xesX92nyDxwn2u58NWXXfrcMpHqI0kf/ANlFGVP2cMRU7U2vvaX6izv97PC0u9WL/wDAVJ/odarV4zR9JGRx1xCNV+LFiMZj0TS3nJ9JZmKAf98gmvchL6vk0+9SaXyir/mfPTh9b4iprpSpt/OTt+R3sYr5yR9tSRMorNnXFEy1DOiJw/jIJpvj3wfq9ioW9vLmTT59vWW3K5Ib1CnB/GvoMsvXy7FUanwxSkvKV/12Pk88thM6y/FUdKk5OD84NXd/8L1PRoq+XkfolIsx1kz0KZLUHSBGRQHqJg4xTBpdAUvGcrSlZhGcoPQu219j5ZM1zzpN7HrYfFW3L6OGUMBxWFraHqqSlHmQu6ga1HUAFABQAUAFABQAUAFABQAUAFABQAUAFABQAUAFABQAUAFAHL/EeUJ4P1LOeIh/MV6OS+9mEEeFxLpllT0PlsjIzkA/er9dvrY/AGvfv2QhO7tj61pEhoY/AzirRlJERcFsAc03oSk2SLZXVyR5UTY9cVm68YblKhUqfCXYPDsp+a4kX6VzzxUeh2UsDJ/EX4NHtIAGVAxHrWDrykjtjg6MFqtSyEAGFAXHpWLcmzZe5pEayknnmqSJk5PcaykdDVJEJRjqRndjkA1VmTLUYfYYq4k7I8+/aC/5IN8Sf+xR1j/0ilrkzL/c63+GX5M78n/5GWH/AMcP/SkdX3r1z5tEi9qTNeg5akqI8VLNUPHSgY9OtZPcY89qAHrSkaIlH3fwrNbmqBfvCmBW1mMyaTeIP4oW/lVUX+/gY41f7LM+fnBSaRT2Yj9a/SIP3UfjlWPvy9QqxDWGQfak1ew1JQakxc5wfQVnNPmuTL3oup1Z6D+z/o2nan4p1fWr6BZPsNqrRKw4Db+v61/MPinWoSzxTUFdQS282f2/4E4Srg+FVVnJtzm16KyO/wBV8eeO2vLi4tPCiTWVtkMTIweQf7KY5r8srYuvU0SP37DZdh6f7ty3NPwZrfh/VXfVtHhWC8dlW5jxtKHofl/PmowtRzlqc2Ow0oRftNV0OS/aM8KzaZ4o8I/HTwzdQprnhe43NbuwX7ZCUKbQerYDscAV9Rh8esMuZ7I+JxmU1MwThRV7ndePf2lLK1+GMnjTwbDNJqcUX2h7GaHa5AHKhTk9favocsx+Bx9ZKtU5V/XmfPVuGsxw2saN/vPzL/au+JfxW+Lvxn0nXNI8P3Gm20awCKOzDbGYhN28AAdR3r162Pw2W4mP1bE80Xr93zMY5HjcXBwrUbM+pf2d/g78R9b1+G98Qq9n4O8iGe4tG+Vrm8yS52YGBnacjrXDxZxRDPYxw9D7O77ns5Rw/HLI89VWkfaU0sNnbyTXMm23hG6RsY4HpXxUn7JXPbacmuU86HxE8U+IZZJfBfhuCezjLL9pvZjbliDjAGCD0rndbm1PZ+qQpJOb+Ru+EfEfiHVLma28R6HDYSRKCrwzGRXP1IApxrcxzYnDcusGdSY45MLIqOspzh1BX6EGt7Rn8R50lbfc53XfDnhPT7K418eFNPlkt1Mql4FB4684rKtGlTjdbnbhatbETVKc2jg/DHxb8SaxHNeeH/hxDHp9vIyNIm5SSDglQF+aueji58tlG56uJyeFJWrVryPVNK1A6rp9tqJtpIJbkAsjqVIPuO1dcXKep4VSisPNqOomsrEdHv2mYbRbuGVuABjnNOekJlUJyUo+z3v+Jk/s8/Dbw1F4aXxBd2Hn3z3t0VeZi6hfMO3aDx0rty3CRnSjKSObinNcXVxDoJ2Vo3+49yRUQLHGijHG0cYH0r3oRUFZHx/K3rJ6k0YAyBQlYQ+mAUAFABQAUAFAEbdelHmNpNWK1zZiUZHBrRVLHBWwqndoz3ikj+8K3jO54jw84bjVbPFaeZHN0HUAFABQAUAFABQAUAFABQAUAFABQAUAFABQAUAFAEbmqRjNlWVq1ijz6sjC8Ra/pXh2wl1LV72K3hjVmG9wC5AJ2qD95iAcAcmvRwWDrY2oqVCLbf4eb7LzPms3zLDZbRlXxU1GKvu97K9l3fZI5PwpJBY2Vxr3iC9trbU9ak+1XCSTKphTGIoeT0RMfiWr2cwjKrUjhsNFunTVlZbv7Uvm/wALHyGVzjQpSxmNmo1az5pJte6vsx1/lX43JNU8ZeE4baZT4n0rzNjYUXkZJOPTNTh8sxspr9zK3+F/5GeMznL4Ql+/hez+0v8AMwvDHjfwlZ+FNLgl1y2Eltp8KyR7vmDLGAV+uRivQx+VY2rjKko03Zydn6s8XLM6y6jgKUZVVeMI3XpFXRzem+EvihcaKl/o/imGK31FP7Q+zA+XJul+dlD7Tg89c/lXq18xyiFd069FuUPdvurR0TtdfkePhsnz2phlWw1dKM1z8uzvL3mr2ffe53Pw9tdCOmPeaZYyQXxcw6h9pYyXKzr95JHPJxwR2wQQBXz+c1MQqqhVleG8baRs9mktD67hyhhHQdWhBqd7T5tZqS3Um9X5dLHYoleE2fWU4HP2XPxJ1IS8Muj2giHqnnTbj+eK9OrplVO388r+vLGx5WHV8+qqW/soW9Oad/xsdSV4rx7n0riRslUmYTgYPi3XE8PaRLdqhlu5f3Nnbry887cIoHfnr6AGvSy7CPG11B6RWsn0UVu/66nhZ1jVluGdRK83pFdZSeyXz38jlPBehyaXry6dO/mSaLpEUUrdQbi5leWUj8UFexmmLVfDe1joqk21/hglGP5nzGTYCWFxfsJu7pU0n/iqScpfkjt5WSKNpZXVEQFmZjgADqSa8CKcnZbn080oJylokcL4MvbjxH4t1jxHKCLcWsEFipGCIGZ2yfdtqv8ARl9K+hzOlHA4KlhV8V5OXqkl+F2vVM+SyarPMswrY2Xw8sVH/C23+NlL0aL+tt53j3w3ZjkwQ3t0w9PkVB/6E1c2FXLluIn3cF+Lf6I68b7+b4Wl2U5fgkvzYvigf8I/qln4xRSLdALLUsf8+7N8kh/3HOf91mowH+2UZ4F7/FD/ABLdf9vL8UgzSP8AZ9eGZL4V7s/8Lekv+3X+DZLrgWbxV4XUEMokuphjocQFQf8Ax+ownu4PEvyiv/Jr/oXjY8+Pwi85v/yW36nToteQ2fQwicz4Gj+36v4k8RkZF3qH2SI+sVuoQEexbfXrZs/Y0cPhf5Y8z9Zu/wCVjx8gh9YxOKxv80+VekFy/nc7aNK8CTPs6cCZVqGzqjAw/EvjXRPCwS3upJLrUJ+LfT7VfMuJm7AKOg9zgV6GByvEY+8oK0FvJ6RXz/yPKzTPcHlFoVG5VZfDCOs5PyS/N6FHwx4c1fUtd/4TrxdEsF95Rh0/T1fcthC3XJ6NI3c/h7Dox+NoUMP/AGfgneF7yl/O1+UV0/q/Pk+VYrFY3+2c0XLUtanC91Ti97vrN9X8vTu41r51s+6pxLKCs2d0ES1B0BQAUANZtvagLXE5I3CgtS5S9Z3QACOfasZ0+qPSwuK1tIvbgcYrmeh6qfNqiSgoKACgAoAKACgAoAKACgAoAKACgAoAKACgAoAKACgAoAKAOI+Ll19m8H3a5wZF2/qK9jh+nzY9SPl+LqvJls0fNgUtxjPFfqknaaPw2mudy9ByWd1NgQIT9aqVaMdyY4eci5F4fmbBuH2+tc88WrWRvDAzb1L8GkWUHO3e1c8sROR208JGO5ZC+X8qoFFZuXc6PZQWwhVupGaq6aKVo6CHp0xTREtxh6GmZPcY1WgkNfpTRkyM9KoREapCZ59+0F/yQb4k/wDYo6x/6RS1yZl/udb/AAy/Jndk/wDyMsP/AI4f+lI6wDNeufOpDwKTNEtBw61I1oSAcVEnZlpjwKm7LJFUAA1I0KetBfKh6UpFxRKPu/hWaLBfvCmAlwnmwSxEZDoRUwfLUUuwq0fa0JQZ8/anGIdRuomBGyVsfma/RcNP2lKMmfj2Lp+zxEodCvXUc4hGaTVwauGKOVXuHW51vwi8U2/hfxZc2V+fLttYhW3jdjwJA24/TpX86+L2Uzo41Zna9NxSsu6vqf2P9HzP6WOyueSSf7yEnNK/R2Wh9AeccIEfLDgAHg++a/FIXnF337n9EK7coXV+/wChhp4f0XSdZk8SRSfZGZSJ0HCMccHHTNKnSeHXO1+J2KpVqUfZNXfQ7jT4dG8SafbSXtlbXnk/PH5sYcAEcYz0r0cLUVWPM1qfOYrnwU+VuzfbTUuf8I54dnUBvD+nEkYKm3Xp+VdcKUOWzSOf61iHtN/ec5q2l/CTQn+16rpmiQOhP/LGMkN26CsalSjRsmjspfXa69y7Zs+H/FXhzWWNjoF0spSNSqpGVUD69KunWhWXLTsjkxODxFKXPidDVubaG+tJbS6y0Uy+W49K0qYduHLzGUKklJSitjyofD74i+FnktfCWt21xprOzRwzxb2Usc9SfU15E8JiU7QkrH0tLMcDXS+tQd12djV8NeCvHZ1WPWfFniKLZF0tYEMa/ic4NbUcLXpv95JHLjcdhJe7hoP7zqfEPjXw54dj2XV6JnbhYbcGRifT5c4rufLokebRwtbEuyXL5s8o0Txxrfxx8aal4Ujtp9K0HRiPtSh8STHaGADjGBjORXFFSr13B7HsSw9LLMJ7SXvTex7VplhYaNYR2GmQCC3jACooxn3PqT613U06S5bI+brKVafPUk3IssAMKM/N6dq1UkWpKPxHK/EfV/suhDRLNxJqOsH7HCgGTl8jJHp71jNqd1HqdmW0/aSeIekY6/ceveBNAHh3wzp2ksBvihQycfxlRu/XNfR4KmqdFRR8TmeIlisXKrfRnReWud2Oa6LHFyjgAMkd6YxaACgAoAKACgAoATGaBWAjik0MhljjkX5+lXBtGNanCUffMuaONH+SuqMm9z56tCnGXuDasyCgAoAKACgAoAKACgAoAKACgAoAKACgAoAKACgCJ6pHPUK0graLOCqjx7x9FB8QfiFp3w9EW6z0pTf6nKOGGVG2MHtkMuf98elfb5PKWTZZUzO/vT92C+er/B/d5n5HxLCHEue0sjS9yl79R9dtIp9L3V/XyN2y+Efw/wBNx5Phq3lI73DNNn8HJH6V51XiPMq/xVWvSy/I9GjwXk2F+Cgn/ivL820bMXh7SbSFobHS7S2BUr+5gVMfkK4ZY2tUlzVJt+rbPQWVYejFxpU4x9El+Rwcl20fwQglBKtJYQ2BI7bnWFvyya+jjTT4ga7ScvuTkj42U3HhSM+8Iw+9qDPSYbRIY1ijQKiKFUDsB0r5WVRybbPvKeFUIqMVojn9Y0HVNO1RvFPheJZbmRVS+sWbal6i9CCeFlUdCeCODXpYbGUa9H6ni3aK+GW7i/1i+q+aPJxmWYjDYj+0MvV5OynDZTS6p9Jro9mtGOj+JHg2OJzqeqDS7iJcy2t9G0M6e20j5v8AgOQe1KWR46TXsoc6ezi7p/Pp87GkOJsqhF/WKnspLeM04yXye/8A27e/QXXrO/vDpnjjwgiXVzbwH9wxMYvbOQBimT91shWXPfIPWlhKlOn7TL8d7sW99+Wa0v5rdO3TY0zDD163sc4ytc04r4dvaU5Wdtdns4367iQ/FHweqhNXvJtHugP3ltqFu8Toe4yRtb6gmnLIMc3ehFVI9HFpr/NfNBDi3KkrYqboz6xnFxa/Cz+TYHx5Dq+YPBmk3etTHjzvLaC1TPdpXAz9FDGj+yJYb3sfNU12upSfpFfrYT4gjjfcymlKtLvZxgvWUkvuimyTSPCE6aj/AMJH4mvU1HV9pWJkUrBaIeqQoenux+Y+1Ticyi6X1XCR5KfXvJ95P8ktEPCZHONf69mE/aVultIwXaC/OT1fkZv2u10D4hX8Op3McEWuWcEtrJIwVWkh3K8eTxnDI30rq9nPGZZCVFXdOUk0tdJWafpdNHludPLs7qQxElFVoxcW9FeF1JX72aZDqNyPHl43h3Rpd+jQsP7UvU5SXBz9mjbuT/GRwBx1NXRh/ZFP61XX71/BF7r++10t9ldXr0McRL/WCq8FhXehH+JNbP8AuRfW/wBprZabst+E4B/bvihRCI/Lv4YlULgBFtogoA9KxzGf+z4Z3veLfzc5XOjKKH+14xWtacV8lThYxLC5/tT42X8CglNK0YQdON7Ojn9Hx+Fd9an9XyCEnvOpf5JNfoeVh5fW+KqtNbUqVvm3F/r+B3l3YQXltLaXUKyQzI0ciMOGUjBB/CvnadaVOSnB2a1R9dWwca0HTqK8WrNeTPLo49b8MeNfDvh/UopbmztWu49Nu8/62J4vkiYn+NSoX3BBr66Tw+PwFfE0mlKXK5x7NS1kvJ3v6n58qeLyvNcLg66coR51CXdOOkX/AHotW81Y1T8X/D8Om3Y1OO40rV7eGRvsF1EwYyAHaobGDkgdcda4/wDVvEyqx9k1Om2veTW3XS9z0f8AXDBU6E/bp0q0U/ckne6vZJ2tr8ibwf4x8D+HPC+m6bdeKdP8+KANPtl3nzW+Z/u5z8zNUZllmYY7GVKsKMrN6aW0Wi38kdGSZ1lOWYClQqYiPMlrrfV6va/Vs3I/iJY3q48N6FrWsseFaCzaKLPvJLtUD86895LUpf71UhT9ZJv7o3Z7tPiWjXVsBRqVn5QcY/OU+VEp0/4g+IvlvtQtfDdm3WKxP2i7I9DKwCIf91T9aj22WYLWnF1pd5e7H/wFav5teh0rCZ5mmlaccPTfSHv1P/AmuWPyT9TX8OeCPD3hjfLpljm6l5mvJ2MtxKe5aRufwHFcWNzXE4+yqy91bRWkV6JaHsZVw7gcpvLDw997zl7036yev6HQpHXmNn0EKZOiVm2dkIWJVFQzpih9I0CgAoAQjIwaB3ADAwKBPUaBk554oew37qTRoWlwWARj9K5qkOqPZwOKi48smXgWzWGvU9C99haZQtABQAUAFABQAUAFABQAUAFABQAUAFABQAUAFACNnHFA0IpYL83WgGec/Gf/AEjRoLMNxLIQ4B5xivouHY2xHOfFcYzTwvs+55HBo9rEoO1ic45Nfa1MVUc7H5lSwVKHzLIijXhVC49Klyb3NlFR2AjPBJNSoq5rGbQ04HAArRaGc3zbjGHFFrmPLYjK+5/OrWgnFMaenWrQ+VJDD0NMzaGNVohu41ulNEMhJPSqJAqMUczCx55+0EP+LDfEn/sUdY/9Ipa5sx/3Kt/hl+TO7J1/wpYf/r5D/wBKR1i9DXrnzsRwpM0Q4dakRIvSs5blxHipNESr0FIpbh3oNOg9OtKQ4kvas0aAvUUxD84YHt0rGo+Vo3wsfaOUWeI+P9PFh4huEUY8zD/nzX3uT1Pa0Efk3EFL2OLdjAr1jxwoAKAK95bx3UfkuSpzlH/uH1FeRnGXYTNcPLC4yPNF/gezkGfY/hzMIY/LZuFSOqa/U7Lwt8WvEnhmBNP1q1k1ayiG1JV5aMe+SK/nbiDwnx+AnKeWS56T2j1P7E4Q8eMgzyEcNnqVGv1kvhb7vd3NzxP8b/DeseHLnTrbS7zz3XduO3A2/jXw1ThXPIQbq4SUUvL/AIJ+r4TjjhGjiI1IZjTn5Jvr8j0/4V+I4b3wppOoW2NpgRJAeowK8zD+0wbdKqrPsezmEKOMXtoPmUtYteZ6ZlLuElMhZVwJF6ivSUudaHgtewlqcRL8GvA2pJcHW9NXUp7nc3mzqC0Z5xtrH6tGpF8252U82xFF3oSt5dzzvx/onxB+CPh+48R/Ddf7VsLdd8tlPkui/wCzjA//AFV5zw88PLmiz2sLjMJmz9njYr2nkS/Av48a98btGWfR9Q8OQagv/HxYXHmebA/91gOM9K9WnhcTVSmnGz9TycwWAwNSUJqd16HrjeGfjLdA7Lvwzbx9iolrb6hiJaXj+J5P9o5TvJT09DM1fwle6XbtefEX4rJplsozItrNtjI7/eBNXSyapH+JLQP9YaF+XAUObzf/AAD5q+Lv7XvwW+F8Vx4a+CGn23iPxZdZt01NcMVf1JGD29K6p0cNg6Uprex24bDZrndSNOvUtHpE9o/Zl8Haz4c+H/8AbPixmm17xFIL273/AHh1wPpgivGwz9tB1IHVnFWHtVRpu3KrerPXmYdEXd/SujklGPvbnk+8o80lZmV4l8S6b4T01tT1OQAgfKvcmsJSsdGGwzxb8hPhb4D1LWtX/wCFjeNbcrcuMadauOIIz3+uQCPrXpZfguZ80jz89zOMILAYPSK3fc9mjI3j5cYr37KC5UfI2bleXTYnpFBQAZoAWgAoAKACgAoASgAJABNAm7K5mXd5vBSM10QhY8XFYzm0RUXd/Eea3tZHntN+8OoEFABQAUAFABQAUAFABQAUAFABQAUAFABQAUAFAEbCqRlJETpVpnLOBQ/syyju5L+OygW6mUJJMsYEjqOgLdSBXR7eo4Km5PlWyvovkeZLBUY1ZV4wSm9G7K7S2u92K0PtQpGcqAw2/tT5zJ4cy9F8L2Wj6SNFA+0WyzSyKsqg4DytIFx3ClsD6CuzFY+pia3t9pWS08klf52PNwGSUsDhvqnxRvJ6rvJyt8r6ehrC39q4uc9VYYcIPalzlrDkdxptndgLd2kMwHQSIGx+dVCvOn8EmvQVTA0qytVipequTCEAYAAAqOY2VFLYUxAjBANLmH7K6sHlU+YXsRhh9qakZyoGfq/h3R9dgW11nTLa9iVt6pPGHCt6jPQ104bG18JLnoTcX5Ox5+NyjC5hD2eKpqaWtmr6k1rplpY28dnZWsVvBENscUSBUQegA4FRUrzrSc6jbb3b1ZpRwFPD01SoxUYrZJWS9EiVbVVJIQAsckgdT0/oKh1GzRYVLVIYmnW0c73KW8azSgB5AgDMB0yepxVOtNxUG9F0IWBpxm6iiuZ7u2r9RzW/tUqZUsMVbnSrO7aF7q0hma3kEsJkQMY3AIDLnocE8j1raniJ001CTV1Z26rs/I462X0qzi6kU+V3V1ez7rszI8Z+FT4p0KXR0MSNNJDmSRc7YxKrOB7lQw/Gu3LMw/s/EKu7uyei72aX42Z5WeZJ/a2DlhY2Tbjq+yknK3m0mjWtdF021YNbadbREdDHEqkfkK46mKq1Facm/Vs9WhltCi706aXokjQSL2rmcj06dEmSOs3I64UiZUqGzojTJFSpbN4wHhals3jEeBipNErC0DCgAoAKACgBowM1Qm+bQVWKMHHQc1DVyoRlCSZrW0vmRhs1yzjZn0WFnzxuyVTkmsjdPUfTKCgAoAKACgAoAKACgAoAKACgAoAKACgAoAKAEoAYSRnPQUEtnkfxR1BrjWUtUb5I4wce/NfY5BTXsPaeZ+b8W128UqXkjimPDH05r6Gx8xVjyySGZqjne4ymgQ1utUTIa3SmiBjdKYhh6GrQPYjNUZMYetWiBrdKaJkQnrVECt0qeozzv9oL/kg3xJ/7FHWP/SKWsMx/3Kt/hl+TO7J/+Rlh/wDr5D/0pHVrXrnzkSQVLNYj061LKHVLAeKhloelSUtyQUzToKnWlIcST0rNGjJYwM9KUhA5wQKhK5vCV1ynnfxc0oMkGsIPuYU4/AV9Jw/iFFunI+G4swbVpJHmtfXHw4UAFACMHwCpHB5FS7XC/QQlQThmYHquKORSWoclKOrYqQeZKIktt7OCFRVySD1rCrTpKm+e1uo6ftZVFGg3f+rHonw2h8Z+AlkvNS0K8/4Ru45aby2JgJPXGMY6DrX8teJmTYPLcasTgnzKT963Q/vbwa4lzDO8nWV5pDlqUl7rf2ltb9T3LQ9diMCXNvMJrOQZxGdyj8a/P8PiKr22P0/E4NzuqujOptLy3u4y1uykkfdz0r0oTg1oeROlUpOzWhJcQR3MH2e6txLHOuyRGGQRinZMiFRxd0fFX7Sf7GniFNUl+IPwOv5dPvmYzzW8MxjBb2Aznt2qPazoO62PpcJi8Pj4KhiFytde58qa18TP2tvCM7aFqev69bYPlnfCcY6cEjmu6nmceS8uh0rhjCVqijSaldkUGj/E/wAdlG8Q6xrmqzS8CJWfqfYGvmcdn1atU5aKP2LIeA+Hsuw3tcfVjftp/mfT/wCy5+xWtlrtr4+8d6a0QtiJbeCYHcX9wfbNdOEjjMSubEfD0Pzzi7O8pw8/q+TQ95PWXkfc0UKxpHDGgjRMKqDsBXpcsrarRH5jUSqy9o9Wcf8AEb4reEfhrps1/q+oq9yFPl2seGlkPYbc5xThKeLao4eDlJ7HVhMFXxsrPSC6s+dtB/az8I3GvHxT448LanezwPm0tFt3aOAdjwfmPJGCK+xy7gLNOVVcUveeyJzXEPl+q4FWit33PfPA/wC258LfFc40+Sw1fT5sgIklkVBHtlqxz+jLhmMVj1ZSPgc0f9k2nV+0e1eFfiD4V8aORoWpJLIg+aJiA6/hmvPw2Ow+MSdCV7HLhcfRxkb0nqjpw4AJJ4rt1OpX+0AdAdv5YqrMPdlrcVj6Eips2DT6MBk4G/FO/QlRfUdk9APxotc0UUgyepNGxL5RGkRf4xVJXIc4Q3Yw3EI6yD86fKyHXpdyM3cO4jdmnyMyWLhGVkV7u6ZhtjNaRhY4sXiufRFWtzzBaACgAoAKACgAoAKACgAoAKACgAoAKACgAoAKACgAoAQigloYVqrmTiRmPNVcydO43yvanzGfsg8mjmF7EPJo5h+xF8oUcw/YoPLFHMP2SDy6Lh7MPLouL2Ymyi4ezF8ui4ezE8ujmF7ITyvanzE+xDyvajmD2IeV7UcwexDyvajmD2Qhi9qOYTojDD7VXMZOgJ5PtT5iPYAIfalzDVEkWP2qXI3jSJFSpbNo0x4WpubKA8LSuaKItIuwtABQAUAFABQAUAFACYzxQBPZy7JNmayqI9DC1eV2NVTmuW1me3F3Vx1AwoAKACgAoAKACgAoAKACgAoAKACgAoAKACgBrDIoC9kV7uQQW8kpb7ilsfhVQ96oonPVn7CjKR4Hrd8upatc3DHGXOCT2zX6HgafsqCij8gzKsq2IlUqbmc+BwCTXXeRxKansNFaCY3vTRmxD1qiRj00TIY3SmSMPQ1aB7EZqjNiEDNUZkbVSJkMYD0pogaelLqB55+0F/yQb4kf9ijrH/pFLXPmP+5Vv8MvyZ6OT/8AIxw/+OH/AKUjqVb2P5V7B83GLJNwqWzZRaVySPqahtEuSQ7viluOMlLYcGHSoaLvYkXikWl1Hhh09aLFp9B6g5pMuKsSelZ3sWPjYZqJSQrXFxubn1oT0NbONmjO8TaSmraLPaMu4hSy/Uc1rgazoVk3tc480w6xdF6a2Z4JJG8UrwSKVeM4YGv0mFSNRXifj9SDpfEMBBz7Vd9bEX0uBOOtC1HD39gAJY7eCR1qeazu9iZK+iO08AfCLxd8RLnZplq0Fqh+eeRdo/DOM183nfE2DyqDcpa9j67hvgvHZ+704O3nofVHw6/Z18KeC4Yp7yH7fegZMkp3AE9eDmvyPOOL8XmTfs3yx7H9CcPeHOXZSoVaq5qi69PS3kel3GiabdWUmmTWcLWrrtaIoNhH06V8bWviXet+Op+i4eTwcufD+6/I8V8SfAXXNAvJtY+GeqFEmbfLp1yfMRvZMnCflXzeOyacpc2HPusu4ppVoqlmEdupyM3irV/Dk/2PxV4cvtMmBALwo0yN75QYFeTVVfDWjUjY+kpPC5hFuhNO3fT8zodM+I+kTssY1W3zjhZXEbfk3NOni11OOrlc46pfcb9r4n0uVQDcRnccZEgOK6njaNkqj0PPqZbUbb1Kup6T4H1xidV0jTbl15DSW6MT+YpSeHS5k7o0pfXcP/BuiBNN+HfhxPtsOi6bbpGMs62qAr+IFS5YVL2lrGs55ji3apJv5mVqfxt8FaecWzXN1KvCpFA5B/IYFZzzSLSjF6FwyDFV2vaaLvc4T4h/E34o3fhi91Tw1oyaZaxoSZZdsjlcHkdCKKWPnOvFVVanfVm2Ko4DJabrYmV2j5M1HVdV1q8Op6xfS3lw/JaViwX6A9K/pvh7h7AZXQhXw8VKUknf1VzCWaSxUU4r3Gr2XUqq0jHcuEIOTkZzX1sq0kvdWvc5HJ1JczVl2L2jalLpWs2l/FtzBIDl1yCM18L4i5LT4hyqd1epBXPmeKMvWY4Wa6xR9Oz32paZJo/i/wAI6lFpUlyIorhxFuQlgo+6Mepr+Pcmr1MDiXyztZtfofj/AArjaOVZmniPejqmvPZHr8Nj8U1j861+Ilm6yjcM2JP/ALNX39Ovjpx51UVvQ/oSjLLqkL1MP+P/AACxHqPxvsCfJ8U6VdpnO3+z1Un2yTW0cVjYfE7mTwGUVlzODj8y1F8Vvibo2R4g8GJexAf62C4Rf/HRk1vDMa63RzPIcDWf7qty+qbNvQvj74MvnW01UXenXWcFZYHCg+m8gCuyhmVGo7Sep52L4dxdFOVK0o+T1fy3O6t9ftNRh87T7qKaNhkPG4YfmK9qly1NUfE4utWw8uSas/PQV7uRgDv4NdDjFbnA8VUZGsjMSCScVXKlsZyqym7SAgHsaLIzav1BVAPQ0rIadkGwk53VV7C33HUgCgAoAKACgAoAKACgAoAKACgAoAKACgAoAKACgAoAKACgBKAsGBQKyDAouHKg20XFyhtFO4com0UXDlDaKLhyhtouLlDZRcOQNgouHIGyi4cgbaLhyBsouHIGwUXDkDbRcOQNtFw5A2UXDkGmOncl0w8v2o5ifZB5dFw9mKEpXKVMUKKLlqNh1IoKACgAoAKACgAoAKACgAoAQnAzQNbiKQjhu9TOzQRk4zNm2bcgOe1cklY+loSUoIlLAdak1bSDIIzQF7huFOwuZC0igoAKACgAoAKACgAoAKACgAoAKACgBrgkcVMr9BMp6pdWOm6ddajqk8cFnbQvNcTSthI41UlmJ7AAE0TmqS9o+moOl7ZcjW5xdl4c8J+P/Dun+KdCVhaataRXttKRtJjkUMu5eobB5B5ByD0r08HndX2cakXeLV18zwcfwzhqrlG1pI4/X/AesaGrSInnQDoV619Rg85pVl7z1PiMZw/iMG7qOhzGSDhlII7EYNe2mmro8CTtuNB5oTItzK6GswBqrkjSwbpVRIkMYUyRh71aB7EZqjNiHrTMyM1SZMhjVSIGnpS6jseeftBf8kF+JH/Yo6x/6RS1z5j/ALlW/wAMvyZ6GT/8jHD/AOOH/pSCLXNSB+ebfX1jwkOx+dRzCZdj8RuAPOgyPUVjPCLodlPMXHVl23120fqhX61zywsjsp5lTe5fh1K0kPyyisZUZR6HUsZSnsWVkWRvklWsHBo3jVhInB4wRms7M0VSLHqqZBxzU8zvY0SjuiVOtNljmAI5NZyqKAXDIjUu0gVO+6ld1NkVJQirydjG1bxr4f0dSrXaSyL1jQ812YfLMVX1UdDy8TnODwyceb3kcTq/xX1C5ymk2/lKeMyen4GvdocPQaUqr1PlcXxXVu4U1oziLy4mvJpLi4YGSQ54r6KhT9jFRR8tiJe1dyFgRt3HHcfWnVg5/CRT00HKk0kiosZklchQqj72aKkowjeTskCXtaipxWrPoH4Ofs43GtCHxB4yUxWgIaO0YcsPftX5nxLxtHDyeFwb97ufs/B3hnPG8uLzbSHRdz6n0nSdN0SxjstPtI7eCMYVVGAK/IsRiq+LquVVtt9T+g8FgKGBpKjhopRRf6jjHHPNZnUNkkWONnuHQKB1JxSaurCbaV0eQ/FL9qT4SfCpHj1PX4b7UlBC2Fu/75z6AkY/Wu7B5TXxkrUkb0cLUr6pHyr8Qv24fiP4yWew8J+HLbRdOk+UNfLmYj1BRsV9ng+CIy/352vsexhcqrOXNdo+ftQbV9X1g69q3iC6kvG5zE+FB/H617UvD/JJRvKlzH1uFrYrBxtGRrxeKPGEERSx8V6khx/DLjJ9Frhr+GHDuJiueHK/kdjz6tFWlFNna/Bj4u61YeM4ND+I2vX1xHdHZaXDy/ug5wFR88kkntX5xxT4fPLE55e/dWr9CP7cqVPc5VqfWktlZ6mhsLlEljlxkHlSK/N1Fv8Ads2XPCPPFmrpngTw9pjL9i0+CEk8Ki4zXdHAxUHc82rm+JacW9EZnxS+wab4C1SLYqG7iNrCD3dwQP1qMx9nhcHLufKcU42+XT53q0fBV7ay2VzJazKFeMkMB61/RXh1mU80yClXnurx+7QOEsRLE5XCc99V9xBjaDX3J9KI3+rHycbSSfes8VQWIo1KfeLIrUo1oVI90fSnw9l/t/4ZrFKy5gDOpbsU5H8q/g7OaUcuzKrSf8z/ADZ/M+aRWBx00ukv1Pd/htr0WqeDNMuLiVfNjiWOQ5/iAr7TAYqMsOj98yLEPH4GNVdjf/tC0jHlm4GV6mup1ons/Vp2SQz+2NPB5uMn1PSsnWiVHCzhqQ39jouv2xj1G0tb+FuDGy5q7QkrvUKc6uHlz0m4PucrN4X8R+BWOqfDu/ke3jPmy6NMSYyB2jAwAfqa2pVK+H/e03ZLoRisNgs2ThmUbyeikejeBPiBpHjrT/MgQ2t5CdlxaSEb4nHfj6Eivp8Dj6eLhrufm+bZVWymvyVV7r2Z1sW7cQ7hiP5e9ehytangyupWJaBBQAUAFABQAUAFABQAUAFABQAUAFABQAUAFABQAUAFABQAUAFABQAUAFABQAUAFABQAUAFACZFArhuFFhcyE3CnYOdBvFFhc6DeKLBzoN4osLnQbxRYfOg3Ciwc4u4UrD5goKuLQAUAFABQAUAFABQAUAFABQAUAFABQAUAIehoGtxB2pSQmru5ftblEXDHFYTi3sexhMRGKtItpNG44NYShI71WhIUEZ60kmkXzxFPHaqKsmOpALQAUAFABQAUAFADXdI0aSRgqqCWYnAAHc0AeZ+Jv2ivhp4dka3tdQn1udCQy6ZGJEB/wCurFYz6fKxIwcivmcx4uynLm4zqc0l0jr+O34nq4bJsZiVdRsu70/4J59fftZ6g5K6Z4It4gM4knv2kz6fKqLjt/EfT3r5Wv4kwTtQw7frK34JP8z1qfDD/wCXlT7l/wAEzZv2q/GrAeR4f0RD33rK38nFcUvEnEv4aEfvf/AN1wxS61H9yMO+/bN8daPqQgvPCehXMBQOBGZomPP94uwHQ9q9DB8e4ivHnnRj8m/+CZ1OG6S0jN/cdv4Q/bS+H+szR2vivRdR8PySHHnAi7tk4/iZQJOvHEZHckc4+iwfF2BxDUaqcH56r71/keZiMhxNJXhaS/H7j13UPin8NtM0ZPEF7460RNPlQyRTLexv5o/2ApJc89FBPtX0FTHYalT9tOolHvdf0zy44atOfs4xd+1j4/8A2kf2mpviHp0/hfwalxZ+HU+aaWVdk1/ID8gK/wAEYbBCnknBOMYr4HPOI/7R/wBkwulN7vv/AMD8z6jLcp+q/v6/xdF2/wCCfRn7KupWuo/Afwv9mk3i1hltGOwqAySuCACecdM9yCa+0yWXtMvpWfQ+dzJcmKn6nqssQlG1wCPQ16MJypM82dGNZWmcX4o+HVnqqNd6btt5xk8Dg172AzqeHfLW1R83m/DVHGx56atJHlWo6beaTdNaXkTI+cZI+9X2lCvTxMFOJ+b4vCV8FU9nWRTcVscwwDBq4kyButUQRN3q0D2IzVGbEPWmZkZpxJkMarRAxguM55o6juee/tBBj8BviSR0/wCER1j/ANIpa5sxf+xVv8MvyZ3ZO/8AhSw/+OH/AKUiiB719tzH5ekPVfSpZvFkqrxyalu4+VMkjTuCRUSimPlcdmTpNMp+WVhUOmjpp1JRLEerXkbhRKW+tYSw8ZG8cXNdDQg8QXC8NEp/GsZYKO9zsjj5RV7F638QQMf3y7Md+1cs8PJO0dTqp5jBq89ChrPxA0bTIv3collOcKK2oZXUry95aHLi88o0Y3p6s871nxtrOuOw81oIuyqeCK+nwuVUcOk7XZ8XmGe18Y+RaehgMd5Jdcn3Jr04x5FaJ4kk2/ed2J0HFVZMVmhBgfNjGBTky4NJe+LFDLcukUUZlkc7VUDkk9qyqTVKPNN2SKpwnUn7OK957H1T8BfgDFYQxeKfFtqHnYBoLdxwo7E9/Svx7jHi6ddvC4Lbqz+gvD7w+o4amsdmMbyeyZ9FRW8SJ5aoFA7DoBX5ik5fG7s/b1CEYKCWg5oFdMbvlH6VS09A5Xayep5142+OXg/whcNpFvcDUtVA+S0t/nbP+0AcgV4WZZ9h8AuVO8jyswznD4BcsneXZHzR8b/FXx1+IlgTo+qjRNPOfNsrR9zyL6HK5B+hrzcq46pYfHQljKa5L66s8nD8V+zxEfbQXK9tfzPlaXRX0i6khvraRLzdmU3DFmY+o3V/SPDud5NnOHVbLWr9V1+4/WslzHBZhSToNc3YcWDtnBwPUYr6tVKcldyb9VsenKVRStHQCM9+PSolJfZkOTclaTEManG4fIOdvqad20uYqMpRVkUtagW40yYplZIFMsLjqrryD+dceaUIYvCzptWumjGu5ypyUXZ2Ppz4P+NPGLeBtKvgYdZhEapLmQ+YpUDPAFfxpnOO/s3NZ4WVuWPW+p+cS47r5JivqmJV13PWk+MgFmkVt4X1A3UYwQ8BC5+uap5/SnTbUXf8DfG8eYGz5VK8vI4vxZ4h1PVQ3iTxnNFYWdqC1vp6vlWbqCc854/WvDxePrZvXjRgld6WR8FnnENfPa0cLBJJ9mfKniDVftd9f6oQSDJJIAB/DkkYr+uPD/LKuSZBTw9fe7f3n7Dwzg3luWQo1Xrv95ysfjK2uoYZIFUGXja5wQa+xjiYS0PehUjIin1m9lO1WQKQTwa2pTs1LyY6Xuzsev8Aw+1nU18JpbC9dIyXyueDmv4L8RJxpZ/XhDvf8T+ZOLXJZpWUT3r4MarDb+EJTe3SQxxXbqXkfAwAK9HKavNhFJs/d/DeX1nIYtrVf8A6abx/4baQpZzy37A4Itl35P4GvYhCpUinBXP0X2XsIqWIcY321MS/8R/E+TUI/wDhGvh5c3VixG57lHQ4/AUng8dL4IXFLMMmguWvXSflY2x40vtFMcvijQb/AEgsdplMR8oH/ePahqthdaiaZz0Y4PMZNYSrGb6Xev3I77QvEcV7HC5uY5YpOYZEbIJ+tddDFOrvqedjMBKDdlqt7mP4q8JX0F8njXwdK1tq9p88sS8Lcxjlg34DAwO9dVVyo2q0zlg6GOpPDYtXh0fVP/hz0fwF43tPG+hLqluvl3UbGG5gbgxyLjcPpk19dl+LWJpK+5+X5xlVbLsQ6dRadH5dDpjIc7RgtXdJtNHj2urR+LsOU7hmmLToLQAUAFABQAUAFABQAUAFABQAUAFABQAUAFABQAUAFABQAUAFABQAUAFABQAUAFABQA0mnYhsjZ8VSRjKdiMyVSiYOqNMvvT5SHWE873p8pPtg833o5Q9sHm+9HKP2w7zfelyle2FElKxSqEitmpaNoyuPBqWaxY6kaoWgAoAKACgAoAKACgAoAKACgAoAKACgBDzQAAYp3KUrCbc96laE6jgzr91yKbsy41JR6kiXMqclt31rGVNN3N44ucehahvw3DgCodM9CljV1LiyKw4NY2ktzvVSL2F3c4oLF7UAwBzQJO54l8bfjhrPwV+IHhiTULE6h4U160nhuIY1UTwXELqTJGxxklZVBRzg7RgqdxPhZtm7ymrTlON6cr3turW1X37Hp4HArHQkou0lt5novhz4n+AfFdtHc6N4p092kQSeRLMIplBH8Ub4Yfljiu3B5rgswjzYaqpfPVeq3XzOavg6+GdqsGhPF/xM8H+DdIk1XUdXt5iMiG2t5kead/7qrn8yeB3qczzbC5Th3iMRLRdOrfZLuPC4OtjKip01r+C9T5R+Inxa8WfEeZ4dTuPsmlZ/d6bbsRDjOR5n/PVunLcZGQq1+K55xbjs5k4J8lL+VPf1fX8vI+5wGT0MEua3NLu/wBOxxVfKnrBQAUAcj4yx9vh9fJ/9mNezlv8N+pjU3MCvRMxnlR+b52wB8bdw6keh9ad3awWV7mY87eI5rfTPDgOoz3EpjjjtVMzSyhiojVVyWO4Hgc5Wu7D4Wr7TlcXzPZW11/4Bz1qsVG7eiP0p+APhbxF4S+F+kaN4msLbTJ403RabAM/Yo252SPk+ZKzFpHYYG6QqAAuT+vZZRnh8NGnNWt07fPq+/mfA42ca1eU4u/n3/roeieWM5ya9C5ytdhDDu6saVl1BaGJ4l8J2HiCzeOZds2PklA5Wu/B4+phKilHVdjysyyqjmFKUamjfU8T8RaJeaBfNa3MZ2E/I+OtfcYXGwxUE479j8rzHL6mAqOL27mSWAOD174rvi2lqeU5XeghYGrWo0mxjA9RirTJaqdtCMg+lUS4vqNcheWIFCUmZOUV1K8lzbRjLToPxrSMJdjOVSml7zKc+sWkX8W76VuqMmck8ZShsyjN4ijwfLiB+vBreGE5tWzknmOvurQ84+Pet3E/wP8AiJGI1Cv4U1ZTz2NnLWGaYSMcBXlfaEv/AElndkePlPNcNG29SH/pSNAda+lPhkSL2oZqiUdKk0iSx9KllMcKRaHhhjhak15bK4y5u7exiM1w+ABk4oUXUfKjKdZUlzS2RymseKZrwmCyyqep4r1sLgYx96Z4ONzKE9IM59slizHc56knNenGMFseLeb1uKC38RA9qOZN2RnyuLuxc5pml76iHnimAAkDOMleAPU1L3uCSqKz36H0h+zj8FRO0fjXxNbZxzbwt09mx+FfknGnFMo3wNB6n7x4ccCxrSWZY1aLa59RxRJCNqjCgYwOgHbFfk8uZS5t7n74+VJRStFE0ZHQDt1q+VR2L9CO4iZ4GSI4J6UCPzE8WReING+Imq28LXTavJfSmFfmkcqZDj3AwR7Yr8Ix+FxVTGyp7pt/mfnmC4dx2a45xw3vXbu3slc9n0t/HvhvRrS/8bab5kc6gvJEPmiGOrAcn0rpxWR1cFBTl7x3Z/wdPKf4fv23fQr+LvAXh74g6cbiOOOOcrmKdMDn3xV5bm2LyHExxWBm1JdL6fdsfOYDGYjJ6ynTn8j5t8SeHNT8MalJpmoxEFCdjkY3Cv644I49wnFlBRqK1WFlLzufufDvFEM2o8sl7ysZQr7+rCEKi5dj6hx05hHlijxvlA9s05/EyU7q4uYpomQYdXGCM9RSVr+9sDtbXY0fCniDV/BihPD95NGm9nKNIWUH6HivzfiPwwynPq8sS1yyfY+VzXg3Ls2/fttM7UfH3xmlsYmMHmMMlhCtfnz8C60KyjGv+7f9dz5F+HSdS6qNx+ZyGu+LvEHiSTdrF7JIrchAxA/Kv0Hh7woyjh+sqkf3lRd/+CfWZZwbluWSU4Lnn5mOVV0dZOBjaoxnOa/SJQlXbjJJWVtPI+unBP8AiW+R59o3g3XtQ1rVJdL0PUtTjtp2VBbW0jqh4/ug18xLMMNgcQ4VWcFbFUcObd34Y8W2QjW68G67AGOM/wBnzEf+g1tLPsBTpzdOd2kJ5jSmuaHY9b8KwnStDjhnhkgk2lsTxlD0z0av4Y40xFTG51VrKPut7/M/mTiCNTEZjWm1dXPqz9nX4HeF9e8JJ4p1/wC2zvdSGZIxcOkZyB/BnBr9E4XymFXBKUz9f4Rz/F4DJY4akkl6a/ee66d4U8MaYgSw0Cxi2cBvs6bv5V93RwNClBKKOHF5li8VUbnJ6eZqCPaNsaqqj+6MY/CuqPLDZHnTan/ETfzKd/pthqdvJa6jZW9xAVwRNGrDHryKynTpYiLVWKNcPWrYWalh24+dz5/8c+GYPhPNP4l8M65bXGksTLd6c90ryRr3MeTkdOgHevis4wEMLepRmrLofr2QZ3iM0hHCYyDbeiklv6/8E7jwT4otPFWjw6nZscuvyA8cdwanC1lXo2N8wwv1Kryx1RiXbt8OPHdr4rtWK6ZrLC1vIBwkbDJ346AksPyrbB4mWFrJPqcmZ4ZZrgXRtedPW/r0Pb4gkgWRGyvY57V9uqimkz8fadKtdbrckUYFUyWknoOpCCgAoAKACgAoAKACgAoAKACgAoAKACgAoAKACgAoAKACgAoAKACgAoAKACgAoAQ9KBPYjY1aRhORXkkxWkUcNWpYrPN71qonDOuQyXKopZmAAGSSegq4wb0RzVMSoq7ZXsdXsNStxd6dfQXUDEgSwyB0JBwRkccGtauGqUJclWLi+zVmc+HzGjioe1oTUo900196LHn+9Zchv9YIoNTs7mWWC3u4ZZICFlRJAzRn0YDofrVzoTglKUWk9tN/QzpY+lVlKEJJuO6T29exZE3vWXKdSrkqS571LidEKtydHzWbR2U53J1NZs7IskFQzZC0FBQAUAFABQAUAFABQAUAFABQAUAFABQAUAFABQA0kg+1O1yughAPQ4osZuMuhJHLJERhiamUVI6aVeUXqXob1XIVuDXLOlye8erSxin7pbVtw4qDshLmFXvSND59/bV8H6j4p+GdhcaSYZLrStSW4FtlRPOhjZSIeQzOMg7FySASASor5/iTCyxOD9xXad7f5f5Hq5PWjRxHvbNHyD4M8XRzQLp2oSgMmFV+w9PwP6dK/Fcyy9xk6lNH3lGqpKzOxSCNJXnA+eQAFic8DoB7cn8zXiuTaUeiN7a3JKkYUAFABQB5v8SfFGj+HZJ9U1q9SC3tkWME8s7YztUdWbk8D396+oyTAV8ao0cPG8nr/wAF9kYzvKVkea6z8dPBmk2SyQyS316ybvstvhtjf3Xk+4Md9pbvjNfVYThHMcVOzXLH+Z6fNLf0ul8h06NWok4x/r+ux5JrHxh8Ua/JcRGVtPXUGELtbku0Nvn/AFcYyME5+ZvvMcDKgAD7XDcK4XApVJLn5NUnom+8n2XRbLzZt9TdNOpU18unzv8Aj+p9+/sFeLdO8D6xY+DdT0K2sE160S3tpXRTcW86AmNHkwD+8XIYc/vNgHUmvByLNY/2nVo1Jc3tG2pW6+Xk+nou58nnmFlUoqut1v6PqfftfenyIUAFADX+6aCZ7GD4n8N2niGxeGVF83H7tu4NdOXYypgq3M3oeVm+WQzGg4pang2s2kmgXj2F9hWUnaT3FfpOErLGw54H5FmGH/s2p7OZjzazaRn1+lehHDSPKnjoxKMviJSSsUR9jWqwr6nNPM5bIpy6zeMCEIGa2jhbPU454yrIpSXd3JxJP+tdMaUUc8q8is6sTkuzfjWqikYzqc+jIXGPWtUkc8qcX1GnBUkinsTy8qscF8cgP+FJ/ELB/wCZV1b/ANJJa4s3/wCRdX/wS/8ASWerkH/I3wv/AF8h/wClI6QAZr2z5VDxSZqkSL1qSiQBuiikyk1aw4H5gKxlfoXSpyb1ZDqGoW+mwtNI4J/hXNaUcPOrIMVjIUI2OJ1HV7jU5Czuyp2XPFe7QwsaSV1qfKYnFzrNpPQpY7V1nDyR7BtUdqLItabAVUnJFJRS1QPXcWmLYSgdr6HovwR+Glz8QvFMSzxn7BZsJbhscMOmP5V8lxXnccpwcoxfvy2PuOAeGXxBmfLNe5DVs+6tL061020isbaJUjhQIqgcAV/Pk6kq9R1ajvLuf1phcNTwtJUYKy7F3Yn90UXZ0WTXL0Ipsr9wH6CjzFezSicH8TPidb+BrOO2tYze6zeHZaWcZ+ZmPRj7ZrzcZi1Q2Z7WU5RUzOrzPSmt2eW+EvhzBD4guPH/AItit7nxDfDOFTmBSOAM98H17V85Tw0ed1Gtz6KVTD4KLo4GCguttLna30dpeRvZXrRSLMu1onYZYe9dLlGXuTWhiqSq0nGoro8d8VeGp/h9q63VmxfQtQf96vUWsnqPRcD9a+PzrJFSft6Tufj/ABdw1HBzeKpr3Xv5HA/GjStC1rQBdy3C/b4VzCyHll/ziuThviGeQZhTrRk1HmXMu+vU+VyrNHl9ePspuzaPlPUNZujI9ug2GI7SR3r+4cHjYY3DQx9PWMknbtc/pHC4yGMw0Jw2sY8uoxyXv2b7Vvkb73P3TXTKulNxKjorHW6VEyWiM6nd61vFc6NVqi6AANo4BOaFpog6WE2r6VXMxqTS5U9BcDOe4qY+6+ZbkpJbAuN4HTrVUvclp1JUFc+nf+CemqNH4r8XeH5GPEH2sD6yKua/KONqKhiuaOh81nMEnofcVzp1jep5d3aRyp6MuRXxEEoX5dLnjQbh8Jxnir4LfDvxVCy6j4Zsg5xiVYhvH415mJyfBYlNTpJt+RwVcuw1RuTgrs6Hw34Z0/wtotroelRBLe1QIgHYAV2YTDRwsPZwVl2OhUVSpckNEEkbRynJ5H616MIprQ8CpCVKr73UhklEMLzzHYkas7Y9AM1pOSpoiNKWKqKMDwuXxF4t+KGtXsOn6pNpHh/T7h4S8DFZZiDg4I7dO1fG4/MK2LqulSdrOx+t4Dh/BZZhITxCVSc0mk+hoWXwu8IQyGS+thqr5zvuxvY+5OKwng48t6urO765VwqjHD+56aG/p/h3TtIwuk2sVrADnyolwufpRCnCn8CsROtKo7zd2UvHWkLrPha+tZFDOFEq57FTuz+lTVWlysLJU6qtpc6j4V6w+v8Aw/0XU5JC001qGkJPO7J619fl0/aYaLZ+Y8SUI4bMK0IK2p14ORzXceCLQAUAFABQAUAFABQAUAFABQAUAFABQAUAFABQAUAFABQAUAFABQAUAFABQAUAFACN0oRMtivIcVrE4qrscv4017WNA0oXuieHZtauDMsZt4pNhCnOWzg8DAHTvXrZXhKGMrezxFVU42vdq+vbofJ8Q5nistw3tsJQdaV0uVO2muuz/Lqeba78UvF63uh+R4R1TS1nv0guYLiFCbkN/BGzYwevOAOmSAOfqsJkGBdOtzV4ztFtNN+7bq0r6f1Y/Ocx4vzT2uH5MNOknNKUZJe9fpFu2u/RdLtLfotU8R65d6bdRXHga/S2kgkWUy3tuh2FSG+65I4zXl4fBYenVi44iPMmrWjJ6303SPVxmbYutQnGeEkotO95wWltdpM5f4SSeJtI8G28dp4dS4iupZLlJJL4R8E4GF2kgfL+texxHHCYnHSc6tnFJWUb/jddz57hCrj8FlkY0qKkpNyu5pb6bWfY7F/EHi2PlvBfmD/plqURP/jwWvDWDwUtq9vWD/S59O80zKO+Fv6Tj+qRyHwvb7T468W6ymnXNnHPP5WxhuVZQ2ZVZ1JXduIOAejHFe1n65MuwtByUmlfztb3bJ2dreXQ+b4Un7TN8bilBwUna265k/eTabV7u+/V2NzxU/iDUfHOk6DpXiS8063uLGaecW4QlCjDDncDnJIX8K8/L1hqGX1cTWpKclJJXv1W2j6bns5rUxuKzehg8PiJU4yhJvltpZ6PVdb2NE+B/Ezx4t/idriSf3mjhYfltH865v7WwifvYSDXrL/M9WOQZhKP7vMaifpF/hZfmaXg7w1430XVZp9f8dHWrFoSkcL2ixsH3AhsgnoARjvn2rkzPHZfiqKjhsP7Od9XzN6dj2MgyrOMBiZTx2N9tTask4pO91rddldedzuErwGfc0yYVmzpiLQUFABQAUAFABQAUAFABQAUAFABQAUAFABQAUAFACEA9aADavpRcd2LQIQ5x8pwaTV9GNScXdFywnJ+VmJrnnFLY9XCV29GzQUVgj1UZ/iHw5oXizSLjQPEuk22pafdLtlt7hAyt3B9iDyCOQQCCDUVaUK8HTqK6fRmkJypyUoOzR8pfHP9k34TeDPB9/4r0S+8Q2tz50Vva2Iu45LdvNkVWQ74zIVEe9vv5+XrXxXEGUYLK8DUxlNNONrK+l20kfQ5bmOJxWIjRnZp76a7H50+Kvir8Q/AV9ceCD4gur63s5vNsrq4WWK9tlB+UebwJV6g7xIjDsOALy3hvLc6pRx6pqEmrSSs4S76bxfo4tdO7+ypUHXj7raa+f63+/5FrSv2tviRZ26QalpmiX7IeZWgkjkce+1wufoo+lKv4aZbUk5Uqk4+WjX4q/4/M6lg6ltZK/p/wQ079q3xvY6495Jp1tc6VKVLafNIWaM4+bypsBgCecPvxkgdsFbw4wNXD8im1UX2ktH25o3t81y3BYOaT97X8P8AP8z6S+HnxN8LfEzS21Dw9dMJoQv2m0mAWa3J6bh3BwcMMg4PcEV+U51kWMyKt7LFR0ezWz9H+m5g04vlkrM6e6uoLK1mvbqVY4beNpZHY4CqoySfoBXk04SqzUIK7eiE3ZXZ8LeM/EXif40+PjDoen3d81xM8em2ECMzbM53bexIGWPYDk4XNf0Xk+X4ThbLVLESUWknOT79vlsl1fqduHpKjHnl8T/qx7n4A/YA8YaxZJf+PfE0GiNIARZ2sYuJV/333BQfZQ4569q+YzHxGhGXJl9HmX80nyr5Lf77ehrKb6O34/rb8Weg2X7Flr8P9mr6DJH4iu4PmD3A8uZD6ohJQkc8gg+gNfN4/izG5rF06suSL6Lb79/vPOrQrT+KV1934FSCe+0jUIrqB5bW9sZ1ljbG14ZUYFTg9CGAP1FeVSqSozjUg7NO6OOcFUi4S2eh+mPw+8WweO/BOi+LrdUX+07RJpEQ8Ry4xIg/3XDL+Fft+CxMcZh4YiO0kn/XofnGIovD1ZUn0Z0NdJiFACYzQAmxOPlHHShrm3BabHnXxe8DQ+INJbULSEC7tlLblHLDqf5V9Hw/mjwdZUpP3WfG8WZGsww/tKS95dT5yeNo22yptIJVgexFfpy9+0ovQ/DHenN0p7oQDC4Patr32JunqhpAx0qgbdiEqvpTMmhjVUdzOyGHoaslpEbdDVIVjgfjoB/wpP4g8f8AMrat/wCkktceb/8AIur/AOCX/pLPTyD/AJG+F/6+Q/8ASkdGOte0fKoeKTNUSL1qAJASOlQ9y4q7INQvY9OtzJKQG7A1pTg6jsjPEYpUFucPqF/NqEpklY7QeFr3qVJUoqyPlquIlXm7lYDv+VbJ8xztcrHUxhQAUAJkZxmk5JOzHZktvbyXc8dtCpLzOI1x6k4qKs1ThKTeyNKFKWIqxow1cnY+6vgh8P18C+CLa2eErfXKiSckfMGIGQfyr+c+KM1lm2N0d4x27H9dcEcNRyDLFTatUlq+56RACSCVIHvXzjup2Ptra3ZPVDMjxLqcOjaTd6rKCfskRk4/SsMTUdOk5I3wdN18QqK6nzh8P2m1nV5fHniW48++1JmMBJyLdM4wv/fOa+N9vLEVGpn6diaUaWDWEwislu+56awfAYHduOST1PpXoQelj55+7uct4n+HuleJbk38l1PZXeAqzQHJX068VlVoe0Z10sa6ceW10cF41h8a+CvD95a6vDL4m0Jojuk25uIx/urgV5mOpVcPSf2kdqweXcQ0pUKyUXbZ9T500nVv7biuJJSWw7Ku48quTgEew4r8ozOjKnN1Xp5H8m8S5f8A2TmtSjBWinoeF/EKS7sdUuI9PspZIJJCjXCrlEOehNf2H4ZZ0sXw/Roc3NLZrqrJH7fwXi/rGUJ3u1/wCpoehpDKiPiW4kYMzg1+q0sO3Zvc+zpvnV0d6qLEgAc7QAOK7FeGhukPCk9AfWlH39Ik3Qmc1o6U47oLoQsF5JxUSi4fEVJOHxCOfmCk4xzSm+Wy6lQWtj3f9hnUmsvjnqlp937ZpEaEe/m5/pX57x1TUZRb6nzedR1P0T6cda/Nj54RlJXv60m7aghuCcEEjNNSbByK15beYVZByOtawnyaHDi8P7Rpox763Nxa3NnJkC4jeLPpkEf1rSaVRHkUajwlbmZ83eHvEo+Htj4ltbiHzptN1CTZnuhcKDX5/VrLDYipfuz92hho5zhMPKjouVJvztqenaJqn9q2q3RQLuIYt68VtQqSxV5N7HnYrCSoVPZyd7bGmCQu/dxXRZnLqyDUNrWF0+RtFvIT/wB8mon8LGrqpG/cpfAEsPh9YynIikG6P02819JlHM6CR8VxxFQziSWx6YuccjFeuz5GzW4tABQAUAFABQAUAFABQAUAFABQAUAFABQAUAFABQAUAFABQAUAFABQAUAFABQAUANbpTRM9ivL0rSJw1jPuO9dMDxMScJ4hgTVvHegWGNy6ZDcanMOwJxHF/48XP8AwGvosFN4fLq9T+dxgv8A0qX4W+8+CzWCxecYaj/z7Uqj/CMfxu/kHxBupoPC17b2p/0m/C2EA7l5mEYx/wB9E/hRk1OM8ZCU/hj7z9Iq/wChz8RVZQwFSFP4p+4vWT5f1NTTbGHS9OtdNthiK1hSFPooAH8q5K9WWIqyqy3k2/vOzDUY4WjChDaKSXyVhNT1CPS9NutSmP7u1heZvoqk/wBKKFF4irGlHeTS+8WKxKwtGdaW0U39yuZfgHSpNG8MWcNwP9KuAbu5PcyyHc2fpnH4V2ZxiFisXOUfhXur0Wi/zOLh/DPBYGEZ/FL3pestX923yIPCLHWfF/iHxK3zRW7ro9of9mL5pcexdv0rTMV9VwVDCLd3nL/t7SP4IrJZfXczxOPe0WqUfSOsvvk/wO+gOa+bmfe4d3L8IrnkezRRbQViz0oIkFQboWgYUAFABQAUAFABQAUAFABQAUAFABQAUAFABQAUAFABQAUAIaAHW7bJc5xUVFdaGmHm4z1NmM5UGuR6H08dYofSGeIftYXbx+C9Fsow2ZtYWRz22JbzA9/7zJ2I4PtXw3iDW9nlKh/NNL83+h7/AA5Dmxjl2T/RHyBrvwv8O/EG8ttNvNAj1C8upfLgj8tSzOeSQSPlwASzDGACTwK/L8mzHMcPVVPBTafq1p5+R9rOSpLnvY7O3/Yk/Z78Maaup+OYIncqFcGcwwCQj7sYXDu3YZJJxkKOlfbVM1zKMLyxUo23en6p6HPDGVL63fzf6M43U/2Xf2PvF6m18N+IH0i5kJjWaO4uoQG6YzcbowfQbefeow/EecUZe5ilPynFa/ONmdcMwtvFr0d/zueK+Ov2b/ij+zDr/wDwsTwheL4i0bTi32sxqY5FturiZATujx/GucbQxVQK9r+3cBxTSlk+aR9lVekXvHm6OL6PydrrS+p2txxFNS+59vX+n8hfil8dtI8ceArTwx8PZJ7jW/FMqWEtkIyJoEYgNGc8FnJVBjIIZiCCK8Xh7hDEZXmcsVmaSpUFzc3RtbP0W77NJdTCFKTnaStbf/gd7n0D8JfhJov7Onw5XUbfS49W8Y6mqxyTBAzTTtgrCmSD5YIAAyNxwTgkY+c4h4ilnVaWKxMuWhC/KnskvtP+81q97LRG+IqSprTV/wBaf1uXPilqPhL4aarpNp8Yv2kLzRNZ1u1+1W8GjXQFvCpO1gW8mQKQ2V3/ACAgZ2jmvMzHJONsNy1cvy+FWlKKkmm5NdbNKUNba2Sn5SZ87SzfAVm1VruMk7dl+T+/T0Rf8J+N9c8K+I9O0XWvEkfiXw7r3ljTNYVgxJdQ0ZLgkMGUg5yQRlht2kNx5bj1mtFupTdKtC6lB6Wadno7NWatZ6rRO99PflSlQhCqpc0J7Pz/AK+8k+O/hK1jit/F1lCEleUW94FH38qdjn3G3aT3yvpXp4eba5Gc2Igl7yPav2JvE8mo+BdZ8LTzb20W/WaJc/6uG4UkLj08yOVs/wC0fSv1bg3E+1wUqL+w/wAHr+dz4XiCjyYhVF9pfiv6R9GV9eeCFABQAUAQ3KJIhRxlWGCPUVErxkpx3QpNcrjLZnzb8X/CB8P602pW6H7HdHsOA3U/zr9S4czNYqh7Ko/eR+HcZ5L/AGdiPbwWkjgsEDBOTX08VZWPi3HldhpOKslkTdKCGRtVR3M0MPQ1pclkbdDTRJwXx0/5In8Qf+xW1b/0klrjzd/8J9f/AAS/9JZ6eQf8jfC/9fIf+lI6Ida9s+VRIvUUmaolHWs2ATzJbx+dIQAoqYpylyovnjTpuTOJ1nVJdQuuvyKa97DYZUlc+TxeKdafKUa6znWgUAFABQAUAJtB5Xr0rKa95S7BGfv8p6d+z34O/wCEv8eWwnjJtbE+ZJxxkcj9RXy3GeZf2dl7cX70tD73w6yR5tnMZP4Yan3YqKg2J0r+fD+uRw4OKAHUAZ2sWMWoWk1nOu6OeMxsPY1FWPPTaClWeFrKsj5g/s/UPhl4kl8E66dthOxfSbw/cK5+6x6BtxPBOcCviMbh50Jto/WMJi6ebYaNWg/ej8SPQtG1dJVEFwx3DgEdDWtKvdJM8vFYZrWxrsu7lfujrXZz3iecrx0ZFLGlwm25hEsMg2yxt3FKUFUhZlxk6ceePxdD5r8ffBO20Xx1BeWk5svD2tTKl1Kgz5LkgAY7A5OTxivl8fkMK9eEp/B1PC4h4Qw/EtKGIo/xoXv5o8X/AGrdc8KL4p034XeBIbaXS/Dca3FxeRbSbid1KuC4+9gqDjJ61/RXh7kNHCYVV6ekVsLh/LfqlP2bXLBb9NTzLQ7MorXcvUj5CPSv1Bzcopx3l+B9S4qC902G/dASSPhSD8oGWz9KWIrUsFSdTESskrt+hpSozxElGPU9M+Gf7P8A41+I5XUBGdM04gYnmOGceytivyPiHxFqzbpZRHT+Y75UsHl7tiZXl5Hrsf7LXwt0do7LxF4kdLl1wWeYxjPqPmr8/nxHnU6ik67u3r2LWY2jenRTX9eR5X8cPhBo/wAMktNS8O63BqNjdMFCpKsjAk47Emvq+FOOMUsw+qY6onHuVTowzKLl7NqS9TypWVyQB789a/c6OIwmLo8+GqKb7o8mtRrYaV6isevfsd3HkftB22c/v7KNT/32a+F46XtaVOb3R4ObPmhzM/S4dK/MD5oWgAoAa1K2omVprRZASOtbRnynFVwUau58h/HjQ9c8I+KtRzY+bZeJljhgdTnbIH3tx9K+Fzug41XLuz9d4JqqeGjQb/h6/oereD9Pex0e3RycvGCSef0p4GDhTt3ObM6vPiJOJJrXifSPDqxvqdw0ZuHEUSKm52JOPu9ce/auiVT2ekjihhK1bVa2MD4j+Iha6RDouksX1PWCsMMSHLIuRksByBjPJqZOVVqMEdGFjDDzliMT8MV9/Y9P8G+Hk8J+GdP0GJQ7WUIT2J6/1r7PBUfYUUmfk2Z4x5hmEq1Tq/wN2PO3nrXSeUr9R9MYUAFABQAUAFABQAUAFABQAUAFABQAUAFABQAUAFABQAUAFABQAUAFABQAUAFADW6U0TLYglFaROKqjPuBXTBnjYmJxPhdP7S1fX/EjcrcXn2C3PX9zb5QkH0MhlP5V7+PfsKFDC9o8z9Z6/8ApPKfC5ZH61icVjntKXJH/DT0/GXMYnjPxNoGn+LNG07W9SjtobNZNQfcCQZMbIhwD/ekbn+6K78rwOJrYKrVw8LuVo/LeW/ol8zw88zLB4fMaFDFTUYxvN77/DFaesn8kXP+FleBO3iaz/M/4Vh/YeY/8+ma/wCseU9K8fxMfxb418M6ppsWk2uotKt9dQxTFbeUgQhg0n8POUUjA9a7suyvF4eq60425U2tVvay692eZm2c4HFUVh6c7qcop6S+G95dOya+Z1Gr69bad4au/EUT7oobV54yVI3HHyjB55OBz615GGwkq2LjhZbtpP8AU97FY6GHwM8ZHZRbX3afezkfh98QPC2maJp+jIupSOB+/uhZO0bTOxLksOcbieSK9vOcmxlfETrvlS6LmV7LbT0PD4c4hy/C4Wlhlzt9Zcra5m7vVa7vsevW46V8TM/WMMjQhFc0j26KLSisWejBElSbBQAUAFABQAUAFABQAUAFABQAUAFABQAUAFABQAUAFABQAUAJSYITpg038JUnaSNq3IaJT7VxS3PpaEuaCJak1PAf2s0U6d4bkI+YT3IB9isef5CvzrxHf+w0V/f/AEZ9Lwz/AB5+n6nE/ArRLaRdT8SSxq08cosISesahFkcj/e3oP8AgHvz8bkFBQoOr1k/wX/BPpMVK8+Xscb8RPG/g/TdR8U/FH4tW1xqPg3wPM1kdKjUN9odXVGQIzBZGdmQKGwpaQbj8isvg47G1804owWQ0YtqpNcyT5XyJvm1Wq0UnJpqXKrJq7vNRKhgauJbtZO3XXp69LX0u/I+XvGf7anhfU9av9Sk+GHhnSfAN87SaPZXcDjWWtwuFlLRM6RNuBIIzjgAnG4/rFbwDwNOq8xw2Y1MO27qP8SKXVWbUnF+cj5GjxrWhJUnh41eXd/D+O1/RHofhD4/ahb/AA0udBWa5utWvhbN4eluSLjfa3GChL42krGVxkYLMMDaCF6sv8P8JjsWsdVxEa2CpKTryV4OLpq8ouD9+N2uj0V9bpX9DE8TYjD0vqlKlKniajiqSdpJ87smpL3Xa/39LbaWg/sbWdvYxazJr9hbalPafboBaacCI5ihdV8wsGzuwMgDB6V5OP8ApC4TDZrHKsJlUHh5Jayl70ouOi5eVpNvTVyXqZrgrGVot4vHT9onZ2bsne11rdpbr4dOxzfibVPGfiS2svhx40u0gt/D8ZaS+kJb7TG7qIpXd/vLHtzuxkhGB+fBr3cwxuR5XlUuMeGaXPUry5YU5RTVGSTdRKN7cz2itYrmTXu6HNUw2a18UshzWVlSXNKSb/eJtcuu9l16u1tz4Pu/HXinSdWl0Tx1PLexW85tb3T7/DFSDtYDurjnBXoR6V+u4XPYYqjDEe0VSlNJrrdPt5nyFbLo0W4xjyTX4M+wf2fdD8V6Z8ONM8Gam0jS3Xiu6k8PK7AyJpmPLSUqTkL55lxnGQSR8vNfzrx5hKNDi/EVKFuWMEpNdZcz0duvKlf0P1bhvE1KvD1KFX4pSvFf3bb+nM3959a/G64gh8A3MMuBJc3EEcJ9GDhz/wCOow/Gvj8MvfueziH7hc/YduHTxb4mtVcBJdOhkZfUpLgH8N7fnX6PwRJ+0rR6WX6nxvEaXJTfr+h9iV+hHyoUAFABQAx8HANFupElzPlON+JnhuPxD4YuIQuZYcyJ+HP9K9XI8b9XxSctj5/inLlmWBfeOx8wkMpKuMMOor9fpzVSKkup/Psoyi2p7kb1qSNagzZDJ0qomaIz0NUSxvaqjsScF8df+SJfEH/sVtW/9JJa4c2/5F9f/BL/ANJZ62Qf8jbC/wDXyH/pSOgGfSvduj5RQaHrkHOKLo0jFt2ZIrcjIxWb10HGPMc54l1TzW+yQMRgYY5716eBoaOTPDzHEPm5InPjOAPzr07Hjpa3YtMoKBBQAUAFACAneAOAQfzpO2wvhhKfmj60/ZD8N/ZfC914hmjAe7maJcjn5W6/rX4t4j432mOjhVskn+B/SHhBlnscvnjpbydvuZ9EYPY1+cH7OKB60ALQBHJGXIIbGKFowt95zXjj4faJ480eXSdYhDBjvikH3onxwynsRXLisLHERsd2WY+pllX2lLrufPWoR+J/hXqa6R4tBubB2222pRqfLVc/KrDk56Amvja+DrYSbb1R+m4PG4bOqdqOk+x3Gj+IYLmJVlnVkcAxyqcq9bUcTF6M83FYKUG1a7W/kbwbcglDAk+nQ13Ri56xZ5k1eXu9CnqmlWOs6dPpmqW6y2042svcH1FKSVWLoT6mtKq8PP2lJ2kfEXxw/Zb1nwdqM+veFBLf6RcymaRV5kiJOTz6fhX3fCfFf9jWwWMg3Do7ntKdHMY2a5ZHl8aJFiGNX3Lwsew5+mK/YoZ/l7wv1lVVa12upzRy+pz+zWy69z6A+An7Pl74ivYvF/jC08qwiIaG2kHLHsfpxX4hxXxfPPazw+GbjTW9+vkb1cRTwUPZrWTPre3s4bWCOzt4kitogAkcYwBXyEW4Lki/d7Hg1P3j5pavzM7WfC2g68VbWNHtrt1+6zxglfzqJQc1ZG9DEVKGsZWOR1D4a/C2wQX2rWaPDb5fy5WUxqevQiuWrTp4b34LXqerRx+ZYj3IaHx58XdR8Kan47vZ/BtrHBp0arGFiG1d4yGIH1r9l8K8NiqanWkmqb6Pf1+Z2Y+Xs6Cp1dZ9zr/2PU839oKErH/qbGNv/HzX0PG7Spqd9Ox8Rni5aCaP0sHQV+YHzCFoGFACd/agBMH1pMNTyL4++D9e8RWejaroNs95Jot29w9sDzICu3AzxXi5zhZ14qUeh9TwrmdHBVKsajtzK3pqclbeJPHepiKw0X4e39tchdsklxJG0UZ9doOa8unCrVtCMbPue5OGDoXq1qykn0V7+hTP7PvxP17xAvirXvGemGTbtitvs8mIAf7vOAfeuiOTV5yvKaOepxXgsJTcMPRl96/E9F8I/BnSPCl7/bFzPc6pqjj5rm6k8wqfRMjIHJwK+gweBp4fWWrPhs4zvG5hH2VrQfRHaC2uAfmQ8cg+9epKSlsfLRo1Ip8y1FCFPlOc+9Ve5lJNOzFoJCgAoAKACgAoAKACgAoAKACgAoAKACgAoAKACgAoAKACgAoAKACgAoAKACgAoAQ9KBMhkFaJnLUjcwfFeqJoPh7UtafH+hWskyg/xMFO0ficD8a9HL6DxmJp0F9ppfjqfOZ5iVl2ArYt/Yi380tF83oUfC+iNovhrTdLlyZYLZBMT1MpGXP4sWP410Y/FLFYupWWzbt6dPwPKyvLHgcvo4eXxRir/wCLeT+bucrpeh6P4o8XeJtQ1bSrS+WyuINPt/tMKyCMJEGbG4HGWkP5CvYxGLr4DBYelRm48ycnZtXu7LbyR8thctw2bZnjK2IpxnySjBcyTtyxu7X85HU22haXYf8AHjplrb46eVCqfyFePPF1q38Sbfq2z3qeV4eh/CpqPokvyOf1qMS+O/DtoekNve3X/AtqIP0dvzr08LLly6vPu4L83+iPDx1HmzfC0u0akvwjFfmyLx/HHcw6NoMgDJquq28UyEZDRITI4PsdgH41WTtwlVxK3hCTXq/dX5mXEFKM44fBvarUimu8V7z/ACsdfa20UEawwRLHGgwqqoAA9ABXi1Kkpvmk7s+rw9CNNKMFZI0YFFcs2e3h4F6ICueR69FFlayZ3wHUiwoAKACgAoAKACgAoAKACgAoAKACgAoAKACgAoAKACgAoAKAEPSla407CNnbkU3tYU/3jRqWEm6IDFcdRWZ9Bgpc1Mt1B2HiH7VunNN4R0fVEQt9l1Ewt1+VZImO706xqP8AgX5/BeIdF1MrhUX2Zr7mmvzsfQ8Nz5cU4vqv1R538BdUiWLWdBdx5hnTUIweCysixsB6hTGhJ/6aD2r4fIaynh3T6xf4P+mfT4qNp37nh/7SngrVGsvHfw48QXMkHhzx0BfaZqHlsy218k4uRv25yhkVUcD5lREbBBO3nq4OeV59hOI8JDmnRk+aP80JJxkk+kknJxvo2+61l0o47D1MFUnyqS0fZp3V/LZPtb7vgTxj8FviJ4y8ey6dY21rDo4kgtJL8XkDrBCiKr7It4eRVw33RhsHBxk1/QvE/FmFoQp11zclWEZQ92WqaXu3tyxaekk2mnvufnuUZLiKvPR0ThJxl7y0d97Xu0900nfofZ/gr4XDQdK+H/hyMOdVa5tUtvMA8yLSba2Mcty65+QSERtzwSnynBAr8vyWvN5dm+IxOlGpTlF9nVnNOEV3cVzei1Z9njYxhjcBCjrOE4td1TjG0m+ylp89j6p8B6xaa1oGkXtnNHP9in+yuVOQRvLofoQzL/wA1/NWfYWphsbhMQ170JKD9VLmi/mm7f4T7HHcrqVXB+7UjzL7uV/c0m/U8R13SItY8Tu3hafTptetFk0670vVGaKHVLFirhI5V5EqONy9CD83Ref3Pg3MsHQyiplObKXsJy54yhZypzV435XZOMo6SXax43EuGr18whjcE17WMeWUZaKcX71rrZp6o8w1H9k3XfHHiSKe7+GOl+HYZcfaLzUZbHUmRRjKptUv2O3aE92BO4fZ4LH8PZC/rX16WJ5HeNKMKlNSle6522o8v8y96+22j+axGEzXM17D6tGlzaOcnCdl/dSTd+21j6I8BfCjwp8J7N9ZvdUa7ubeHY19dnasMfTCgscZzjknGcLgEg/nWZZnXzfFVMRUXvVJOTt1bd3/AF959Xg8HTwFGNNPSCSV+y0PNPid4/bxrqqw2W5NKsiRbgjBlY9ZWHUZ6AHkD0JIGdKmqcbdRVantH5H0d+xN4Iv9L0DXPHOoW8kUetSRWthv43ww7y8ij0Z328/88jjg5P6hwdgZUMNLETVud6eiPis/wASqtZUo/Z39WfTFfYHgBQAUAFADWUt3o6gtHcjltxLG0bYKupUilH3Z8yIqw9onHoz5W+JOkf2F4uvrZExE8paPHGFr9gyHFLFYOHdI/nrinCfUcyqJbN6HLNycV68Z8x4ElYRvSrIaIX6U07GdrDCDir3IZGTjirRBwfx1H/FkviD/wBirq3/AKSS1wZt/wAi+v8A4Jf+ks9fIP8AkbYX/r5D/wBKR0ARx/A1e5aHc+W/e9iTPAyjcHNTLliroTVV7og1G8S0tnuWXBIwM1dCHtJJCxU/q9K73OJkkeaRppOrnNe/ShyKx8k5ObbY2tBBQAUAFABQAUAIyllwPvE8Un1HFc0XHzR9+/BHRhonw70u28vaZUEx/wCBAGv5u4qxP1rM5z7afcf2JwNgFgslpQXVX+/U9BrwD7EKACgAoAKAMnXND0vXrCXTdWsY7m2mGHRxmolCGIjyyRrh61TDzVSlLlkjwbxR8H/FHgWeTVfAMr6jpe4s2lSf8sx/0zAGT+J7V8vjsmnG9Sl0PvMv4lo4xKjj/cf83cytB+Itm90dNu52sNQQ7XtLn5Wz6KK8tYithtJI9mpgqeKjz0o3j3R3Nrr1rIB5iPFnqSODXVSxcKslKe6PIll9SnfW6LjT2VwnlM0LRv1U8g1tUcq87zehyqnVhK6Oaf4UfDmXWP8AhIZPC9m12rbvMVT971PNaVIapU2/8zb+08TCPslc6lI44VWKNVUDhVHAAqoVKVPRP3uxzv8Aee9IsUiSjrVvqN1ps8GlXIt7lkISRjhVPqamUZzVqbszSlOFOpGU1dLofDHxj8YeI7rxHdeHj4tubyztc+f5bAxBvTOM+tfZcAcJVM3xjr49fuo/ifZYrGUsNhlOgrTlsecr8qgddwzn1r+g8LHDYTmp4aNo7I+WqSrVH+9d2fQP7B+lnUvjRrmosuVs9Hj59D5w/wAa/OeOmrwg+p4Gc1VycjP0MFfnh84LQAUAFABQBXYgHBXOT2qJSctLEtQWsdxrRKhBVcc54HWnBRj0Dle9yRVAOcc1TV9gT6yI5LiOM4LZNVGEjCri6cNEVZr12+4K2jTZ5lbHX+FFYsXO5utbJWVjglN1HzMKYgoAKACgAoAKACgAoAKACgAoAKACgAoAKACgAoAKACgAoAKACgAoAKACgAoAKAEoBjGFUjGaM7V9IsdasZNN1KDzraUqXTcVztYMORg9QK6sNiamFqKrSdpL9VY8rMMBRzCi8PiI3g7XWq2aa280SNF7VCkKVIy9O8O6fpM9/cWMTI+pXJup8sSDIVCkgHp92uyvjauJjCNR6QVl6Xv+p5WGyihgp1alFWdSXNL1sl8ti40HtWCmbyw5l3fh2zutastdcyC5sYpYY9pAVlk25DDHP3RiuunjZ06E8Ovhk038r7feeXXyilWxdPGO/NBSS7Wla9/u0Mjxl4OvvEZ0250rWv7LvdMuDNFObcTD5lKn5SQM85Ga7cszOngvaQrU+eM1Zq9tnfc8vPMgrZm6NTDVfZVKcrp8qlurPRtL0K0Hw5vZfn1Xx94muZSPm8m7Fsn4LGBj861nndOOlHDU0vOPM/vb/QxpcK1p64nG1pPylyL7or9S7D8OIY2D2/jDxXER/wBRZ3H5OGH6VhLO5SVpUKT/AO3EvysejS4UjF3hiq6/7it/hK6O2gQqiqWLEAAscZPvxXgzd3c+3owcUk9SwtZM7YDqRYUAFABQAUAFABQAUAFABQAUAFABQAUAFABQAUAFABQAUAFACEgDmgL2HJG0kZKiolI6YYd1I3Rd05XVCHHeueo7s9PLoShBqXcv1megfM37VHxWiMT/AA70YxyC2kim1KXAJ80EOkCk9OMM5HYhc/eFfm/HGdRa/silZuVnN9lul63s/u7n1PD2XylL63Lpt59/l0PAtB8Zw2l5baxomqi0vIG3RtIMfVWB4ZSOCM/QggEfmlBYnLqvtIq/fs0fVTUK0bM9ts/jF4G8QaK9j4ws44nmQLNaSQNdW83PYhSMZwfnA9s4zX0tLNsPWg29H2f9WON4ealb8TzHxn4M/Zx1O4/tO5udPsLhDuR9L1F/OGMfwRs2TwOdueOMV25dxXm+ApvD0OV0b35JxjKCfdcy0fo1fqZ4rJcvxUlVqXVS1uaMmpejs9fmcLqfiLw7ptre6T4EsL2NNQHl32r6jO0t7dxj/lmGYlkj4GQcE9Co755pneOzfkjipJRh8MIRUYRb3aiklzPvv5jwmAw2B5nQTvLeUm3J+V3rby/Au/C34jy+ANYL3cMl3pVxj7TbI3O5TlXXPAIPHuCRXy2YZXRzFJVFs0/ud1/XZtdTvdSTpOlfvbyvo/k+3ez6HHXd3Pe3ct7cOWmmkMrN/tE5z+dd9OCpQUI7IKtR1Zub6m7a/ETxxaQrbw+J77YvTfJvP5tk03CL6CVSS6mXq2u6zrsqy6zql1eMn3BNKWVP90HgfhVL3VZEtuWrKtjEt3exwOWWDOZXHoDyo9+fwqak3SjzJXfb/MFFz0P0j+Eviyx8VeC7F7fTYtMnsYY7afT402Lb4UbNi9o2TDL7HGTg1+zZHmdPNcFCtCPK9nHs+3p1XkfnePw0sLXlBu66Pv8A8Hv5nZ17BxhQAUAFABQAUAeCftBaWY9Ts9SRflcbGPvya/QOD8ReEqZ+R+IOCUZxrJbnkbkCTA9K+2px0PzJPmY1+tWDIn6UGbGGtEZyIm6mrIOE+Ov/ACRP4hf9irq3/pJLXBm3/Ivr/wCCX/pLPXyD/kbYX/r5D/0pHqJhiP8AyzX8hVczMEkBtYCB+6Xr6UObXU1VKE9JI4D4iXcJuksIAFVRlgK+gyem5JykfG8Q1FF8sDkFIKjFe9fVnzSd0haACgAoAKACgAoAktIxNeW8fcyqv4E1nWk40ptdjXCrmrKL2bP0c8HReT4W0iIcbbKEf+OCv5czKTqYyq3/ADP8z+3snjGlgMPGO3JH8kbtcp6YUAFABQAUANKKetC02JcUxrqiqSQMfSiUrK7KPib9uv4yeENBs08C+GIbaXxPc5MlxbBQ9qOR8xX+LocGvWybhjD57U5q8fd+4+hyfEY3DzTpy90+bvBH7QXxK8OrHp5vVvYUxuEoGfzIJr0Mx8K/bS5stlZdbs/QI5rhqkUsQrvyPW9O/apniCDVfD4Ld2SUn9AK+PxnhxnuGf7uKl8y4xwVd3jKx2Xh/wDag8HXkix3T3lm/Q5hYqPxPWvn55FnmXNxq0H+L+7QqpltKUbwkn9x6Lo3xY8PamnmWWvWUm7oJZUQ/lmvKljKmGly1admedVym+tn8jfbx3pcNv5097arGoy0nnLgVp9fu7W/U5HlNab93Q8I+M/7TP8Ao1x4W8Ev5k8oKSXa8qB7HpX0vD+SYviLEewVNqC1baav5Hp08sp5fFVqzTfY+aDvdy0rNI7MZJGJzls5r+mcuy+lkuBjhaasePi67r1bicb1Yg4JNdVKMVLXYUZPmsz6u/4J5aG76h4t8TuvymQ2Ib/dZWxX5HxvXdfGqLeiPkM3lz1Gj7dFfHHlC0AFABQAUARYGaBadBkjJCCzN701Fy0MqlSFNXluUri8ZxhDxW0KUUebWxrkrRZW6nJPNdGx5d222wIB60XsFwACjAobuAtABQAUAFABQAUAFABQAUAFABQAUAFABQAUAFABQAUAFABQAUAFABQAUAFABQAUAFADSKZLQwrTTMnEaY6q5k6dxpip8xDpDTF7U+Yl0Rhh9qakZOgNMPtVcxm6Aoi9qXMNUSRY6ls6IUyZVqGzphEkFQzZC0FBQAUAFABQAUAFABQAUAFABQAUAFABQAUAFABQAUAFABQAUAJt3/KTik9hqKk7M0rRFRMDmuSbdz38JFRjYbfahZ6VA95ezCOJBngFmJ9FUcsfQAEmufE4mlhabq1nZL+vm/JHZThzT5YnMTfEKV9OvrvTNHN1NFFKbOFbhd80qqSsbA4CljgYDMwzyBXz0OJaNTmcYO2ttVd+TXS/ZNvud7wWyUvX+v8AgJHwt4yTWLrXWsNfScahdTmS88+MxyPJIxaVip6Ejca/GatatOtVxWJupttu/fp+J+h0I04UYwpfDsjL1jwmsrNdaYRHKeSh6N9f8ev16Vjhswcfdq7GkoKWq3Oclsr63jkluLKaOOFgskpQ+WrHoN+MZPYHB9q9WElUV4O5i047kVMQUAFABQBYsNN1HVZWt9L0+5vJUUsyW8TSMB6kDpT82Na6I3fBfw28UePb0WulWTmIEeY4bCID3eQcL9FyT29KUOerLkoq7/Bf15/cY4ivSwsOevK3l1f9f0z6N8C/CHwp4KENw9rFreqw4KyuoW1tmH9wYOSOecE/7tdEYUcM7y9+f4L+v6sfN43NquJXJH3Idur/AMv63PQPDEkejeJJvFQa4na9IjumikMcD7InWNcZ2sQT0G9xuJAr2MixtXCYx4qV+R7pOybSaXXXfzfkcElUrUlRasltffV39fyR6X4b8X6X4lEkVsxjuYfvxMc5AOMqe4z24YZG5VyBX6Plub4fM01TdpLdfqu6/FdUjhr4adDfVf1/Xbs2bteqcwUAFABQAUAeXfHjTmuvDUcsUeXjlLZ/CvqOEqqp4xx6M+B8QKDqYBTjuj5/Gn3jY/cnLdTX6S68VKy2Px5YVqKa3ZIdIvj/AAj86PrESfqsxp0a6P3sL+NH1iILBTlogGiTHq9P6ykH9nVBf7Azy05B9MUnin0KWXPqcH8e9Fih+BfxGl88kp4T1dunpZy1wZniZSwNZf3Jfkz1MjwPJmeGl2qQ/wDSkd73r0Dx0LIwSJ3P8Kk/pS3sjSUuWLZ43rl2b7VLm5Y5AYqPzr7fB01TopI/McyrutiGmUQAAAK6Uc7FoEFABQAUAFABQBY007NStH7een86xxH8GfozbCf7xH1P0d8LEN4d0ls9bOH/ANAFfy5jv96q+r/M/t7K/wDccP8A4I/kjYrnPSCgAoAKACgBMj1FAHJ/FXWLXQ/AGtajda1HpaxWrkXTn/VnHB4561th7+0XKrmlKLnNI/Fi58SXV74ivL/xDezXs15OxTVJMsZOepB+bt39K/Y8qccBhVGpBLmPq8JONGPLLQ7rSbeGO3WRBG7tyWyCT6V9BQqRcP3a+5neqc171NJpl7gnLDGK0959Wi7TXxRsNYF+CQV7cVNT97HknG6Ki5xd4yHRo0HzwTPGRyCpxg141fh3KsVf21GLv5I6Y43G0/henqWW1bWJIfIl1e9eM9VMx2n8K8mHAeQUqntYQ17P/hjb+1MRONmVlRUGxTsB547mvr8PyYWkqVKKil2R51SVWpK8pCknaoU7FzyfWolCdWXNJiULasbNLshlkcg7EYgj2FaVnyQ5kU3ZOR95/sE6H/ZvwZOqshDaxeG9yR1DKv8AhX4ZxFW9rmDPisbLmrM+mR0rxjiFoAKACgBKAK89wkIznmqirnNWqqkr3MyWZ5GJY8V1xgkjw69eVZ2GgjpVJHPyOIAc02CdxaQwoAKACgAoAKACgAoAKACgAoAKACgAoAKACgAoAKACgAoAKACgAoAKACgAoAKACgAoAKACgBMUCsGKLi5RNtO4cobaLi5RCtO5LgNKe1FyHANntTuHIKFpXKURwFItIdSLCgAoAKACgAoAKACgAoAKACgAoAKACgAoAKACgAoAKACgAoAKAGsQBzTSuHNyak9tO0KnJzWEoandSxXKj5Z/bE0P4j+Fp7T46/DrxFqEH9nLHZazYGQy2zQbj5UxibKABnKNgceYGGPmNfMcR4D2kFWWqW6/U/Y/C3GZVnc58PZvTi/aXlTltJStrHmWuqV43urqzTukcB8Pf2wPC/iCSKx+Itk3h7U3Ai+3wl5bSb0DHmSNcn7p8wHqSor4SphLvmg9f66/56H1Of8AhbmOWXq5Y/a0/wCXRTXovhk+1uWXaJ9ADUvDPjfSLaTWdK0zxPpjKRZ39myNMgxgeW6HBPJyFYYBxg8isarVWPscZT5l9z/r0aPzRrEYCs4a05reMk1r5p6r5r5nF6/8DFvLZ9V+HerHUYgxDWN0BFcIR2BOAx6cED8c14OJ4dVSPtMBPmX8r0f9fcevh87Sl7PFLlfdar+vvM74QeDWh8R68PEFnPHNbWyQNaXIb5fOPzna3CgiBBwOec5rTKMNN050sTG1mtGrW3f67nfUrK6qUpbm/r3wC+H2slpYdKWylbJ3WzGIAnqdq4U/iprtngHvTl9+v47jjiIv4o/dochP+y1om8tHr2t49Ent8f8Aj0Oa55YXEx2jF/N/5miqUHvJr7v8h1r+zFoVu+6XUNZuRn7stzAB3/uRqf8A9VQ8Nin9hff/AMEpTw6+0/6+R0mm/AfwZYDedBtGxyxuZXnz9VYlce2MULA4qXxSS/r+uo3iKEdk2dVZeHNI02CO3t4xDbAfuoreIR7x/sIOAOnzHj8war6jRp+/Wk3+vp/meTjM8dNOnh0r9+i/zfkaOmaWr2i6dpGnQWunRnAii/d249dzYzITzkKDz971rphCriVy0lyw/rru/l8z5qpOcpe0qS1fV7/JdPw8uw8XukwjZaW7azL9wF18u0B9FXnf077hkcYzWtOGHo/Aud938PyXX8S1ScNX7v4y/wCB+HzPM/id8efh94FkmXxZ4hj1DVRhf7K01RLIMdEZAQEXGDskYEZyF7V0+wq4l81T/gfd29T6rIuEs2z6zwdNxpv7ctI/J2vJ/wCBPszxvwx8TvjL+1F8RdO+Hfg67n8IaGxMt7NYSE3NtYpxJI8wwRkMECqFVmdQw6mvcyvAurXjGm3p17L+tD9Dx3CmT8A5XPM8fatXekFJLlc3taGqst25OWi0UWfoza262ltDapJK6wxrGGlkLuwAxlmPLH1J5NfoS0P56k+ZtktAgoAKACgDi/ikiv4YuNx+7lq9jh9uGLufMcWxVTLpJnhDMVjAHSv0OPvTZ+P2SkkN49/zq9R88Rr496cbkylf4SMkDvV2ZF5jSRjrTSZlJTbPPP2ggP8AhQ/xI5H/ACKOsf8ApFLXHmMX9Trf4Zfkz0MlU/7Sw9/54f8ApSOr717Z84inrlwLbSriUnHyFfzFb4aHtKiRhjp+zw8meNBizbj3JNfax92CR+ZzfM5MO5I71oNO6QtIQUAFABQAUAFAAkpgkSUfwMG/KsqkeaEo90XSlyzT8z9Fvh/drf8Ag3RrlSCDZQj8QgzX8x5vSdLF1YP+Z/mf2xw/iI4vK6E49IpfckdPXnnthQAUAFABQBUZgGO4gDqp7+9Z1Zyj7q6hy8ux+eH7dvx8k8Y+Ix8IvC97jS9NbfqrxtxO3I8o/wC6yg195wtkspuNaSPeyzDLnVSa0R89+BPCqeIL0JdWomt4hghxxivnPGLjFZVho5bhZfvX+B8v4hcRxy/C/Vab/eMl8a+GtP8ADE6zeFNQa2kOS1vn5GPv3r57wo4l4izWu8FdunG136nm8DZ9mWMh7Kpqo7fM5238cXtqoXWtHcEdZYR8v45Nf0XLG1KdR0pK6R+s1KlRpOZrW3jLw5d4EeoojH+EnpWkcfTqLQaqQtqasNzBcLuguUkB6YNaKpTmP2lPoTYkHWP8q193uVzByeNpH1p8ql5hzBtNP2a7BzFTVfMjtMBGbz5Y7cemXYL/AFrkxdZUKM79jLFVEqNj9TvgF4c/4RH4P+FNBaERyWunRRuoHJYCvwXGy9piZS8z4eu+abPRhXMZi0AFADWouJrUhuJhEhNXGNznr1lBGUzbyX9ea6oqyPn6kuaTYVRAUAFABQAUAFABQAUAFABQAUAFABQAUAFABQAUAFABQAUAFABQAUAFABQAUAFABQAUAFABQAUAFABQAmaBXDcKLC5kJuFOwudBvosHOG8UWDnDcKLBzoNwosHMhN4osLnQeZTsL2geYKLB7QPMFKwe0FDCixSmhcikVcWgYUAFABQAUAFABQAUAFABQAUAFABQAUAFABQAUAFABQAUANm0vTtbs7vRtXs4ruxvoHtrmCVdySxOpVkYdwQSKwrxUouMtmenlVaph8RGrSdpRaaa3TTumvQ/Kv8AaC+Dl98E/iRf+EJvMm0yUfa9KuX58+0cnbk9N6kMjdOVzjBFfnOYYN4Ks4dN16H908EcUU+K8qjiXb2sfdqLtLv6S3XzXQ5Twf498a/D+7a98F+Jr3SmcgyRRvuglxwN8TZR8DswIrgaUlZnp5xwzleew5cdRU7bPqvSStJeidvI+hvh/wDttz2Oy1+IvhJ5SBg6jor7ZOOhMDnaT64ZV4+72rH6vFO8ND8hzzwenrUymtp/LPX7pRV/vj/28fR3g346/DL4kJHFo3i7TtRuWUKkMsgtNQXnoEkx5mD1xlfrkUSc7WqLm8+v9ep+W4/h/OuHZOWKoyhHv8UH/wBvRuvxudgdu4iFzMAMldpWVR6sh5x05GR9Kysn8Lv+f3f5E4fHwq6T0f4feIrK6hlYEHkEHg1O53iSyxwoZJWCqP5+g9T7Um1FXYm0ldmS17NqDlbeMGNSCS2PLjHZmPQ+o7dwH7cUq8qz5aS+fRev9feeRi8Y5+5DRfi/6+/vYbf6hoPhuzk1jxHq1lDBjL3OoTrb22evLPy5xwOq9MAVpRwyvzv35d3t/X4ehw0KFbF1FRw0HKb2UU5S+SW35+Z418QP20PhtoLz2Xh37f4tvkyv+iD7NaKw/hMjgsf++WU16HsZT1m/6/r1Pv8AJvC3OsytUxCVGP8Ae96f/gK2f+JxZ82+Pv2lPit4+8y1XVh4e0xxsFnpRMbMn915cl2yMAqW2n0FawpQp7I/Ysh8NMnyi1SrD2tRa807P7o/AvmpPzPLYoAHxGhZ3wO5ZvQepq9Xoj9B5adCLm9Elq32Xn2X4H6kfsjfAdfgv8O1udbtVXxR4hCXepkgbrZMfurXP+wCS3+2z8kBa+6yvBLB0bS+J6v/AC+R/H/iDxZLirNHKk/3FO8YLv3l6y/KyPda9I+DCgAoAKACgDj/AIokDwpdqf4kIr2MlV8VE+a4qf8AwnyPBT834Cv0NK0j8hvqNPWtkZDG6U0KREetUQDdKXUl7nnn7QX/ACQb4kf9ijrH/pFLXPmP+5Vv8MvyZ6OTf8jLD/44f+lI6omvXPmkmYfjeXyvD8vXLMor0MrjzYlI83Op8mDk/Q8pH3QvcV9bNN7H55FWi0wXpg1QRVlYdQMKACgAoAKACgBrgkYHBIOM1N7Su9ifhevc+5f2cPEUetfDayBctJbO8TAjkBcAV/PfGWFnhs0lzKylqf1v4a4yOJyKKvdps9YVw2cZ4r5Q/QQLADNAB5i4z2oATzF568Ub6A9FcjkvIIkaSR8KoyWPQUr62sTzHyJ+1h+2HpPg6xufAfwzvItQ8QXiGKa4iYNFboww2GGRuAJ49RX0mSZFWzCspOOh6eAwdTEyvbQ+ENB0HVNf1B3nlkuZ7mQyXNxJ1dz945r3OLOMcv4OwE6UZfvktEu5ed8QYfIMLNJ3qJaI9djhsPCWkEjAKJ94cZNfxzisRjuMM0ak2603ofz9VxOK4ix/79Xcn01scDHJLqV5Jql02QxPloRniv7c4A4Xo8KZXGil+9kk5P8A4J/RnDOSU8lwkYJasJ7G1uXLzQLz2xxX3HuQi3FXbPoqjdSWuxm3HhPS7nJMQQnuorlWEpNXe5MqNNu5mzeAbTOYbmcHt85H9aTw0ehPsILYi/4QrUI/9Rqky/V8/wBay+p/3ieSQq+FvEaHCa64H+6DR9TfSVg5JDv+EZ8Tf9B9/wDvgUvqc/52HJIlstF1zS9RsdXu9Te8isLuG5e3KgB1RwxxjqeK5sbga9XDyp0nd+ZhiaFSVPQ/W/4MfFLwv8WfBVj4k8NSBdyATwHhrd8cqV7Yz3r8UxVCphK0qdZanx9enKnP3j0IOvTPNc70MrhvUnHrSTuMdTAaTjmpauwbSV2ZN5M0shVTxXbTXKrs+fxlb2jtEhAwAK0vc4ltqLQMKACgAoAKACgAoAKACgAoAKACgAoAKACgAoAKACgAoAKACgAoAKACgAoAKACgAoAQmglsaWp2Icg307BzhvosHOG+lYfOBenYTmML00jN1BhkquUydUaZfenymbrCedRyi9sHnUcoe2F833o5R+1DzPejlG6ohl96OUl1Rpl96rlM3WG+d70cpPthwl96XKWqxIslS4m0apIr1LRvGY8NU2NVIdSLvcWgYUAFABQAUAFABQAUAFABQAUAFABQAUAFABQAUAFAFiw/1/4VjV2PQy9fvLnx7+3h8Pf7U13RvFOo3xit5YPsltNwfIZcl0Zf7h3K2cj5iRkcZ/NeK4YrCYuOMh71OSUeXrdNvT1R+ycA8S1chqz9gld7p3s1p22a6Pp96Pkeb4a68oD2tzZXEZ5BWQgn35GP1r52Oc0HpJNM/bsL4k4advrNCUf8LUvz5f67nParpV/olytpqduYZHXcgLAhhnqCODXo0K9PEx56Tuj7PKs+wGcxbwk7tbpqzV/X9LlIopO4jnpkcH862PWlCMt0d/4S+O/xa8FRpbaN40u5rNGBFpfgXcSgdlEmWj+qFT19aiUIz+JHyGa8BZDmzc6tBRl3j7r/APJbX/7euei237cvxMhhKS+C/D15dRyjfIJp4RKuASWBL8n15Oe+Bij2FPdt/wBfn99z4ap4UqnOSweIfKtEpW7XvdJW7WSK9z+2z8SdQuo3vfh5oKwKOY01OZgTjnjYp5+vrWNTA0qsrym7drW/G7OaXhVi6z5alZJeWv4NL8zJ1/8Aa4+MGuwJFo8mk+HYQo2mztvOmweuHlyFPuiqfXJ5rSOGpUtEr2PayrwnymglUxbdRvo20v8AyXlfybkjybW9Y1vxNeNqPifXNR1i6bOZr65aZsenzHpwOPYVre2x+i4DJsDllP2WFpKMeySSfqkkn89Sl8qbUGBkhVUdz2AFHmd1avRwlN1KslGK6vRJI3rfwbrc6B3W2twRkefcKp/IEkflXBPMaEXZXfomfGYzxByfDNqm5VH5Ky++TX5HVfD34dvrHjbRNFtLxL/U7m9iSC2t22IJNwwzSNjAB56ckAexiFTE5hJYfCrllLRNv+v62PgeJ/EX69g54elT5INe9rdtdtkkns977H632kc0NpDFcy+bKkarI/8AeYDk/ia/XVotT+dnuTUxBQAUAFABQBwXxduRH4d8vPMkhX9K9zIIupilbofJ8YVo0cA4y6niJ4Xiv0Lqfk1mp2fYQ9atEjW6U0TIhPWqIBun40upL3PPP2gv+SDfEj/sUdY/9Ipa58x/3Kt/hl+TPRyb/kZYf/HD/wBKR1J6D616x84c/wCPv+QA3++n869PKP8Ael6M8bP/APcn6o8uHU19afBCjqaAFoAKACgAoAKACgBDwQWGR+dRL3VclK911Z7B+z58evB3w71C78L+ItQkVrkK8UcatIQSSeig1+L+IOJoYuUalJ6x0Z/R/hNg8bgcO44hWjLYz/jR46/aI8c+LbmXwX4y0vwl4QtXLRXl4oV3TP8Ad3q3T2r85P2k5zU/+CgWm/CfRE0LVviRpmuajbrtklismIZh75NAGR4O/wCCvPgybVY7HxPYFrVnCGWNNvU4zjFAH3X4S+Kfh/4geAF8f+DJft9pPAZUVTyDjOOaxr1FRhKqt0jKpU9lFz7Hw58eP2hfi54w0SextNQ/se0aRkZLVSk2ASMblOa+W4N4vp4vPPq2Zq0Ez5rI+J6dfNPYYlWjc8C8MfD/AFDUpjdXW9DId8kszbnfPJOevNfc8YeMWCyilLA5FG8npfse7xDx/h8FTeHy5a7HqmmaPYaHaCO1QKIxl3bvX8yZpmmOzLEOvjpuc5bI/FsZmWLx9XmrO7ZwnijW38QX32O0Yi0gPzH1r+kfB7w/+rwWd5hH338CP1/w64ejg6bzHGR1exAmNg2jAxgCv6LUk1ypao/WdLaC0AFABQAUAFABQAbS7bR15wT0FLrYi95Wex2vwN+M+q/Ajx1DrMXmS+HNScR6rbA5CDOTIo7HO0cDNfIcVZDCrT9rSXvHkZjgefWJ+nnhvX9M8TaRba5pFwk9rdxiSN1Ocg9q/I3TnSbUz5lw5dDVTBbIxil5k3JKoCG5fZGTVRV2Y15csGZDNklvWuy2h81J3mIKEJi0wCgAoAKACgAoAKACgAoAKACgAoAKACgAoAKACgAoAKACgAoAKACgAoAKACgAoAQmglsYTVJGUpETPVpHPKoN8ynyke1EMvvT5SXVAS+9LlGqoGWjlB1SNpferUTCVYjab3qlEwlWImm96tROeVcb549afIR9YD7QPWjkE8SOWf3pOBpHEC+f70uUp1xDN70+Ul1yNp/eqUDGWIEE/vT5CFiB6ze9S4m0a5OktZuJ106xOslZtHXCoSq9Q0dMJ3JVaoaOiMh1I1FoAKACgAoAKACgAoAKACgAoAKACgAoAKACgAoAKALOn/64/Ssaux6WX/EZnj3wD4e+I2gv4f8AEUDtFv8ANhmiIEsEmCA6EgjOGIwQQQSCDXj5hluHzWg8PiVdP70+6fc+hwuKq4OsqtJ6n53/ABZ8BXHwl8aX/hfV7K6ZIdskGo2GYVuonGQ+zd8vOQRlvmVhk4r8nzPK6uW4p4ZzUrarmW68t/Rn3uCxkMZRVZRt3s+p4d44GgvdRappmoXD3MxEU9vdMTIByQ3PI9xXoZW66i6VSK5VqmtvQ/UeCa9ajJ0uS9OX2tNH2bW/z1X5YKSunQ5Hoa9JxTP1OniKlPZ6EyXCn73BrN02tjup4yEtJaCJj7U5B4aNce+Cc/zFS/hNINe1bWzS/N/8AfMcQvg4O04+tJbl1XaD9BDNGgwDnHYVSg2ZzxNKnpf7iJrlj90AVaprqck8bJ/CrEMFv/aWrWljP5/lO43GGMu+O+1fXAp1J+woynG1/PRHyHFGYTw2ElUkk7LRPZ3026+nXY9esNF0lYUigsdamA4HnSdfqSa+Qq4ire8pRXofiDjCo+az19Evwsj6d/Y1+GGpT+MZPH15oVvBomm20sNi7Rsd94xC74343lU81ScFQWxy3K/Y8H5fUnWeOqxbSVot932Xa3U+cz/FQjTWGpvW+qX6/wCR9n1+iHyQUAFABQAUAFAHlHxnvObWxVup8wj8xX1fDVL3nM/PeN63MoUTytgWc+gr7JPWx+fN68wh61ojMa3SmiZEJ61RAN0/Gl1Je555+0F/yQb4kf8AYo6x/wCkUtc+Y/7lW/wy/Jno5N/yMsP/AI4f+lI6kjtXrHzSdzD8cReb4fl5Pyspr0crfLiUzzM7hz4OS9DypeQG9a+tnLl2Pz2LvFtgvrVBF3Vx1AwoAKACgBrHbyTgVMpKKKUXJ6CkFcjlyBn5e/0qfacsOeYl+8ny0zc8L+DdX8VM89iFgsIObi+l4jjH1+mfyr4jP+L8Pg4SpUWmz9O4R8OMdnNWFbFRcYbnfaB8A5LHRNT8VfCjw3Yal4h8pjFqmoIWEjgHiIoc9emfUV+GyxLxU5uT3dz+oqGGp4bDwwiSXIt+p+W37TPxK/aJv/Gmo+GPjHquo2dzaSNG1hIxEakH+EGszU8X0bRNU8R6mml2UEk1xIf++R6n2pN2A9FsPA/hrQ5fss1rdeItUjXdJBaKGij4/izg8e3pSTk9iuW+x+mX/BK/4keL/EmkeIPBOoeHvsGgadGTCNpChiwUjk9cU3TUk1LqROPLG1TqdH8c/hdqngfxle3C6XLdaTqUhuLeRV4QcDafxya/FuI+HsXhsc69Dr1Py/iDJa8MWnhou72seaNBqT6Outw2aw2sk3korj5iQ21q8CeV1MPh3Vno2PMOEMbk2DWNx3up/fqct428RTcaHYO3m4/eH0FfoXhPwJLiPGfWcTd04O56HBHDjziv9Zn/AA46+Zz9rbLbIUBGW5b3Nf2bGjSw9OFKloo6K3Q/foQpwgqUVZIkQEDmtm03c10SshaQhN3IBVuTjP8AWmtRPyEG8njv0Ht60pNQ1kCT6jPtln5nl/a4wRwQT3qVXo9WROdnZEuMZBOSDjiq5oy+Etaq4UDEIJBXccH9KHorisNeFJI3hdQ0bjDKehpQiqukwsfT/wCw58aJ9F1Wb4MeJ74mOUG40eWVv+WY6p9SzcV+T8XZP9Tqe0pJuJ8vmOD9hJyjsfc8LMThiD9K+Jp3seHFT3kT1oWVb/PknFXDc5cV8Bk5yK7eh879sfSG9woEFABQAUAFABQAUAFABQAUAFABQAUAFABQAUAFABQAUAFABQAUAFABQAUAFABQAxqaM5kTtVpHNOVjgfHPirxB4U8TaDdfuW8O30wsbz5Pnimcna5bsvT8j6ivpMpy/DZhhK0NfbRXNHs0t16/8DzPgeI86x2TZjhamjws3yT01Uns79v8n5HXmavE5T6V1jB8aeLV8H+H7jX3sJbxLdkDRxsFIDMBkk9hn+VejleXf2liY4ZSUW76vyVzw89z1ZJgpY1wc1G2i03dr6mlpmr22q6fbanZuWgu4UnjJ67WAIz781yV8NPD1ZUZ7xbT+R6GDzGnjKEMRSfuySa9Grlkz+9Zch0OuZd3r8MGs2uirG0k1xFJcSMDgQxJgbm+rEAfj6V2U8HKdCVduyTSXm30Xotf+HPLr5pGnioYRK8pJyf92K6v1bSXz7HNnXte8aTPD4UuBp2jxsUfVmjDvcEHBW3Q8Y7eYePQHGa9RYTD5XFSxi56r+xeyX+Nrr/dXzZ89LM8ZnsnHLZezoLR1bXcu6pp6W/vvTsmc3r2k/Diymay1nxrrMmojO511KWa4Q/7iAhT7bfwr1cJiM0qx9pQw8FD/BFRfzdm/vPncxwmR0JulisXUdXv7SUpL5Rul6cvyLnwx1fUJZdR0ybxhba7ZW5U2kjswu1U9RIrANgccnPPfsMM+w1OKp1Y0HSk/iWnL8mtP62OjhbH15Sq0J4pVoRtyt357f3k7P7769ehvePIRf8Ag7WLc3M0GLSSUPE+1gUG8DPoSuD6gkV52US9jjqUrJ+8lr56frp5nrcQf7RlleDk17rd07PTX7tLPyOP8D+GPGOv6HY3/iXxnqtpatbx/ZbSwn8l/K2/K0kg5JIwcdeevYe3muPwODxE6eEoRlK7vKSur31SXlt/Vz5rIctzPMMLTrY/FTjDlXLGD5Xa2jlLd337+fRbeoxa/wCAUGuWviC+1bRoWX7fa37+bNHETgyRSY3HbnJU5yM1wUJYbOH9XnSUKr+Fx0TfZrbXa6PYxKxvDy+t068qtBW54zfNJL+aMt9N2nujuUmWVFkjYMrAEEHgg18848rsz7CNXnScXozzTxB8KdZ8VeIrvUNd8ZXX9mvJut7WHIKJ2Xk7Vx64OetfV4PiGhl+FjTw9Bc9tW+r79396sfAZlwlis2x062MxUvZN+7FdF210VvR33OS+Gnw/wBP1rWfEdjqlzeyQaRdC2gkjnaMsQ8gJ4Poqn8a9rPc5q4Whh6lFJOortNJ9F/mz5rhfh2jjsViqOIlJxpS5U02usl09Eejx/DKC150rxj4nsmHQJqBdPxVgQa+Xlnsqn8ahTl/27Z/emfeQ4WjS/3fFVoPyndfc0yUWnxR0BfNsNX0/wASwr/y73cItbgj0WRflJ92FZ+0yjGaVISovvF80fmnr9zOmNLiLLlzUascRFfZkuSXykvdv5tGv4Y+IOma7etot5bXGk6zEu6TT7xdshH95D0de+R25xXFj8mq4Sn7eDU6T2lHVfPqn6ns5RxPh8xqvCVYulXW8J6P1T2kvT1sddG9eK0fW06hYRqzaO2ErkqmoZ1RY6kUFABQAUAFABQAUAFABQAUAFABQAUAFABQAUAFAFnTx+9JrGtsell/xGgetc0T2ftHFfFr4WaF8UfC9zp19ZRHVIbeX+zLwna9vOV+XJ7oWA3KQQR2yAR5ebZVQzWg6dWK5lflfZ/5d0d2CxtXA1eeD06ruj8sfHV1YeH/ABBeeF/H/hGWGW3dgktqQGZckZ2MflIIKthuCGHavzHB4XEuHNhqlpRbUoy6Nbptb/cftGWZTVxVGONy2rZvfeLX5prr0PMpr2Jbqb7IJDa+Y3kiXG8Jn5d2OM4xmvooQlyLn+Lrba5+n4HF4mnRhHFNSlbX1JoriKXhWwfQ9aTi0evTxFOrs9RSzR3Ebg4yGT8Tg/0NTZNWZqqkqVSMovuvyf6D55HcKpYnLDA+hz/IUoxS2LrVqlRKMn1QtMkhkuoY+rZPoOapRbMKmJp093cba65qOm3f2zS7qS1lKGMsh5K5zj9BSqYanWjyVVdHhZlRoZnZV43S8/8AI9l8KnxJpFhZajq+qSy6rJKl0iTqsiQIvKq0bqUck4yHUg8jHFb8F5Nhs7zpyjTToUVd6aSb0S+/VeS8z8Y4oxGGTdLCLljsrN693v8AcfQHh39sn4uaJHHa39toGr28ahQJrIwSADgBWhZUUf8AADX7bUyLCS+C8fR6fj/mfnssDF6pnvXwG/aaPxp8S33hSTwU2lXOm6f9uuLiK++0Qj51RUOY0Ks25mA54Q89M+NmOUfUKSqqd03baz/NnFWoui7N3Pcq8YwCgAoAaSQaTv0E2MMpUEtgAU1qKU4x3PBfiVqyal4nnQPkW7GMY6Yr9ByTCypYeNRdUfknEmLWLx0ov7LsjlW6H3Ne4lZ6nzUqbUbJjD1rRGQ1ulNEyIT1qiAbp+NLqS9zzz9oL/kg3xI/7FHWP/SKWufMf9yrf4Zfkz0cm/5GWH/xw/8ASkdV3r1z5lFHX7b7VpFxF/sFvyFdGFn7OqpGGPh7TDyR45goQvuRX2kfehc/MpLl5kGME1oNK0ULSAKACgAoAQnAyDyOnFTJqKvLYLObVNdTufh18OB4pWTxL4luDp/h2wO64lbgyH0XOM9R3r8n4y4wdJvCYLXo2fvHh74dRrJZjmUdF8MTof2h/gT8Yvi38H5Yfg9rEeg2cSZttPjZUN3GM5LsRuBPYDPWvyeadSV6krtn79QUcLSVKCtY/Oz4M/tZ/Hv9kv4gv4Z8RXd1JY2V15Wo6bdMTld5DOpIye5HTNQoKPwk0qcHJykzQ/4KD/tLfCv9o3xXoXiD4dadPG8NqovJ5rbyXZ/myMZOeo5rQo8//ZB+BPjn46eOh4e8NSNb6e2V1C5xysfGQCR1IPtSkrjtc/ZP4VfsxfBf4E+HoLS10S1u7xUHnXF0gZ3cj5upPfNFWoqMLk0sPWrTtA0r3xNpvw6+06r4G8HWJSWUyXMMI2FueSAo5+leFWzr2ekdWfVZfwv9fvHFS5WtvUxPHXxatPizb2/hXwVE32e4XOo3ckQ/cp0ZBnODzntXl5hmf1uj7KCu317HtZTw8sBN18xhrH4V38zxn4p6XNba3pPh+1t/K0yFdqyAYDyHHP518BxKq9TkpUtj8m8W62KxUqdGp/D/AOGMXxp8GvO0SPVtMTdqUeWlTHLrivf4E4zx/B2L0X7r7R8jwtnc+HMTGnKV6TPEp4ZreaS1vITHMhwRX9j5LnOFzrBxxGAfNzb+R+75bmuHzWnz0hEGBtz0r1+VRVkdq0bQtIoMguCc8cEeq0n7rQorUXT/AAP4x+JUmoaB4MTd/Z1nNeXs4P8Aqwi7hH06sK+c4izZYOUY9zz8Vj1SlyHm1npdnG2ZI5hdW7+XKCzffU89/Wu/BxhiaCqI3oP2mp32nXiXtskqcHHI969SkoKkuXc6dtC1TGFNa6ABrCtP2SuxXsrs6/4d+BfE+q69Z+KtKSW3bR51uoJRkFipyE+hr8P8QfEzBxj/AGdgPe7yPzfifi+lT/2fB+80fpH8KfHVr478N22oRsouYQYblM8rIvBP4kGvlsoxtLGUOam9epy5djv7QpKpLRrodxXqHokVwu9CPaqjuZVo80GYp++R6V29D5mppMUUkIWmAUAFABQAUAFABQAUAFABQAUAFABQAUAFABQAUAFABQAUAFABQAUAFABQAUAFADHpozmV5DWsTiqs5T4h6Omv+D9W0wpud7Z5IfUSoNyEf8CAr2MlxLweOpVel0n6PR/gfIcVYJZjldfDtauLa/xLWP4pD9A1U6voGm6ruybu0inP1ZAT+pqcZh/q2JqUf5ZNfczHL8b9dwVLE/zxi/vSZzni6GHxTrlh4OnG+zSNtQ1BR3QZSJD9XJb/ALZ16mXSlgMPPHR+K6jH13k/ktPmfPZ0o5ti6eWT1gk5z9FpFfOWv/bonwsuJY/CEOk3Df6RpE8+nzezRyHH/jpWnxBBSxrrR+GolJfNf53I4TryhlscNP4qTlB+sW/0sdc86ohd3CqoySTgAeteKoNuyPppV0lds8yilufFd+0cUksR8Tu0ksinDwaPAdqKD/CZWYn6OfSvrJRhl1O7SfsdEujqy1b8+RL8EfBQqVM3rOMW19Zd2+saENEvJ1G3/wCBPsekLZ20dkNPhhEVusfkqkZKBUxjAxyOPSvlnUm6ntZO8r3111PulRpxo+xirRtay0sttLbfIqadouk6JD9n0nToLVD18tACx9WPUn3NbV8VWxUuatJyfn/WhxYfA4bAx5MNBRXkvze7+ZgeNdAS7tH17TVWDWtMRri0uVGGYqMmN/7yMARg+tejleMdOaw1XWlPSS9eq7Nbnh55gFVpvGUPdr09Yy66fZfdPazKXinWv7U+HzXdoNr63bQ28Cd91xtTH4bz+VdGX4X2GZ8k9qbbf/bl3+hw5rjvrWUOpT3qxil/2/ZfqdXZRR2lvFawjEcKLGg9ABgfyrxqsnUk5y3ep9FhkqMI047JWXyOa8e6p9vtv+EF0s+bqmsp5ZAGRb25PzyyegxkD1J4r1sow/sZ/wBoVtKdPX1l0ivO+/ZHkZ/i/rFP+ycPrVqq3+GP2pS7K2i7s7G1iS2t4raPOyJFRc+gGBXh1JOcnN7s+poxVKChHZK33DncKCzEADkk9qlK5U5W1Zw3wcts+HLvXGUhtZ1G4vASOdu7aP1Un8a+h4mqf7VHDr/l3GMfna/6nyfBNK+Bni3vVnKXyvb9H956AK+bPtkiRKhnRAy/E/hTS/FdiLa+Vop4jvtbuI7ZraTsyN1HPboa7MBmFbL6nPT1T3i9pLs0cOa5Phs5o+zraSWsZLSUX3T/AE2ZB8OvEV/relXNprJU6no93Jp14yjCyPH0kA9GBB+ua0zrBU8LWjOh/DqRUo+SfT5MOFc0rZhhp0sX/GoydObWzcftL1Wvrc7GM14cj7OmywlZM7YD6RoFABQAUAFABQAUAFABQAUAFABQAUAFABQAUAFAFrT/APWmsa2x6WXfEXz1rmiez9oeOlA2fJX7W/wM0G9uz47udAju9MvGC37qhD2dwxwJAy4ZUkOMnON/XO8Y/NeL8qxeDqvNcubV/jS/CVtn2f39Wfb8LZ7Wwj+rRm4vp5+X+R8ha7+z3aXCtc+FNe2Z5WG7G5PwkXkD/gJPvXy2F4sqQ93F07+a0f3P/NH6fheKqsPdxML+a0f3bfkeaeIPh34x8M7pNU0SfyE/5eIR5sWPUsudo/3sV9NhM4wWN0pTV+z0f47/ACufSYTOsFi9ITs+z0f9ehz4u5Y/LYtvVWHB9+Ov416Lgme5HFThZvVJ/wDAJZb8s6BI8EZbk+2P61Kp9zepjm2uVf1/THWttqerz/ZrG2nupT/yzhQsR+A/nU1KlKhHmqNJeZ52LzCFJc2IqJL1/Q7HRfhB4ivysmrSRabF3BIklP4KcD8W/CvHxOf4enpRTk/uX+f4HzWK4ow9PTDxcn9y/wAzutK+G/hHw+FvJbZ7yaIhhJctuw3sgwvXpkEj1ry6eMzLOq8cHhl703ZKPX59u7va2+h8vj8/xVeDdSfLHstP+CXZZHnmeeT7znp/dHYf57k+tf0pwvw/S4by+OEhrJ6yfeT3+S2Xl5n53isQ8TUc38iER6lqGoWmgaDaG71bUpPKtYR0z3dvRV6k179atSwtKWIxDtCOrf6LzeyOKrU9mvM9UtPiL42/Z0vbb4V/DDUrbWfEGrvCbqOPT4pZp9QkOFjZyMkAt8q/wg+5NfPZWlxBGrjsZDlgpe7q7KKSWnpbV9X6HHKlGcPaTZ+hOnG+On2x1MRi8MKfaBEMJ5u0btvJ4znHJr5ufLzPl2PNLFSAUAMfgg0X1sJ6qxz/AIy8RWXhnQrnVL+4WKJUwCxxyeK7ctwcsXiVTj1PJzvMqGVYR1qh83/8JTpWpvJdDVIHeZt33hmv1GOX18PFQSdkfiFXNsHmFR14y+LUsblkUbGDDrkUtY6SBQhJXjIQ9a0QhrdKaJkQnrVEA3T8aXUl7nnn7QX/ACQb4kf9ijrH/pFLXPmP+5Vv8MvyZ6OTf8jLD/44f+lI6rvXrnzKFdBJE8Z/iUj9KV7NMuUeaLR4xrNobLU7m2YY+YkfnX3GEqKpRTR+Y5hRdLEPsVcgjIroRgwoEFACNjac5x7UWuVF2dwLbWCEfeGAfSo5rp8vQqEI1HyydpIz/h5Jr3xK+M0fwz0fT2FlZxpcahckYAQ5Iwf+AnvX4txPxhiFiJYSOlj+jeCPDzBfU44/E2c5a23t1Ob/AOCj37S0Hg61tfgB8Nbw2sNgnl3k1u21mYZHLDnPSvzepUnXqOpI/Y8PTjhaap0uh8+fst/t9/Fn4G+J7Nde8R3Wu+GmcR3dveSNNIikj7jOTjjPQVW5TvLWRw/7Z3xx8MftBfGu9+IXhTRl06wuLWCAIqhSzopDMQAOSTTFZHg6KzSAL1JxTtzbDtdXP2z/AOCcfw30r4W/ACLxhcQRDUtYAlV9g3H7w6/hWNaosPFzka4alLFTVOCPa9a1p7rzb6+uGCAF26nA68Cvj8fjJ1J6N2P0PLMtjhoKyuzza813WvHczaN4ViktbHOJ7yRSpI7hc4P415Um5O6PpoU6WEh7WWr7HXeGfDOm+GtPTStHt9pzmRgPmlb1J6mtadJ9DjxOKliZe1qvRGn4l8A2uuaUYbv5nHzpjho26g5+tb4jBqpDY+YzLDYXPIPD14rlfWx5vFfap4TuhpHiSNntydsF3jOR6N+HrXxmNwNSnJy6H4TxPwvXyCs/ZLmpvruYfjn4U6H4xt/7R08x2906EiSMggn1IFenkPFGacM1VPATfL1jfT7jyMuzjE5RNVMNJ+ab/Q8K8R/D3xN4ZmZbqweWHBxNGNwP4DpX9EcM+MOV5klRx75Ki8tD9XyfjrLcXHlxd4z/AAOcAPy54ZfvFuP0Nfq2HxmCx1quGqJp+aPt6FaljI81CaaGC31XVr620Dw/Zvc6pqTiC1hTklj0Lf3R9anNsbRwFL2jepOJqrDw13P0e/Zr+Ael/CDwF9j1CGO41nV1WXU52UHeSDheewDYr8PzvMauZ1uaL0R8bjMR7Wdz8/8A9p/4ZTfCb40atYxwuNN1g/brZwp275CzMo+nFfo3CWZqeG9hP8WfRZVVp+x1l9555o18badY+Ssgwfl719asRTo6KcfvR6aqU4rmdRfgdQgaQbEjeQt02qa8/H8U5TlsObE14+it+hxV83wVD+JVR0ug/Dbxf4hdBZ6Y0cZ/ikO3Hvz1r86zbxlynBXjgVzy/ryPmMz47wGAbjQTnL8D1Xwv8CtJ0dl1HxVfpNIvJTd5aj8zg1+JcReI2e8QTd5ckO0dH96PzfNOLs0zeTTlyR7LR/ejrX8Q24uLbQPDNsLWC5mS2e98nESZ43YwBx65r42hgauLxCW6DI+GMwziDdOOker3Z9W/CrwJpHgLw3Dp2luZjOTcSzk5Mjv8xOfTJOK/YMsy+OBopQPssDgY4KDh9pbnb16Z2jH9fape4paxsZV5CYm3Ada7KctDwsXRs7kI6VqcOwtABQAUAFABQAUAFABQAUAFABQAUAFABQAUAFABQAUAFABQAUAFABQAUAFABQAUANfpTRE0VpRWsThqopTjNbwPIxCOL8Aj7LoMujHro99c2P8AwFZCU/8AHGSvezj95iVX/wCfkYy+bWv4pnxPD69jg5YV/wDLqc4fJSbj/wCStFbwSDqK6n4sk5Os3TGA/wDTrFlIvzAZv+B1rmv7h08Ev+Xa1/xS1l+i+RxZJfEqtmL/AOXsnb/BH3Y/fq/mRaMv9leOtb0zpFqcMOqQgdNw/dS/qIz+NXin9Yy6jW6wbg//AEqP6/cY4JfVM2xFDpUUai9fhl+SfzLHjaaa5s7XwzZyMlxrk32UsvVLcDdM/wCCAj6sKyyqMYVJYua92mr+stor79fRM6M8qTq0oYCm7SrPl9I7zf8A4Dp6tDPC1tCfE/iG4ijCpaNa6ZAB0SOOEPtH/ApT+QqswnL6pQi3rLmm/NuTV/uiGUUovMMVOK0jyU15KMU7ffI64DivFufUKOgxlppmU4mD4w1KLRvDWpajKcCK3faO7ORhQPcsQPxr0ctoPFYunSj1a+7d/geFnVeOCwNWvLpF/e9Evmzz/wARaivg/SvBmmahY3NyLBFu7qK3XcymKIKCc9AJJAefSvpcFQeZVsXVpyS5rxTe3vO/5L8T4rMa/wDZFDA0K0HLkSlJLV+7G33c0vwNLQ/HWseO55rHwvbQaWsGPPuLxw86Ke6Qjr9ScVy4vKaGURVTFtzvso6L5y/RK53YDPMTns5UsBFU7buTvJLyh+rdjsPD/hrT9ASVrcSTXVyd91dztumnb1Zv5AYA7CvDxmOq4xpS0itorRL0X67n1OW5XRy9Nwu5y1lJ6yk/N/ktkbSiuBnsxRh+O9ROkeD9Xv0JEi2rpHjr5j/In/jzCvRyih9Zx1Km9rq/otX+CPJ4gxH1PLK9Zb8rS9XovxaL3hfSBofh/TtIAANpbRxNjuwUbj+Jya58fifreJqV/wCZt/Lp+B25RgvqGCpYb+WKXztr+Jrha4bnrqJIq1LZvGJl+KPFGl+EtMbUdSkyx+S3t05luJOyIvUknH06muzAYCtmNb2VJer6Jd2zgzbNsNkuHdfEPXaMV8Un0UV1b/DdlH4Z6BqWk6Vd6lrkYi1PXL2TUbmIHIhL/dj/AAAH4k10Z7jKWIrRpYd3p04qKfe27+bMOEctxGDw08RjFarXm6kl/LfaPyX43O2jFeBI+4posJWTO2A+kaBQAUAFABQAUAFABQAUAFABQAUAFABQAUAFABQBcsFyC3vXNW3PVwC91svY46Vkeohw6Uiz5M/ag/aZs5bTUPhZ8OruK5edJLXWtTA3RwxnKvBETwzEZDMOAMgc5K/SZZksakfa4yN4vaL6+q7eXU7cLQlKSntY848DeGLNvA+k3F0TPc6xdxlpz98QhyoAI9RySOueelfxTx/jo5fxZjsJl940cOpKMb396ybv3SldK97Jd7t/r2UQdTB81bV8t/8AI6q48MaTca1q2nR2qwme0SW38sbRE68FlA9SUyOhx7mvhKOdYyjgsPiHNtRm1K+t09k/RJ29fJHdKjTlShVmvJnz54o8E+GvETypqWjW0NyHO64tV8qTcDySRwxz/eBr9rwGY4jCxUqU24tbPVf8D5WOOlmGLy+o6dObsns9Vp5f5HPaL8I/DWmzG4vzJqTj7gl+VF+qg4b8cj2r0sTnuJrLlh7vodeL4ixmJSUXyen+f+R6d4A8L6dqeuWmiRWkVvZ/NJJFAojGxRzjbjGeBXxnEma1cvwFTFJ3nok3rq/U82hB4ibnUd7K53w8CeH5dK157e2Ki3uS0EjMS0aRnLKCT0IDDnnkd6+JfEePhicIqkr80feXRuWzfpp/wx6f1WlB04SXxav5nCfGXQ9L8OXekX9n/o1pqVuSsRJKrKuNxHpkOvX3xX9FfR2zKOaRx9LErmxFGUbS68kubReji79012PkeJKcoTjy/DqreaPObu9S2hSSON7iSZ1it4YhueeRjhUQDqSfSv6bjG++iW77LufKTkoK7PTY4oP2cvB03inxEIZfiF4giKW8LfMNPh9B7L7feb1ABr4itOrxdj1haF1hqb1ffz9XtHsrvyOSK9s+aW39aHzo3izxp4Y8Y6f45t7u5s9ZhnTU7W6fli+7cGOeDnuDwQcEYrh4h4jw9X/hLyuS9nSdpW/mX2fSP4v018ni2nmWVewdam4QqLmi+6T2+Wjaetmns0fsN8OfFg8eeAPDnjUQLAdd0q11B4lJIieWJXZAT12kkZ9q5aU/aQU+6Io1Pa04z7q50VWaBQBHLyQtJtJakyXN7p4h+0j4W8X+LdDt7Tw0BJBCzNPHnBYYH+FfacG43BYPEc+IZ+UeJOBzDNaCp4NaI+P7yx1TRLg2N3DcWkqnGHBGD9a/dKFahi488WpJ9j+b69HFYao6de8GvkTWfiPXLQ7odSmBX+85I/nWdfBYeWk4rXyChmWMw7/dydvNnR6Z8U9YtAEvYknXuQoFeXXyGEtYs97C8T1aT/fHX6T8R9C1HEcxaGQjnd0rxa+T1qD5o6n0mG4mweM9yejR0cM9vcoJLeRZFPcNXBKMqekj2oVI4mPutWFJ3DYr8D1FZ/E7oPq6grRdzz39oFj/AMKF+JAb/oUdYwR/15y1hmP+5Vv8EvyZ25OnDM8Ov78P/SkdZkV69j5tNDx2x60pbHRTabsedfEbS/IvkvkT5ZBy1fQZLiVJcjZ8VxJh+SXMkcgF2qK99bs+Zi7oWmMKAEbgGhq6B7EGoX0GnWNzqF5II4bWJpXz6AZJryswxcMsw0q7enc9TK8oq5zmFLCYfWUt/JHrHwW1fQ/APwO8UfHd7aKGa9t5IIJmGCyrnac/8Cr+cs1x8cfjJ4mmrp9T+ycky/8AsvAwwknzOOlz8b/iV411D4g+NtW8VancGWW+uGlyxyQDXA5uS2PZjTXR2OXccgcAetPlaVwtYTjcNvODSEyeHK3KFhgeYM/nQnyJjXwWR+4f7MevrqvwD8J2ts58uGz2nb67jXyuZY7214QZ9zkOWSw9P2tWNmz0mWKK4jMUsWUxhh3NeLeMtz6OEnh37mo6zskIW0s4mCD7qr0FVGk29NiKlRc15s6nTdKSyCzP80vf2+lenQhFL3jx8TipVv3eyNAld2Cgwf4fSuhK+5wwtunoYviHwppPiK3eC6t0dWHzCQZDVyVsLGqnE0dWnOk6WIh7SLPHPEvhTW/A+s2mneFp3vLnUZAI9PPOQeOBxjpXy+JyD97bDu8n2Phc58O8NjYyxuXz5GtWnt+Bd1G51XR1+xeMPC9zpoYDcZlBjfPUYBJry8Tk+KwUk6lOx+VYrL61CbjUht17nEeIfA/w/wDFki2ugaOtxqVw2EitY8FT/eORXZlOa5pha6+pTafkdOW43MYS5MM3E94/Z8/Zb8PfDGb/AITDWLf7b4guEBDuM+QP7q9xyK/ZKWa4/HYWEcZJuVtWz9MwuKxU8PGOJd5W1Z76Y34BXjr7Cs0/ZLQpq+54z+058G9N+J/g/wC1mwWbVNK3TWzAc4wNw/IV5eb1sbRwrngZtPyPMzb28MO/q0rHwxD4b0CD5ZtNijmjOJI3XmNv7p96/FMVnuezqSjVxEr9rn5PiMzzFT9nUrP01NC0j022dJNOtFeVWBVUXqa8uMMbXnzScpPzMFTxmMV0pSPZfDWq+Otd0+G00/wtLFKo2+dKB5eOxwDmvoMJl2KxCXucsu72Ps8m4MzfF0kpQcIvrL/gHV6d8H9U1icXPjPU2ul6/Zkz5Q9sGvpcLkXs1eu+Z/gfo+WcB5Zg1zYqXtJfgd5N4B0OXw5ceHEtY44J4yEKDGzjH5171HCwwkOWmj7XB4lYKajh48sVujo/gZ4uvL7Trnwnrz7dT0R/KKt1+z5IiP8A3yor2suxbf7mb1PF4iwUKFZYmn8Mz1beh43V7D03PnE01dCMQx4NAdSGeMTIRtyRVJ2MMTS9pH3TLcGNtrjBrqjJNHz9SnKm/eQgYE4BqzNa7BQAtABQAUAFABQAUAFABQAUAFABQAUAFABQAUAFABQAUAFABQAUAFABQAUAFACHpQhPYgkFaRZx1YlSZK3izzK0Lnkvi7VJPC+o+MLGIlZNX0+C9s8HH758WrY98+Ua+zy3DrH0sLUe1OTjL0Xvr8Lo/Ks8xMspxGPox3qwjOH+J/un878rO807S4tK0210y3XEVpCkKfRVAH8q+dr4iWIqyqy3k2/vPrMPgo4ShDDw2ikl8lY5fxnnSNb8OeIzxFFeNp9yfSK4XAJ9g6p+detlf+04fEYXq48y9Y6/imz5zPI/UsXhcd0UuSXpNWu/JSSHeH2HiDxjq+uj5rXSh/ZFoexcEPOw/wCBbFz/ALNLGL6ngaWH+1P35em0V9138ystX9o5nXxe8KX7uPrvN/fZfIdBcw+GPG95a6g4htPEfl3FpMxwn2lECPET2JVUYevIpThLH5fCdLWVK6kuvK3dP0TbT+RrSnHKs2qU67tDEWlF9OdLlcfVpJrvqjtAleC2fXRplHWdX0rQbNr7V76K2hHALnlj/dUdWPsATXThsNWxc/Z0Itv+t+y82cePxeGy+k62Kmox8+vklu35LU5a307VfGuo2+r61YvY6LZyCaxsJhia4lH3Zph/CB1VOueT6V6861HK6UqFCXNVkrSktkusY92+r+SPmqeDxOe1o4rFQcKEHeEH8UmtpTXRLpHfqyfTIxf+OdbujyNOtrawT2LBpX/9Cj/Ks68vY5fRh/O5S+60V+THhaP1jN8RP/n3GEF87zf5x+4f4n8M3N1Lb+IdBRE1rTiWiydq3Mf8UDn0YdCehwanAY+NNSwuJ/hT3/uvpJea690XmmUVKko43BpKvT26cy6wfk+nZ2Zo+HtdsfEVkbm03xyxN5VzbSjbLbyjqjr2I/I9RXLjcJUwVTknqnqmtmu6Z35bjaOZUvaU9GtJRe8X1TXR/nujRkuLWCSKGe4ijknJWJHcAyEDJCg9ePSuaMJzTlFNpb+XqehKdOnKMZySctk3v6dzl/HAGo6h4d8NDkX2oi5mHYw248xgfq2wfjXrZV+5pV8X/LGy9Z6L8Lnz+fL6zXwuA/nnzP8Aw0/ef48qOxQCvEZ9VBFTVtf0LQIfP1nVbWzXGR5sgDN/ur1P0ArbD4PEYyXLQg5ei/qxli8xweXR58XVjBeb39Fu/kYEnijxR4iUReCPDzwwPwdU1ZGhiA9Y4v8AWP7EgD1r0VgMJgvezCrd/wAkNX85fCvxZ5LzXMc0XLk9C0X/AMvKqcY+sY/FLyuku5d8PfD2z03UP+Eg1y+m1vW2/wCX25AAi9oox8sY+nPvWGNzmdel9Ww8VTpfyrr/AInu2d2V8L0sLX+vYybrYj+eXTyhHaK9NfM7CNK8Ns+vp0ywi4rNs7YRsTKKhnVFDqRQUAFABQAUAFABQAUAFABQAUAFABQAUAFABQAmRQD03NLT0IjYkdTxXNVab0Pay+DVN3RbrE9I+R/2lP2ovtH2r4cfC3UMk7odV1iI8KOhigbvnu44x0ODmvqMqyjltiMSvRfqztw+Gc3zSPk6axjks3tFYoGH3u+fU+tfScz5uY9WKUdj1vwZ43tbPwTpMdzcwhPD0yQ3BDc/60Yznp8pA/Ov4n8RuB8YuMMbClByli+acNN1ytu3dpp39PNH6dklbD1Mt9o5WslF36PZffozrn8c2EfiW/vkKYtbJDIruB5aNk7if+2efoa/MocKYurllClZ/vKjUWlfmlG10vP30vU9f2NP2ToTnZx95+Sd/wDJnzjqHjzU5tSup7eK1MEk8jx7423bSxIz83ofSv7Bwng5h/qdKNTESjUUI8ysmlKyvbbS5+eYrOZVK85xS5W3b0uRHxzqmOLa1z/ut/8AFVa8GqV9cY//AAD/AO3Mf7Xn/Kjufgp44mTxk39rGLD2ziFIl25bI4GSSTjJ69jX5z4v+GVPKeHY4jAzlNqaU27WSd7OyWivZbvVo9rIMZLG1p4ebSbWnyf+R6zb+L9LsdH1qO5lCtJcPEWBBVJJcAA/TetfgNXhvG4rF4V0oN+7zJdXGF22u/wy+4+vrUouUZcytGyfrp+d0eW/HrxHBqtvouimSKE6TBLNcMz5wp2KnGOD8p475Ff0j9Hbh6rg6mYZtK/LVcIx06rmlL1teJ8dxc4UZxgndu7fl2+/Uv8Awb8MaT8OPD0nxx+JMXzwxE+HtNlHzguPll2n/lo/b+6vzd+P2TPs1qZpiv7Ey3W/xy6abr/DHr3ei8/z6bliJ8sdjwX4g/EjWPHPjCXxPrMizyPOr+UeY1RT8sYH90DjHfk0Z5iKXDeWf2XgZWrTTvJbq6s5eUn07L0RzVM9w2UY2gqkFOEZxc13imr/ADavbp3ujp/iPpl14n0nR4vD2nTX+qX91FDY29vGXklMq8Kqjkn7tfzxwr7Wnj50PJ39Uz9x8XMBQxXDdR1NZU5wcWu7fK0vJxbfyT6I/U/4W+E5vAfw18LeC7mUST6JpFpYzODkPLHEquR7FgTX7PSh7Omo9kfz9Rh7KnGHZHU1oaCZFAEF1KkeCTzjgU4x59LXOevXhQV29THZn3F/myT0FdSowj8J4MK0583M7XOP8a/C7wr45t3g1exT7Tj5J0X5h7kmvcyvPsZlMuanPTsfOZxwzgM5pezrw97oz5U+JvwY8QfD+5eXYbvSySUmUHC+ma/Xck4pwmaQSm+WfmfhXEPBmNyOTcFzQ7roeeA4A+UgHpivq99Wz4bk1s3cXhgCMYB59amDhPVahyxa0VjT0vxJq+jyq9pdyeWOsZPBrjxGW0sR8R6ODzLEYN6Suj0Tw58QrDViLfUEFvK3AJ7181jMoq4aT9krx7n2WX8Q0q7SqOz7GZ8fyo+AfxI28q3hHWCD/wBuctfOZo7YOqn/ACy/Jn2+TtVcxw0o6+/D/wBKRvnVbAdJq9/2U+x8r9dojTrFj3kJHpR7Gb0FLMKUVdGZr89pq2lyW4jJdRlSRXTgoSw1VPocGZVqWLpHmJRomMbdV4r66EudXPgppKTSCqJCgA+tAFDWNPi1fSbrT5ydk8TI59iMV4ufYX63gKlFdUe5wzmcspzWji10dn82jpv2q2bwf+wdZaX4cUrb7/LkZeP+eea/mqph3hKsqD6M/tTDV4YmjGtT2kk/vPx+KkY46/rUmw9ckAY/Gny6XbEo8zsizYaZfahOsFjayTyMQAqLk81Da6GnLKHxbH0T8Hf2VNd8QXdtrXjKFrGxVg4gYYZx6EGvpco4dxea8qcWoyerPieJOOcs4ci3GalNPY/Sf9mxrOx8JXPhyxTyotLlWKNPbBNfmnEOVQyTM6+CTvZ6fcfuXCvEH+s+RYPM4KycXf1u7Hr6IXYIvVjXgxhzSPbn7qudRp1jHaxLlBux1r1KcOVWPHr1ueRdKrnJbFbqJyS1Ew2cr1fp+FW3ZCg4xi20YPi7xha+FLcTGPzr64/dW1sgy8z+mPTvxWTlbU2weCljpc97RW5s/CP4dXdlczeNvF/7zXNQ+YRtytqpx8ie3AOSO9ell+B9l71TdnkZ5m8cQvq2G0hH8T0u4sLG+Ui6toJkPBLqDXr1KNOceWornyzpU6vxK5QsPB/hnS7p7/T9Ighnf70gTmuajgcNh5c0IEQw1Ki+aMTejGI1HtXbe+qN782o5uhoavoBWniSVWjdQyyLtYH0otFx5ZEy5WuWR5xc/s/fCye+n1O48MwPNcMWf5mxk/jXiz4fwNao58urPP8A7Jwrn7SMU2eLan4IsfhV41bQTp0KaNqxMtlcMM+W4wAhz6kn8q+cxeU0sFO6Wh+tZPRy3HYNVaNJKpHRq34nXWkos5FaFQuDhsDFZU5xvzR2O+pDmjZKx2FtNHdRLLGfqK9SFTnR4dak6bHsTv8Al6YOK3WqM47q5yGp36+B/iHpHi+LIsdR/wBDvQOhcgImfxNZUpexrqodM8OswwNWnL4o7H0Ah3JvBBB5GPSvqufngmfnzhyJxZl+IfFWi+FbT7Xq90Ilb7q5+Zz6Ad6roC2PC/iF+2r8O/htcqniZzZRscgSjbIV9cE9MUDO6+FPx6+GHx20wah4F8RwXLD70IZd4P0BNXCVjlxGHVRHbzQmJtpBLDuK6YyueJOhKnIQZHWrM3Edmgi1haACgAoAKACgAoAKACgAoAKACgAoAKACgAoAKACgAoAKACgAoAKACgAoAKAInGapM55xuQOma0TOSpTuct4s8BaP4uudOu9RaeOXTJxNG0LAbwGDFHyDlSVU/hXsZdm9fLoVIUrNTVnfpurrz1Z8pnfDOFzqpSq17qVN3Vra6p2d07ptL7jcMHtXn856jw5na54esfEGlXOjalGXt7pNj7Thgc5DA9iCAR7iurCYypg60a9J+9H+vuex52YZTRzLDTwtdXjJW8/JrzT1XmQeGPC1l4V0aHRrF5ZUiLO0szbpJHZizMx7kk1ePzCpmFd16lk30WyS0SRnlOSUsowscLRbaV3d7tt3bZb1XQdM1yxk03V7GK6tpfvRyLkex9j7jmscPi6uEqKrQk4yXVHVi8rw+PouhioKUH0f9fiYCfDdbdfJ0/xn4os4BwsKXyuqj0UyIzD869J525vmq0Kcn35bffZpfgeNHhNUly0MXWhHspppenNGTX3l7SfAehaVdDUmS41C/ByLzUJmuJl/3S3Cf8BArnxOb4jEQ9krRh/LFcq+dt/nc7cFw1g8HU9u06lT+ebcpL0b2+SRvGHPavO5j13QuZGkeGYdIv8AVb6K4kkOq3IuXVwP3bBFXAPp8tduJx0sTTpU2rcit66t/qeVg8mjgq1etGTftZc2vTRLT7jUMHtXJznoPDmDrPgrTdWuxqkU11p2pBdgvbKXy5So6K3VXHswNejhc0q4eHsWlOH8sldfLqn6NHi47h6hjKn1iLlTq7c8HZ27PpJeUkzCu/hRbay7yeJ/Emraq67fsrs6xG1IP3k2ADce5x2HoMehT4hlhklhKUYLru+byd3ex4tfg2GNblmFedVq3K7qPLbquVJX87fkjAsfAmunxtdWVt421rZplhH5d3cBJpB5zHMYLD0jU5HP516VXNsP/Z8ak8PC85O8VdL3Vvo/NniYfh3GPN50aeLqWpwVpStJ++3dXa/urXf7zqo/h1cTjGq+OfEt2O6JdiBCPQ+WoP6148s6jD+Dh6cf+3eZ/i3+R9NDhapU/wB5xlaXkpKK/wDJUn+JsaL4E8K6FN9q07RYFuScm4kzLMT/ANdHJb9a4cVm2MxceSrUfL2Wi+5WR7OX8OZdl8/aUKK5/wCZ+9L/AMCld/idEkdeY5H0UKZKqVDZ0RpkqpiobOiELEqipbOiMR1SaoWgAoAKACgAoAKACgAoAKACgAoAKACgAoAKAEbpQF7CDkCiWwTXNJC+IPGHhXwNpA1bxbr9lpVoSEWS5lCb2P8ACo6sfYAmvOq1YUlzTdkfQxqU8NR56skl3Z8hftY/tV32taUngX4K3l1c2uo2+3UdSitZ4t3mMU8gO6AogA3OyjJDKAcbge7Kc0yahfEYqqm47R9Pwv2/4YxhnuVxTbrxb6K5w2l/sta3rXhu01fwP8RNE1q58hTerbyHyVnIyQGQyY9NrqCCDk9h6GF40p1W3iKXut6ONnZee2vo/l393D4+nVipU2pLun/w5x2v/Cv4u+Ei51bwdeXMCZPnWsf2hSB1JMO4qP8AeVa97DZ1lmM0p1Un2en/AKVa/wAmzsjiYvr95xjXOnzSOt5YMsinEm0bsH3x82fqK9X2d7STv2OiNZ2028tSxbJpTl0tpcmQbXTzmyw9CpP865Z4Ki+Rypx9x3j7q0fdaaPzRssVUd0pvXfXf1LkMEMC7IYlQf7Ixmtm29yB9IBUZo5EmjYq8Z3IwOCp9Qe1YYrDUcbRlh8RFShJWaeqafRl0qs6M1UpuzWzCaVpFlM8hYTP5su85DuP4mz1Pua5cPk+X4X2ao0IL2ceWNoq8YveKdrpPquvU1qYzEVObnm9Xd6vV9zpfhX4Eg8eX83xA8X/ALnwfojmZGn4GozR9WbPWJMfQnjsQPEz3MqOQYeOU5VBRqS0tBJKCfRJaKUn/n2POxeJqYmfvScpPq3d/wBfocF8dvi9d/EHXmS1d4tKtCY7KDphe8jD+836Dj664DC0ODsteKxFnXn07vpFeS3k+r+SODMMbDK8O3vJ/i/63/4J49JJLJKttbIZJ5ThVAzj3r88qVMRmmJc5XlUm/m32X6dkfny5sVVdSs93qz6n+AXxzg+Empi+f4dWev3YhS2guZL5oJbWIIFYRnY67m7nAOPlyBnP2fD/hnSyyi8RXqf7RO7lpdK+vKtV831fkfrXHPiV/b2IlhMBFrCxel9JTttKXZfyx+b12+odN/bm+HQgMvifwtr+lbF3PLEIbmFfxDq5Pp8lerU4UxSf7qcZfen+VvxPho5tSfxJo+j92UDYIyM4PWvl9j1G7IY8gQZY1Sjcmc1GN2ZU85mkOei9K6acOU+exFf20vQZWhzjGyh3scChrmVhqnK/MUr/TNP1WzksdSRLiCUEEMM8GnSxFTCzUqe6MsThqGOg6dZXR8i/HH4OzeA9S/tjSAX0u7bJx0jPp+tftXCvEsc4o/V6nxo/n7j7hB5BP6xR1py/A8pY7myBgDge/vX2sEoqyPztR91NhVCE37GBBIbsR2pSjzrlY+dQ+HcrfE3xrqEPwQ+IOjXjeZHN4V1WJWJ55tJRXyXEeVQ/s+vWj0hJ/8AkrPuuC86q082wtCq/iqQX3ySPR/m9R+VdjS7HErMevB5A/KodjRJLVk0eR1wQevFRON9ioRS3OV8S6WYJDdwrlW5IxXr4LEJx5JHg5lhuSfNBaGFn5Qa9F6Hkp3dhaEMMZ4oE3ZDWXqo+63UVk42TvrcafPtob2ra9pfi34Waj8J/GFq1xY3QY2kinHkuecnHXoK/HuJeDcVUxLxWE97m3W1j+iOCvEfB0sHHA5guTkStLe58I6v+xV4mXUZRomsRy2quQjOACF/E18nHhXN5St7L8T76fHvD8Ycyr/gdJ4Y/YihilSTxL4gMiry0cakfqDXsYLgTGYiVqz5fkfNZh4tZRgk/YLnf3Hu/gj4PeAfAyKmkaNE8qjmSdRISf8AgQr9Dy3gjBYCKdb3mfk+eeJebZvJ/VXyR9TtSSsbAADbwoHQV9jQw9KilCmkkfndbE1MZVU67cjqPhPrq+HPHH2S4bbbamhGScDzeAtfzf4sZGsNjVmUdE9H8z+yfo7cSRx+TVslqS96D5o/4UtfzPpTSBu1FVfGBycHPFflWDgq1Sy2P3zFTahZHVMxByMY6j6V6DVnY+djPmk0+gq7XOecd+K0Sb2KclA5PxF46t9MuP7G0K2fVNYuDsjhgyyoegLMMhcZzzWMnraOp2Qwydq1WXLA6f4b/CS4tL//AIS/xvML3WphlYmO6K3HYKvIzyRkV6eEwLbVSf3Hh5znKn+4wXux7nq32f5Spb2GB0FezLVWR8wk73YqwbRtBGPTFJ3fqCTjs9B/l+pqvUav1HAYGKQwbGDmgBm0OMg8UrX3B2e5GUUMAD0PIPelypbEcnvJpnH/ABP8DWXjfwvc6ZIgW5T9/bSj70cqg7SO+MnpXHmNBVaLVtT1smx8suxyqLZ7nhXhPVbq8gn0fUoTHqOmuYZlbqyqcK//AALGa+JVL2cnTZ+oVeWdqsPhZ2Gi3zW8yRMco5x16V04adpcp5WLouUXLr2OmA+bJbivSXuniuLdznfHWkHV/DF5AAN1uVu4+OhjO/8ApUVoe0joduBrKniY32s0/nodx4K8dWr/AAwsPE+oygBLNGlJ5O/HTHrkivey6p7aj6Hx2b0HhsbUp9E9PM+af2ovjcfg/wDDe8+KPidll13UVaPRtPk5SKM55KHgncvXGea7Iu55qfvOPY/Fn4gfEjxb8R/Ed34g8R6vc3EtzIzhGlbYik5Chc4GBxVFHp37IXx38Q/Bj4taNqdjqUyWE9wkV1CXJTaSR06dTStqC0Z/QtoV/b+INFtNWgIMd5EsqkHPUVany6mVWkqqsPurN15U5raFbmPLrYR09ncrHenDLW1zzJ80XsGSBkiqWoLXcAxPQUmrFWXcCxFArC0CFoAKACgAoAKACgAoAKACgAoAKACgAoAKAEzRYV9RMnPSk9ClZgWI6ii4W7CjcfuqTT0Hyy7B8w6qaHZBysQtjsfyoWomrBu47Z9KV02SncaT/e4NUJR5rjGB9KowUeZtEZUk4K01JmUqQnl84PFVzEOiJ5QJxT5jN0RFjyMkUcwlRF8oelHMHskHl0XH7MXy6OYfsg8qlzDVEPJ9qOYPYAYfanzCdEYYvampGUqJGYfaqUjGVETyeelPmI9iOWL2pORrGiSLHUNm8aZKqVLZvGmPCVLZtGA8LU3NVEcBikWlYWgYUAFABQAUAFABQAUAFABQAUAFABQAUAFADZJI4Y2llcIiKWZicAAdTSbtqxpNuyPk34WftgtpL/8ACH/E/RtXvbkhJrHU7CH7S04mCssEqA7hIpfapAIYBe/J+IyTi2niKfJib812lbW+rSP0bOeCKkn9YwFlG2qeiVt2n26u59P6/rlr4e0K81u8uLS3jtbd5g15cJbxbgpKq8jkKgJwMk8V9nWqqnBtn53D3pa9D86/EfjbxJ8Q9al8U68b3U9QuudwjKxQoTkRQ7yFWNegUE+pySSfy7G4yeJqudaS9L7fdc/PszqYzMa7niJJJbK+i+Sv95n7dT/6Al3/AN/If/jlcXtKX835/wCR5/1F/wA8f/Jv/kTb8NeJfFfgfVItf8N6hPpl6oAbBDJKuc+XKmSrqfQ9OoIIBHRhcZKhPmpP/gnTl+Y4vJq3tKL06roz7X+GfxJ8N/FPwtZ63F9lgvpAYrzT3lVpbadTh09SuRlWwNylTgZxX19KtSxEFLufteX4yGYYaOJpbS/qxc8T/CvwD4xQr4i8MWF62MLJNArun+65G5fqCK7cPXr4R3w9SUfRu3zWzOxSa1R5D4r/AGLvAeqK8nh3Ur/Sn6rGZPtEIPusu5z9A4r3cNxTmFD+JyzXpyv71p+BssRNaPX1PHdb/ZW+JWktIfC+sadrqRZzHb3HkzY7ZikLIv4vXtYbi/A19K8XB/8AgS+9a/gdEcRbdNf15nnGu+H/AB14PYr4p8L3tki8GW4t3ji/CUbo2P0Ne9hsZg8b/u9RPyTV/u0ZtGvGWzX5GdFrFu4BkjljB77dw/Nc10um+htz90a/grwldfFfxOnh2zkkj0O2ZW1a8j4LL18lD6kDk9h74B8fPM5p5BhvaS1qy+CP/tz8l+P5ZValloan7QXxW02O1j+GngjyrfQ9KCwSCDhJXTgIPVF/Vq8PhnKvYRlnuav3neSv0T+16vZLt66YOcMHSdeqz5tuJ57icQwo0txMflUfzNfLZtmWI4gxt4JtbQiu3+b6/wCSPz3GYqeZVnVn8K2/rv3Ov8M+GVsF82X95dSfffrj/ZFfp/DXDVPJqft6+tZ/dFdl+r/TfnlLoj0PTLBLGHe4AcjJz/CK+llLmYJW1Z3Xwf8ADUGv64PHXiTw2NW8K6E/mi1klMS3cqnh2OD+7VuoIIbkc/Nt+W4gzuGBrUsvpVOWpN+87X5YtNK/Zt2t2Wvr6mAwbqxliJxvGOy7v/gI+v8A4c/tQ+G/iL49t/h/Y6R5d5cWs10JobsTxoIwDhjsUc5OME9K8HHZBVwWHeIlLS6W1tz08NmEMTU9mkeuagHK8HFePTdmZ4/mtoUFGK6meIlYdSKEA+bLcj0oKhNx3GlcZKgflRuZpct2c9438PWfijwtqGlXsYePyXdMjkMAT/MV25ViZZdi41Kbs2zzs6wEM1wE6FZXSV/Q+CL60bT72WwfrAxTr6V/RuEqutRjN9T+T8TT9hXnR35XYiroMBBlSSMc+tD1VgaXTc5H4vKB8J/Gx/6l3Uu//TtJXjZ7FrKsVd/8u5/+ks93hSP/AAv4Fv8A5/Uv/S4nttczPRiPHX8ajqa9CVaTKQ26gjuoTA4HzCs4ylCopIdSnGpTae5wuqabNp10QynyyeK+joYiNWNup8hisM6M2yr9K3MFqIeKAYDmhq4vhEfCjoM+9Skog6ias1cQsdo8txj+IVKik73IU9dYjsuOR930FN1FtY1XI9XEMr1VcGqTctyG43tHQTO5ST3qIpKenQpR5OaMBRbPfy28EMphuBKpilz91uxPtXz3E+RYfP8AAzo1ltqvU+w4L4kr8IZ1Qx+ElptJd03qj6HsLr4heELO0j8ReFrq+j8qN49QtdoRlIBAIJz0r+P8blmJwGLnRorRNn+imVZjhOIsHDFRmocyXuv0OmtPiXf3qbNL8CapqFz90ohQD/x4imqtbSHLcyqZXh6cnz4hKPzNOy8IfFbxvxqDjw1prfehIIusezKSK7qWBxFbW9jz6ma5ZljtQh7R/gek+B/hr4a8BwH+zLYvdy8zXc2GlkP+03frXs0MBTpavVnyuPzermD5qmi7dDq4dyyYJGSa7JNppJaHnJcvxP0LVBQUAFABQAjdDQBXlvrO1Utc3UUWP77gUAZ0vivw3vEZ1qzDZ4/fLUyE1exdW6tZsSJPE4I4YMORVJqWjFPe6PB/jh4Ym8Ma9bfEnQ4y0EpW21KNO68Kp/AkmvmM4wTUnWjsffcMZosTTeCrPVbFGGaKaMT2soZX+YMOhTtivCoT5PeZ9BKKlUXNujrdIvFvLYBj86ivUw0/ani4un7NlySJbmCS3lOFkRoz7gjFdDWtjjjfSS6HmngFb7Xtduvhg6uljpOoyXc/91rc/Kq/gRmvSyeVqbiebxPOEq9Kcd2tT4n/AOCiHxM8OeLfjMPAWrX8P2fQbV1topgWi80EFQVH+8a9e1kfN2s7dT438Waf4Vi8NXX9sR6Ta6kCptRYwmMup9c57YpAcx8KvCtr4hv7m+uboqNKWO5WGNtskp3/AHQTxQB+1H7DP7SXib4qaTB4O1XwBqek2ui2whivLkofOxjnKk56/pQDPsA+4zT2IspbkclvHJ1WmqljOrh4TRSmsJASynI9K1VQ8utgn0KrRyIfukCt4yujhlhZxeomc9aZPwaMfQIKACgAoAKACgAoAKACgAoAKACgAoAKACgBpBJ4ovYaVx6wSsOAazcjWOFlPYtRafyC5qJVk9jvpYFrcsiONPlCjNczcm9D0IUIJaiN9nX/AFhUVcVNinToLcryXWmowUyKWPQVooTOflw7dird3enxKW8vJrSlQnJmWIjh6cblWCcTo1wV2qOgrdx5fdOGmlJNrYjtLgzNJI33BTsY0qerEinMiySEfc6VVraA6YtvMHhE8vGTgVMtHYznTsiwEUgOO9K5nyC7Pai4vZhsouHIGyi4uQNlFxqAuylcfIGyi4+QClO4nAaUp3IdMYY6fMZukHl0cxPshRHRzFKkOCVNzRUx4Wlc0UBcCkWkLQMKACgAoAKACgAoAKACgAoAKACgAoAKACgAoAKAKWtKzaPfqoJJtpQAOpOw1FT4H6GlHSpH1R+f/wAFJ7Cy8eR+I5NJk1zU7FYV0TR4mCyX+oOm2DJPCxRhJZXkPCeWh5OAfyfhDDReIdeavyfCu8m3+Su/I/Y+Os0eAyqGEpv3qz1/wrf720j6k8WfAbxH8QPBOpHxTrtrq3jW78iW3km3rpunBZ45Ht7WLkIGRGjMxBkYMdx2nYP0LH4KpicNOLl77WnZen+e5+NywcsTQnCL95rQ43Sf2dfipdxeSnh3w/owQqpe/vvNLDuwEKNuI9GK59a/MqPAmPr1L4qtZeX6asyw2VYi3IqUILu3zP8ABL8Wea/HX4f6l8Io7Q+JPHmh3OsaihNjpdlpUu50VgGd5DIoVBnrgsTgBSMkenPhmjlkLOo3f7/xWh5Oc5VDCx9tiJ3fRRVv0/FsxPh18PPHnxJ8O3+u6NBpVytlL5X2QzGGecYyTGGyuegwzKP9qsqWTyrxcqMtV3OTBcO1M0wbxNF21as+trdTk9O8BeP9c1rV28EJarc6bHE11YXUxt7ppC0iEKrbfmXywrAkEccen3fBmaYPBYethM0Wl1ZWur9dNfLZM+r4GqVcJSrYKqmuWX3XX/ANy1+KH7RPw3QHVbHxPZ20Y5aRDdW4+rMCg/76r7aOW5BmX+6zim+ifK//AAH/AO1Pu26U/iS/r+u51Og/tl300iy+IdL068cgB54nlsZjjpl0IU/SuPFcFO96NR/Na/fFx/JidCm17rt+R6Zo37UHw/1uONdXF/a/3ReW0V9Cv0ZNr/iSa8LEcM5jR+yp+jT/AD5X+ZDw0lrH/I7rSfHfgXxGoTR/FVhOXG0ol8Fkb2EN0MKPYNXi18JWw38aDj63X3cyt9zMpU5x3X9fI5jx/wDCP4eajY/2le+CbA3M0qAT2do9pJktwWkhYxyn6tj1BHFbf25mWBpfuqrttZ6pel+Zfc0FN2ejseEfFPxZoHwW8Jt8OvAwW31G8VpL2ZH3Pbo/XLdTI3TPXHoNoHuZBlmJ4oxrzPMdYLRLo2uiX8q6938zopQT/eT2R8l6he3F9dCGBDJNIcIg5xWvE+czzXELLcDrBO2n2pf5Lp9/Y+MznMXj6vs4P3I/i/6/zOo8OeG0sF86XD3Lj95If4fYV9pwzw1Tyan7evrWf/kvkv1f3ab+NKXRHeaRpqxKtxIvugP86+mnK+gorqzo/B/g/UviZ4mTwxpqyCxhYNqVwn8K84jB6bmwfXoxwQrCvEz3OaeRYT28taktIR7vv6Ld/wDBR3YLCSxtXkXwrd+X+Z2/x0+IGk+FNFj+Ffgvy47W0CxXzQcCWQDiEdSQO/U+pJya+S4QySrj67znH6tu8b9X/N6LaK+fRHp5rjI0YLB0NO/ku3z6/wDDn0T+yL8A2+F/hl/GXim0H/CW+IIg8wcfNY2xwVgHoxwGf3Cr/Bk7cQ5v9frexpP93H8X3/y+/qaZfhPq0OeXxP8AA+gpkDxnI7V87B6nXXpqcbmQRh2Fd3Q+dqR5ZWFpEBQAlF7DW5zfjnxPp/hPw5fajqU6qPJZI1zgkkEV3ZVl1TMMbBU+6PMzrOaOUZdVlU66I+Cr+9Go39xfgH/SJDIPxr+jcPT9hTVLsj+UcZU9pWlPvqQ1ucoUAcj8Xv8Akk3jX/sXdS/9JpK8nP8A/kU4r/r3P/0lnv8ACn/I+wP/AF+pf+lxPa+9cZ2pjwKVjW5KnWs2O7HEnPSp6FQl71mV9U06PU7Yh1G8dDV0KrpPQjG4ONaOxwt7aS2MphlBHOAa+hpVFVgrPU+UqUJUZNS2K4BPBPT9a1SstTC93oOxigdrhjnOaASS2E2imVzMdU2RNgplKTWwm0Yx2FTGCi7oUXybCq7RyJKGIKMCDUVaaqU3DuOlJUakZrufoN8N9XtPEXgjSrtFSVBBHEcgHLKoB/Wv5mz7DSwWOqU2tbn9ocKY5Y7KaNaD0St92h10NnaplltolPqEAryKcIxjofSSbl8TJ/LTsK0auJJLYNi+lJK2wxCiryF5qrsSSWwjk4IVsHHFIYhdsbcc460AG9xgcY7mgCnqmr2ejWj3l/cbIxyM/wAhQB8s/Gv9of4+tYXEPwi+Fl6IQ/lJqF5FJGGPTKkZBprcDyfwp+zb+1n8a3GufFf4p3+i2U+G+y27LkD0wyCrlZAe4eE/2FPAOgxxTar4m1fV7lMFpJ2wSf8AgJFZgelH4ZTeHYkOkSyX1vCNoilYhlHtjrS5UKxTvbeLUNMudFm1t4muEZDZXwVAGI4x369KzxNL29L2Z0YKrLBYlYmLPPND8Na74Psf7G12EiKB8QSrygTHABNfH4rLalF+R+gYTOqGMlzy+I6LRrv7NdqdwZW7Vz4Wt7J2Z2Yykqsbo6iSYRxSXIU7Y0Mh/AZr1efnV0eE06d7mP4AS10zw/4o+IVwqo1y0xV/+mYwRXvYajClTvFWufJYyrKtW953tsfi98RPHnh3xz8TvGnia/m099VuNSJs5L6UoixhQDgj3Fdbd0jnesm+5518RrzwtPoUO06e+uFxmSxlMkZXPcn29qQjE+GfhY+ItWnc309uLJFmYQYMknPRQetAH7Hf8E9P2gYPGWjQ/DKLwVf2f9jW/ltfT2+xpiD95jnH8X6UAfcm0UCsGBSsh7BgUwIXiR2IZRildp7kSpxluiGTT4m+7x9KtV2upxzwNOXQgbT5FGQ2frWyrp9DmngJP4UQtbXCclRj2q1UUtDkngqtP3nsRsrjqpq7X6mLg1uhoLHoKLNbC5Wxcnuy/nUuTRSj6Dct60KdzL3V1HbuOozVPyKi4PRasDu//VSQ3zLoIGx13VfKxJN9BQT2FRK6DlYZPpVLa49QO7Has3VinYEm9hQkp6oRVOpCO7NPq9XsPWCRjyyr9TWFTFU47SRUMJVm7PQkEMK/6y4QfjXPLMaUd5I6oYOMfjaF+0aVCdsl1Fu92rmnnODi7SqpfM6FSwkPiauO/tfSkGBewj/gVYvOsA/+X0fvNo1sNDaaM678YaZE3lxXsBPTO6ohnOUL4sTH7zmqZthXpGZUPii0wWl1SEA/7dbf6wZJH/mIj95yPMaUnrU0Me78T6dJJt/tSEj/AH60XFWQ098TD7zya+OpudlUJrLW9BhzPLqluGHT56xrcZ5Cml9agvWRvSxWFSvKWpXuvE2jXdxt/tSAL/vitKfGnD9Nf75T/wDAjKti8LU0cie88U6FbWYgh1SA5HJDiuT/AF54c9o+fGQ/8CRo8bhqdNRhOwkXibQrfTyo1WAs4/vjiplx1w3z/wC+Qt/iRKx2HVKTU9bEcfibRUsWU6rBubvvq5cecN30xkP/AAJCeOw/sU+fUWTxPoa6dGg1OAupz9+o/wBe+GnK7xkLf4kX9dwzoxbnqSSeMNGjt4gupwA9/noXHXDV9cZD/wACRn9cw385cTxf4fKjdqluDj+/Uf688OX/AN8p/wDgSD65hv5iVfFPh1v+Yvb/APfYqlxvw69sZT/8CD63hv5hR4l0E9NUt/8AvuqXGGSv/mKh/wCBB9cw38wp8R6H/wBBW3/77q1xdkn/AEFQ+8axeHf2xR4h0Q/8xW3/AO+6tcWZI/8AmJh94/rGH/nHprmkN93UoD/wKtY8SZVUV4YiLXqUsRh/5x/9raUemow/99Vqs/y3/n/H7x/WMP8AzijU7A/8vSH8a2WbYOXw1F94vb0e44X1k3AuV59DWn9oYZ6qaYe2ovqP8+2PSUGtY4ynPZj56XccJIm6SCtfax7lRlTezFDjtzTT5ti/c7i8nnJo5tbMPQN2OMNVcvW4WA7u+aSbew/ZyG5btk0csglTkloL8/qKXv8AYSjPsAEh7/lS13ZMlJOzQFiOuaXtLdGUgDN3xWjs1oTZhux1zUJO5Vu4bh6n8KvXsS4ruKD9fxqbvsEUluxCT/exT5W+oNLuKPu8mpu4hawcf3jQpoB1WAUAFAEbusYZ5HCooJZicADuTQUo32PkT44/t12eiXt14Y+Dlta6pcQMYpdcuD5loGB5+zop/e9/3hIXIyA4Oa+azHiCFFunhld9+n/BP3fgnwZr5tSjjs8bpU3qoL42vO/w+lm/Q+TPGfxi+KfxBnabxd4+1q+ViT5Aumhtxn0hj2xjjjhelfM1szxdd3nN/ofvWWcBcOZPBRwuFin3fvS+93ZzniS7nub7TZ7RzA8WnQIJEJVsqu04I567vzNebl79hGdt+Z/19x8zkfDlOvj6063vOnzQSeqXvXbt1bskn0Sfc2vBfx9+M/w7vhdeF/iPrlvsb5ree6Nzbt65hm3J+OM+9e3Sx+Ip6xm/zN8x4PyXHp06+GimuqXK/vVmfbn7Ov7e2hfEC/tvBvxYs7Pw9rVwRHbalC+2wun6BG3nMDk9MllJ7qSFPuYPNY1nyVdH+B+Q8T+HdfKYPFZe3UprdfaX3br8fI7P9r+/+DI8Nxad478MWeueI3iJ0xBI0VxZoTjzmljIdU3D5Y+fMYbQMBmX6fAZD/bMv3itBbv9F/Vl16J/kWZSoclqsbvp/X9XPgvTNQ8e+BL4ap4b1S8iEZyjLLiQL2yy8Z9c8fWjMvD2pB+0y2pfyej+T2fzsfJwoSw0/aYWThLy2fqtn9x6P4D/AGirG28T3+teO9HM97q0FtBdXAAVj5O/bJg8FsOAWyOI0x0r4HG4LGYCp7PF02n5rX/g/I9bB57VwtVzxdO90k5Q30vvH59H8j6M8K+OPDniqBZvDGvwXmQCbWd9sq/n835hvrXPGaez+8+uwmPwuPjzYeal6br1W6GeJPh/8PvGLFfE3hSxe7kOBNJAqTk/7Mq8n6ZP0r08Nm2Nwfu0Kso+V9Pu2OtXjqjzrVv2UPBc8xfRL/UtLZj8skFxu2f7yuCW/B1+lfRYXjfM6No11GovNWf4afgX7R7/ANf5nF+I/wBmz4m6BC9z4W8Q2fiFI+Rbyp9nmb6biVJ+sgr38PxtgK2mJpSh6Wa/T8mP6zKK2v8A15/5nmVl8YfFfhiaXSri+v7B0fbLAJ2UBlboUbIyGXueCPautLhzN9pQu+65X/7a3+JzUs3wVduPOrrTXR37a/5nNaxa6h4ottY8VaheTTGRma2aVhvuZmPU+w6cfh0rw+KOJY5bUocN5NG9WdlLl15Yvov70u/RavVpn3GXcNrMcoxuZ4r3aVOjVcOl5KnJp37J2t3endFDw54cWwXzZSHuX/1kn932FfZ8M8M08mp+3r61n/5L5L9X8lpv+DSlbRHaaTpqviV1/dL0H9419ROVtCYq+rNq1sNX8R6zZ+EvDUHnanqLiNOcLCp6ux7ADJz2AJ5xg8WLxdDL6EsViXaMfxfRLzZvSpTrzVOnuz3fxhf+G/2dfAEHhHwvIj6/eQsZrs8Plh+8nYZO3OAFHoqjJ25r8vwWGxHGmaPE4jSlHfyXSC831fq9Lo+jrVYZRhlTp/E/z7v06f8ADmd+x98D5/H/AIkX4weMLRpNI0ydv7HgnGftV2rcztnqqMOPVx/sEH7PiLM44Kisvw2ja1t0j0S9V+HqebluEdWX1irr+r7/ANdT7wCBECivgUfQWuIQMULRi3TMmbHmtiu2Ox81Xf7xoZVGIUAITgZxn2qZK6sNNRd2rnkHxt+EniHx/CLvSdblKxDP2Q42k4+ma+x4Xz3C5VNRrw+Z8DxnwzjM9pOeFqtpfY6f5nyh4h8N614VvW07WrKSB0OMkYFfs2Cx2HzFe1oO5+AZjl+JwFT2eJjytaGWSxxhfp6Gu26WjOBwn02H4A6NmlG9veLklF2Tucj8Xv8Akk3jX/sXdS/9JpK8rP8A/kU4r/r3P/0lnu8Kf8j7A/8AX6l/6XE9ryM1xnah4I9aRqiVOtZsBxDZyDxSWxUV1JOhHNYK6Z0Rq9Cpqek22qQtGVxJ2OK6aGKlRkYYvAxrRucPfadPpkphmVsZ4OOK9+jiI1le58niMPKhK1tCtkV0HPuGR60rgLQFwoAKACgBGweD3pSfKriceZH0r+yp8RkhSTwPqdwqqC0lszsByckjJr8m8QMlTccdSV29z958I+Ir05ZbWklbVXdvM+pYWBQfMDX5Py8rZ++p3SbH7lHcU762HfS4ZHrQAjn5floAzbzU0s7m2syC0kx6Dk49aALz7iAd2O9AGbr+uW2i2f2qUFnc7YkA5ZvpQBi6P4fvNXuY9c8StvbO+C3zhEHoR0P4igA8TR/a9U0vQ4Y1jQv9oaNV+XCMPw70XA6sIiDOwKq8AL0/KhsBSpADdec+mKlMAUb+vPv0qgPkD/gpRqtx4c+Cjanpl69jeeeuye3YxyfeXuuDWlFe+TLRXex+aPgj9r341eEVjt5PEsup2qKMrdfvDj6tmu2tg4146owVeaf7vQ+1f2bf2stK+LG3Q9WRLbVY8YydoY+3T1r5LN8n+r+9TR9lk2cvEe5Uf3n1LrWsi38KzXPmDc4FuPcv8o/nXDhIuSt1OzM5ezg5LY4n9pvxivwh/ZL1GUSCO6m0wRqScEv8ufxxX1NrU0fGX5ptn4IXtxJdXU9xIdxmkaQn3JoRBLYaPqmpAmx026uB6xxMw/MCmMs6SmsaTrdrEpurO4MyKVIZCQWA6d6NwP6JP2TPCVh4d+CXhO5GlWsN/caepuJliVZJDuPLEDPpTaadmD03Pa8gdSKT03FdIa00KfelQfVhWcq1OHxSS+YnOK3ZE1/Yp9+9gX6yAf1rCWPwkPiqxX/by/zIdekt5L7yvLrejxk79UtAR285f8a5Kud5XS+OvD/wKP8AmYzxdCO8196M+48Y+H4Mh9Sg49JAf615dbjHJ6O9aP3r/MyeZ4aO8196KEvxG8KQjLaiW+i5rx6niXw1TX8V/czlnn2Ah9ooXPxd8IxDieZjntEa8yr4t8O0tYzb+TOafFGAh1v8ilJ8Z/DS/cilf6xkV5tXxqyWGkVJ/JnHV4uwK2j+BUl+NOjn/VaYzD3yP6V51bxzwtN2oUeZeba/Q4pcVYSpryFGb402uf3eiZ/4Gf8ACuGfjxfbDf8Ak3/AOWfE+H6Uyg/xhuzkx6Yq56fNn+leZU8d8c/goL7/APgGE+JHbSCKsvxd1lvlito1z04H+Fcc/HLN5L3YJfd/kccuIqstFGxXk+KfiN+jRr/wEV59bxq4gmvdkvuRnLPMQVpPiR4mk/5eEH/ABXm1fF3iSp/y8S+SMpZziZ7MryfEDxQ3S+A+i1xz8UuJJ/8AL5fciP7UxXchPjbxK4y18efwrhqeIfEFRtuuzN5pi77kL+K9fbk38n4Ma5pcc55U0lXYv7UxT+0Rt4k19+G1Kcf8DP8AjXBPifNZf8v5f+BP/Mj6/i/5yKTWtXf72qXP4St/jWLz/M5f8v5f+BP/ADCWPxVtajIm1LVG/wCYndf9/W/xrGWc5hPetL/wJ/5mTxWJl/y8f3jRfajj5r6dvcyH/GsnmWLe9WX/AIE/8wVav1m/vA3V4et5P/38NQ8wxT/5eS+9h7er/MyPzpx/y2kJ93NDxteX2397I1X2g8+fHzTSZ/3jU/W66ek397B1JJbib3J5dvzpPFVpbzf3sha6tgXkI++351PtZy+KTG2+4DcepP51PtZfzMLX3YnzN8pYke5odWXcLX0uHIG0McfWhVJdWJx6XFO4/Lk4+tNzv1G4q1riDdjGT+dLna6iS0tcQ72XBJ46c0+fzDlutx3OPvNn61LnqHL5hucfxN+dUqthcr7gGcf8tX/76NHt6n8z+8OXzHeY/wDz1f8A76NP29Vfaf3j1XUBLKvSV/zNCxFX+Z/ex8z7i+fP2nkH0Y1f1zER2m/vY+Z9xRdXI/5by/8AfZprGYn/AJ+S+9j5vMBd3w6Xcw/7aGtv7Qxa/wCX0v8AwJ/5h7ar0Y4X1+P+Xyf/AL+GhZrjltXn/wCBP/MaxFVO9xy6nqK9L64/7+t/jWkc6zGG1ef/AIFL/Mv63W7kqa3q6fdv5h9ZCa6Y8SZrH4a8/wDwJ/5lRxtaPUkXxHri9NRl/wC+jW0eLM4htiJfe/8AMv6/W7kyeLfEUYAXUX49a7afHeeU0kq7KWZ4lKykTDxv4nXkX3T2rqh4jZ/B3VdjWa4tdSxH8RPFCnm8U/VBXow8V+I4f8vV9yNf7ZxfcnX4m+Jo+fOjP/ABXfS8Y+Iab1mn8kUs8xcd2WY/ivr6/fWNv+AivQp+N2ex+K33L/I0XEGIRMnxe1ZDh7JX984/pXoUvHTMor95SUn936G0eIJ/bRZT4xXWPn0xT/wL/wCtXbT8e8Uvjw6+/wD4BrHiK3Qsx/GKM4EumY+jf/Wr1aXjxQ+1h/x/4BquIo9i1H8XdLYgSWjgevJr06Xjnl8v41JxXdXf4WNFxBTatJFuL4reHW/1iyr9ENehR8beHpu0nL/wFmkM7w73LMXxL8Ly9LiVfrGa9Wj4ucNV96jXyZ0f2vhWXYfG/hyYZXUAPqterS8ReGq21f8AT9TohmuE7l2HxHocoDJqMHPrIB+ma9mhxblNaKcK8LPvJf5mv1qhPVSX3lldV09/uX9sf+2q/wCNelTzrLavw14X/wAUf8xqvSe0l95Ot1at925iP0cV1RxmHn8NSL+aH7SD6jw6N91wfoa2U4y2ZV0xasaV9j5l/aS8aax4/wDiL4f/AGW/BmptZP4gKzeI7yE5kis9rOYB9YkeRhxkeWvR2FeFmmIlWrQy+k7OW77L/hj9f8P8ko5bluJ4yzGnzww+lKL2lUukm/JSaXk7vocN+0v8Lv2evgP8NYtK03wYl34p1lGt9OmuL6dp0AA33T4YL8uRgbQpYjjAavOzXC4DL8Pywheb21f3n3Xh5n/F/GecPEYjEuGGptOaUIqL7QV1fXq7tpLe9j4smuBBgvG5Q9WUZx9R1r5aMebY/oKtXVCzknbutbevX8CK41WKSKIQK7yRhkG5SqqucjOfct0pwoSUnfZ/1/kfNUq31XMK9airxqJPtaS0e+vmZ4GMknJJJJ9Sa6Q1bbe7AgEYIyDQLc9P8GeNLzXfNi8U6vcXl5aInlXN5MXYwqoQAu3JKqFQEn7u0DgV+ycB5w8bhZYGp8VPbzi/8n+aP5e8WuFoZNjo5lhValWvddFNfpJa27pnYxyRyqHidXU9CpyDX3trH5EUr/QtN1FSJ7dQx/iUYNZV6FLFU3SrxUovo1dBa5g/8I9ruhTi88O6lLGyHcoViCPp6fUZNfD5pwDgsVeeCl7OXZ6x+/dfj6HPLDxclUjpJbNaP70ejeD/ANp3xl4a26b4zsRqloMIzSD5wP8Ae/oc1+d5nw7meT3deF4d1rH7+nzserhs7x2EtGsvaR77S+/Z/NL1PoDwJ8Zfh94zhSLS9WW2uW/5drmTDA+iknB+grx41IrR6H0mDzfCY98tOVpfyvR/d1+VzvwQRkHINanpH54ftB+TL8VNdg0mPzHl1O5UKv8Af3fOT/wPfW2FoVMTW9jRjeT0SXc/PsZCM8fWttf8bakNgl29hZWFxIGFnEEGOgPc+5NfsHCfBeF4dcsZUSliJ6uX8qf2Y/q936aH23E3HWLzzA4fKqKdPDUoU48t7ubhBR5pPS+2i2W++puadp/2hwoBES/eP9PrX2kpWPg0uZmte3Qsoo4baEyzysIreFASXY8AADnuOnqB1IrG6ScpuyWrZp5I918B+H9M+BfhGfxt4nVZ/EF6oaUMRuUnlbdPxwWI7j0Va/IM4zPEcXZnDA4H+FF6dvOb/Ty82fUYXD08soOtW+Lr/kjzXwP4P8UftMfFeSyvLmZbFJBda1eoOIIM/LCnYMcbVHqCcEK1foz+rcK5aqdFa9O8pdZP9fKyXQ8SnGpmmIc57fku39ep+knhzw/pfhjRrPQ9GsYrOzsoUt7eCIYWKNRhVH4fnX5xVqzrTdSo7t6tn00YqCUY7I0jUFEZICnmmtzO9k7mOxzM/wBa7Y7HzVV3qMKZAUAIcY56UBovi2Ih3C5BzwazcUpXW4+ZSVqOhzfjb4feHPG+myWOsWiecwO2VV5z9RXq5Xm2MyyoqtOWnVHk5rw7g88oOjXS5l1PkL4mfCnXfhxqeJ4mm05yTHKo3AD3I6V+15Ln+Gzummnaa7n868R8LYzh2s+ZXg+q2OFHXtycivpY3a1PlbL7JyXxe/5JN41/7F3Uv/SaSvKz/wD5FOK/69z/APSWe9wp/wAj7Bf9fqf/AKXE9pHWuM7UPFJmqJl61AEgpGkSRetSzVDwwIwowazLepFeWVpqMXk3EeSRjPpTjN0nzroYzoRrJxlszj9Y8MXdi5mtV8yP2r2cNmCq6SPncblVSm+alsYgHJGCrD7wNeimlqjyZpw06iH0Bx7iqvcFG+4oGOM596B2tohaACgBCM8etD1Q1LlLOn6ld6RfQalp8xiuLZwwx3ANc2Iw6xVGVGa0Z0YTE1cvxMcRT6H2j8EvjXpHjrTI9Ovpkh1SMBWRj973r8G4m4Yr5VVdWmvdP6i4I43oZ5h1h8Q0qq/I9Z+Vydozxj2r46DXxPc/SXTvq3p2JGlEUTSMMBFJP0AqtyvQh07UI763+0Rj5SSBQBkWv+neJLi57WYMI/Q0Abl3cw2sElxcuEiiQyOx6KoGSaAOG8LXkHj/AFCfxLvMmm2krW9qp6F1OC4+oIoA6XxN4n0fwjol34h166jtbOxjMkju2AAKlNt2E2flX8WP+Ck3jqL4yNrHglIm0HTGaDYVz5y5GT1Hoa644XmVzJy1Pqz4Hf8ABRz4R/EiC10/xTOdB1RwAwmcbGPtgcVk6DRSmfT8Hj7wneWCajY6zBcwS/caI7wfyrPlsWncqP4xvrw+Xouh3Fz6SBgq/kaBnzP+3b8Ifip8ZvhQLfSbeISac7TtbBPmkXg4HPbFaUpcsrikro/HbV9F1Tw/qUuk6vYy2txBIY3jkGCGHY16kavOjlktTZ+Hvi+88DeLdP1+weSJoJ0aTDcbc81E4+1otEqq6WIUz9fvBGur8Q/Dfhe3sG82PUjDcsRyMx7WavnaWCVKp7Q+gxeZvE01TPnr/gsB8TYtL8MaJ8ObC5XNxIXmjB6IUOP1Fdp5h+TC7jhQep4BoA9Q8F+K9G/4RUeHpfED+H7yKQv9rUth+c4+UZoA6Xw9BpfxH+JvhTw7pcwvpUljFxehSTKVBOTnnqK5cdVWEwFXE7OKbMK9T2NKVRbo/ZPw/wCOfEeh+H7HQrOaOKKyt1iXC1/JmZeLGdVqtT2c7J6I/NMRxNjKtWUY9Ceb4geK5htbVZB/ukivm6niFxDU0+sS+9nFPPce/tlCXxP4huP9drN1gdP3hrz63F+d1l79eT+bOaebYyppObKz6pqknD6hO/1c15lTOMfXd6lWX3nNKvVq71GQmWZzmRyxPcnmuOpiKk3eTuzCV76u4w4PUVhdsm6DbSuHKGMUBawtIYUAFABQAUAFABQAUAFABQAUAFABQAUAFABQAUAFABQAUAFABQAUAFABQAUAFABQAUAFABQAUAFABQAUAFABQAUAFABQAUAFABQAUAFABQAUAFABQAoGORxVJyjqikKJ5k5SZgR0wa66eOr02uWVvMq7WzLEeq6vGfk1CZfo5r0IZ/mVHWniZfey4V68ftFmPxP4gh5TVrj/AL7Nd9HjbPqPw4qf3s3+v4mG0i9D488TwjAvmb/eJNerh/EviSjpGu363/zNYZvio/aPi2x+M2v+E/2ib/4tT7rm8h1i7WZM8vb/ADwbOepWIKB7qK/oHCY3H18BTxUJ/v5Qi7vbmcU9fK/3I/0Cynhb+2fDrD5RRkozqUYSUnt7R2nd9bOWjtrZ9TJ+Onxc1T40fEC68X3zSrbLElpYQOADDbpnAwCQCWLseTyxrqp18ZiKUZY6SdS2ttvl5H1fAvDU+FckpYCu062sqjjezk+10nZKyV0tFsefVZ9eQta27HJiH4HFUpyXU5pYOhN3cRj2ERHyZU/XNUqrW5hUy6lJe5oygylGKt1Bwa6E76nizi4ScXuj1n9lrwvB4z+M2l+GrqaaKG9tbtXeGTY6hYWkBBwR95F4II9q9jJMfXy7Fe1w9r2a12sfnHihhKWLyFqr9mUWvXb8mz6u8Q/shybnn0bVopm5I+12gErf9toChH/fs1+h4bjevDTE0f8AwF/o7/mfzNUyeL/hy+//ADR5xrf7PvxF0QsU0m6mRO9lcx3SAeu2UJMfoAa97DcX5bX0nLlf95Nfiro4KmVYiGyv6P8ApnD6homu6PKLfUYUhlY4WO8ilsZW/wB1JV5/OvoKGMw+KXNRkpLyal+RxTozp6SVvXQz76xaRNuqaLcqMfe8rzAB/vR7sfmK6FJPRNf16mbTOan8LWcshn0LUVjmTnaknI9uOn04r5nNOEMszK8uT2cn1jovmtvus/MxqUYVVaSOq8NfGn4teA0/s9rw31ttKoLkB9vuCT1/MV8FieAMzoVLYVqce97fent8mztw2YY3B+7GfNHtLW3o9/vbXkcTpmlXWq38l7cMZLmYlppm5xk5PPckkn3JNfoXDfDlLIaHPUs60t328l5d+/3HJCLV7u7er9Tq/wCxrJYlijQoVH3geT9a+j53cpxTJXe20uzLtxHGO3Vj/Uk0tZseyPV/gf8ADxIIj8VvGaJEBGZdNhl+7DEB/rzn1Gdv13d1x+Yca8ROtL+yMC762m11f8q/Xz073+gynA8q+s1fl5LucR8RvGOv/FrxpZ+HfDFtLcPdziz0q1XjJJwZWzwPXJ4AGTgA19PwxkdLhzBPEYrSo1eT7LpFenW27+RwY/FyzCsqdL4Vt5+f9bL5n3j8Afg1pPwb8DWug2uye+l/0jULvbg3Nww+Zuedo+6o7KMnkkn5XNcxnmeIdaWi2S7L+tz28Lho4amoLfqen15p0iHgUMTdtSle3AQbB3rWnE8/GV0o2M/+I11dDwluxaCgoAKACgBrYxknpTTC6S1MjxL4c03xXpM+kavArQyKQpPY10YTGzy+sqtPdHHj8shmeFlRxPwtaHxH8Tvh/ffD7xLLpVxkwyHfbyY42nnH4DFfvPD+dU81wqnf3j+Y+JMhr8P4ydJrTdfM8l+Lqv8A8Kn8bc8J4d1IH3P2aSt8+/5FWK/69z/9JZlwiv8AhewU/wDp9T/9Lie1CuY70PAPpUydkaolUnOdpqLibt0JAT1waDSDuSKQOSRUs6Iq4/BLA44qCuS3UkRipwFGD61EknuU3FKw8KrAhuQe1ZNuLvEcZOS5baGPqfhCDUyWtIisnXgda7qOYOnpN6HnYrKFVtKmtTldR8M6zpBP2izcxf3wOK9fD4+jV0TPAxuWYjDrmsZW5R0IP0ruUubVHmRdlaW4FtvUUy9xckdRTsJuPR3EboCeBSCze6ADPIG4joTS1QnOSLWnanqWjXUep6VcPBcRENuQ8mubFUKeJh7KsrxZ04THVcFONajLllc+pfhB+0vaaqYNA8YDyLoKAJ8/Kfdia/H+IuDJ4fmxGEacb7H9BcGeJEcY44TH6y2uv1PcdV1iC40X7TYyrLHORGHU8fNx/WvzmrF0Jck9GftGGrU8ZHmou5b0+KPTtJjhIGVj7dzipl7pXMUfC/NpLekc3Um8nv6f0qpLllysp6Np9Dhf2lvHP/CF/DO5kt5gk+qXEWmrzjAmJQn8M1CknU9n1IdSN0i98P8AxD4T8HfD7SdPk1K1BtbFGuNrdWCfMfqcU7lyfK7M/M/9vD9tPUfihq138NvBVxJa6Fau0U8qthpj+oxg120aHNqZT0dj4gfD5JJGfT+ddqXJozBsEWUuoikZHJAVlOCaVWKaCN2ftj/wT08ALonwA0bU9Ui8+41FEuFeUksFK9D+VeXUetjogmtz6nEKqMKox9MVmaDJoY5AfNUMMYwfek79Bnwt+3f+xDpvxB0e7+JXgGwEOuWgae5t404nHr65yf0roo1eT4jKUL7H5q/D/wCAnxO+Jmvv4Z8L+GryeUS+TNMIyVjOcHJ7V2+2jGnykSpcx+rPwE8A+Jf2dPh9pGmfEGZJLmySaVJVOVRSMkZIHOOK8xz1saxioo/Ln9sLxprv7Q3x/wDENzo8z3NjpcrQxMTlI0DEAn060ij541/wlrvhiZYtZsJYBJzG7LhXHqPajrYDJUnONoI6Yp9bBc+3P+CeHwgmuvEFz8Q9TtwYYFCW6uP4geT+Rr8r8WuIVkuVfVacvfn27HzXEuN+rUVCPU/RDkAA4PPP1r+P5T7dT8unOUXfuO475rPmZIfL2pqcu43yvcM/7IpOTe7J22Qde2KQbhRoAuaRVxCaBNhQIKACgAoAKACgAoAKACgAoAKACgAoAKACgAoAKACgAoAKACgAoAKACgAoAKACgAoAKACgAoAKACgAoAKACgAoAKACgAoAKACgAoAKACgAoAKACgYUALntTux3EIX0ouFw496LtBoJ+FVzMEo9Q2g+tTcTjE+IfinoM3hv4ieINNlQqrX0l1CT0MUx8xceoAfb9VNf1Xwlj45lkmGrReqiov1j7r++1/Rn+knhDndPPeDsFVg7ypwVOX+KHu6+qSfzOWr6M/SgoAKACgDLuiDcPj1rqp/Cj5zGNOvKx7j+x74q0DwD8R7zxr4ktbua3tdOeyg+zqCVmlZSW5IzhEYY/wBsV9RkGR4zMozr4eKajpq7Xb7dNOuq3R+KeLOfYfB0KOWyl703zPyS0V/VvT0Z936N+0L8J9aAC+J0s3bol5E0R/PGP1r1K+UZhhv4tCXyXN+Mbo/FIYvD1Phmvy/Ox22n654f12MHTNWsL9CM/uZkk/QE15rcW+V79jos7XFvdA0fUYXtrywikikGHRlyrD0K9D+VJQUXzR0floD1VmcBq/7PHwv1be9posenSEn5tPdrYBvUrEVQn/eU16uHzzM8P8FZtdpWl+epyVMDh6m8Lemh5D4v/Z+8LW93Dpx8eWttdXG82tt4itI8y7cbhE/7rONw5AfG4etevh+OqtF2xNNfJuP/AKVdP5My/wBXp1oSqULtLfS6Xrbb5nE61+zh43soGlttD+3W5HEmk6isyFfXZcBR+Chvxr6PC8ZZfWtzycf8UdPvjf8AGx5VTKa8Nlf0f+ZwV/4Q1bwwpivI309d2Amp2UtnuY+kjDa3/AQa+gw+Y4fGa0ZqX+Fp/huvmcFShUpfGmvVFZ7XVYVDy6XI6f8APS3dZVP0AIY/9810qcH1M+Vm98JfAZ+JOuxa1qsDN4esJRsiPH2uQYJB/wBkAgt7EL1Y4+S4w4j/ALFofVMO/wB/Nf8AgK7+vb7+iv6WV4D63P2tT4F+LOi+P3xShkEnhDRpwLO1IF48ZwJHHSIewPX3+hrxuBeG22s1xS1fwJ/+l/8AyP39mdWcY/8A5haXz/y/z+7ue0fsb/AR/DenH4o+MbLGtaxEPscMi82dq3IGD0dxgnuFwOCXFehxJm31qp9Uov3I7+b/AMl+fyKyzBqjH2s93+CPqrzF9K+T5orqeta4pkAo5kLQhmuokQ5bn0pxabsjCvWhTi22ZUkhkYk8+ldME47o8CtU9o7oaDg8g1o5rroZKIFgOpFNNPYfL5ig5GRTE9BaBBQAhGccZpBZPcZsOCp5U0px5mmW5ua5ZbI8p/aF8Dx+J/Bz36xL9q0/50fvt7/oK+r4UzP6hjVGXwy0Ph+PMqWZZc61vfj18kfBPxdJ/wCFTeNdwPPhzUc/X7NJX7Dn7TyrEtdac/8A0ln4TwlaWd4FL/n9T/8AS4ntQrkOxEpxtGaDZScdUOQMfu5/KolNIuMpS6E8cNw/3YWb86xlXijWNGdTWxeh0u9k5WMD61jLEROmGFmXYtAlOC8n1HpXPLErodUMtb1bLsWg264Mjk47VhLEt6HbTy6EdWW4tPs4vuRZ+tYSrSOlYWnEtBEXhIlA9RWLbn1OiEIQ6EjRRTx+TLAroeu4VnGVSEtGOrSoVlZo5vWPh5oeqFmt0+zyt1Zen5V6uHzjFUPdex4eL4dwla8orVnFar8MNesNzWW26TrzgHFe7Rz2hONqmjPlMXwxiotypbHL3Wl6nZH/AEmwmX3KGvTw86FVe5O/zPDnhq0PiptFUEMdpLZ/uhcmt3JU9W0l3uc7jN6RTuSxWmoTnFvaTMP+uZrysXxFlWA/3nEwj6ziv1N6WErT+wzQt/C3iC7/ANVZSDccZYEV8Zm/jBwfksksRi4y/wALUvyZ30shxmId4Q0Or8O+ANYgju57gosnlEIdwzmvzDP/AKRPCdWhKWE5pqEl9lpbH2/DfDGMoRrYmUbWTt6ne/D6Xxb4TZvtWtvcWysri3Y7hnr1r8uzLx4y/iDDVpYTBqLgt7v/ACPuOEFmOTRlVqVOZO7tc9FufjF4ju828UEcKnjPBx+lfitPxfzjF11SpJRTfr+h9MuLcZXqezUNDEm8ceJ0i+zLd7UXj5eK8binj3O5ZjWourZJ2006I5cfnmNdWokzzrxTBqvjz4jeE/DOoTyT2zTG8kjZyVPlOrCvvPBzMsdmdevPETcrW3fke3wniK+IcnXd9j7At9H0iayey/s62EZjMWNinjGPSv6B+yz7mp8R+LH7fnwaPwp+ON/d2lsyaZrc7XURAwoBOMfpXo4eelmZVNWfM2ATkd+1dktdTnZd8P27X2uabaqMmS8jTHqC4FRUfulwP6E/gVosXh74S+F9IiiEf2fT40Kgd+a8iTvM6kd7QMjbltpOc9BQBWvfJWzmNwgZNhDBhkEUAcd8M/CPhrRNEW/0zQ7O0muZGeSSOFQznce4FU53AT4z+FYfFfgDVrL7s32WQxyZxsO081NuoH4Q6x4Tfwl8QPEFrperve30kzrfWt2v2ZZ48/8ALNyfmOeePSgDi/FPi7wyfDN34dtIbqS7eYN5dwjE2/BBUO3JHek7pqSFJ2VxfBvwB8T+KNW0qxhuLANqDo3lm6UN5RI3HHXODWGKx9HD051Jp+6r/gZ1JclLnP1k+Efw70z4Z+BtP8M6bCoeCJRI4HLHAzz+FfxVx3xNU4gzSVVv3YuyXofkud4+eLrSh2Z2eF4fnNfDvRWPIltqOrMgKACgAoAKACgAoAKACgAoAKACgAoAKACgAoAKACgAoAKACgAoAKACgAoAKACgAoAKACgAoAKACgAoAKACgAoAKACgAoAKACgAoAKACgAoAKACgAoAKACgAoAKACgAoAKACgAoAKACgAoA8h/aC+F0/jHSYvE2g25k1fSoyrwouWurfqUGOS6nLKO+WHUiv0fw94qhkmJeCxcrUaj36Rltf0ez+T2TP3PwQ8SIcF5nLL8wlbCV2rvpCeyl6PaXyfQ+VAQRkV/Q5/fVOpGrFTg7p7NC0ygoArXN2sYKIcv/ACrSEObV7HDi8ZGiuWGsvyLPhHwlrvjjXrfw94ftTNc3DDc5B2Qpn5pJD2Ud/XoMkgHjzjOMJkWEljMZK0VsurfRJdW/+C7K7PgOJ+J8Bwpl88xzCdktl9qT6Riurf4buy1Pq6y/Zv8AB2n6Rb2Frf30dxCg8ycCNvNlx8zkMpIyecKRjgV8vwz9JTF5NSWExOBi6ab1jJp6vqnu/O69Efw5nXHVTiLMKmPx9P3pPTley6JJrovNXevUzb34DeIbY50XxRbzD+7OJIse2T5oP4AV+x5N9I3hDM7RxXPRk/5o/rHRfNmNLMsBW+Gpyv8AvJr8VdGLL4E+K2gyedDpE0yqeJbNw5P/AH7Yv/5Dr9PwHFXDHEtO+GxFOqvVSS9d0vvPToRqy9/DSUvOMk/ydy5p/wAbfiz4OkW1n1vWrNlOBBdOSP8AvicK35LXXPhvJ8aualFesW0vui+X8DpWYYyjpNv5r/PU7DTf2rdehl87xFoui3rt96eW2ezmb6SLjn6V4+I4Dw89aNRp+aUvy5X+J1088qLScU/S6/O5458T9b8TfGLxA/jW/mSO0kiC6fZTXUkotbUcqAz5JLZLsSerEdAAPxPMXKpXlGErxi2lvr59dz+1+AcvwXDuTwpVYfvZpSm7Ldrb0jse6fsq6h4F8KeCRc634vsW13WZPOeC/nubY2cIyIoo5xlVyMO2ADubBJCrj6jDcPZjhsPGpKi3zJO6T2eu8b2+aXmfz1x9xRgc7zqpHCcsadNuKtZXa3b2vrtq9Ntz6Ktbi01eFm0+5a8gYEH7Nc2+oQkEc5JImb6Vg4ShKzTTXo/8pHx94yV+n9fI8/8AGvw5+H7iKQ+FbG3ubiVlaWwtZ9OmclW6pxuOf4ixxj8R1PiHM8FFKnWlvs7v8JX0+ZhLAYerduC/r0POfiH4p0v4UeE7fwd4Wjitr6WARRJGeLWHn5snknk8nkksx5Jr0OHMnr8UY+WNxzbgneT/AJn0ivLvbZaK10cmPxcMuoKlR0fRdvP+up598Cfh5D4u1hviJ4qtjN4f0WfFnbyjjU70c4OesacMx7/KvOWA+g8U/EHCeH+TuWjrTXLCK/4GyXV9F58t/kKmIhgaTxdbXsv5n/kt2fWVl8Y9dtVEbW8coHoNv9K/jbD+M2bw1rxU332+VrHkw4wxMX70bm5a/G8lcXWl4Psx/wAK+lwfjhFK1fD6+r/yPQpcZS+1A2rb4y+G5wFdZUPf5DX1eD8ZcixDUal4v0Z6NPirC1VqW4/Hfh6/YeXfBSegfCivssF4g5Bi5KNOuk33sv1M55rhaz0kX4dV025A8m8hYn0kFfT0M8wGK/hVov0aZpCvQl1J1lXuVbPTDZr0FUjLWLTNr0p/Cx4GecDH1q00Q6SezHr0qibcugtABQAUAFAGX4ngiuPDeqxzgFPskp5/3DXTgJSji6bXdfmcma041cvqxl/K/wAmfmT8Z1K/C/x2q42jQdTx9Ps0lfveet/2RX/69z/9IZ/MXDiUOIcDGP8Az+p/+lxPfYvD0mf3kgx7V5jxfY92GBTepfh0K0XBcsx9M1hLGTeh308BTjqXIdOtIvuxj8axlVlLc6Y4enHZFpERBiNFA9hWEm77mqglsSDJNZylY1joSBsDGKnm5lox81xd3QgCpcktGVFakikHqaidSUfsmvK3uPyn8Ncssbh6KvWnGPq0XGm1sKCPU/nXyeZ+IPDmUtrE4qK/H8i40ncXzdvAAH0r4LM/pAcKYJuNGbqtdrr80dEaeg77QxH3jX5zmP0loSk44LDW9bMpQaIJ0hul23NvFID/AHlzX57mP0huK6vu4WcIryjb9RVMNRqq0oozh4b0IS+eNMtw/qEFfDZj4scX5nHlq42aXlJr9TljlWDjLmUFcuQ2VnAMQ20afRa+Qxmf5pmH+9Yic/WTZ108PRp7QX3EyjDDHAHPFeYpNprudUbNq2noKdxteO55NfZ4KXJw3Wkt/aJfLlPQoylLLZWb3HQD922OtXwzJvA4pLdr9GaZY1KjNPsMjJyGHc818xlVT2WMpy6XR5+Em41U/MdOD5pU8A817PF8k85rSa3d/wAEbZj/ALy+zNj4eabYTeO7PULiPdcQ28yRMewIGa/YPAirapioLyt9zPq+DOW80/I95sZzbSDcTjvX9FJNJc3U++Xvyd+h8s/8FFfgHc/GD4b22reGbI3Gt2Em2JVIyy4Jx+ZrenUUXcyfvas+HvA//BNb9oDxYFutRtIdJhbAzMobj14aun6y7E+zTPon4c/8Eof7Cu7PW/EvjWCe6tJFnVIY3QblIIB5PpWDxE2aKnFH3j4O1lbGGLwvqEYgubNBGpPCuB6Vj1uVax1xY5zkYxmgY1iWyVAHoTQLUwfGN6bXQLpFcrLKuyMnucj+lA7M0NDsUsdKt7YDARAfz5pWsBn+PZFt/BOuysDhNOuWznGMRNRJ2VxM/nd8afFjWbD4ga3L9msr7yL+VoJbmASSJnjAYnpTSbV7aC94x/D3h/RvEuk6n4x8TXUsbtciIGJWwpZc7jgHgYock2oxTbuN+/tHQ+3vhP8AsqaXrfhHw34vsPGDSajZyLNFdW5dAY9wOxh1PAxX5Dxb4pUMhx1XLKmGbTVm9Ox8rm2fxwf7iUND7CsIZLa0hglk8x0QKzY6mv5SzDEwxOMqV6cbJttI/OKtSNSrKpHZsn9T61yc7bb7mT11E4qBBxQAcUAHFABxQAcUAHFABxQAcUAHFABxQAcUAHFABxQAcUAHFABxQAcUAHFABxQAcUAHFABxQAcUAHFABxQAcUAHFABxQAcUAHFABxQAcUAHFABxQAcUAHFABxQAcUAHFABxQAcUAHFABxQAcUAHFABxQAcUAHFABxQAcUAHFABxQAcUAHFABxQAcUAHFABxQAcUAHFABxQB5L8VPgBpHjeWfXfDtymk63L80hK5t7lvWRRyrH++v4hq/ReEuP8AE5Jy4PGL2lDb+9FeT6pfyv5NH7X4c+NGa8FRjl+K/fYRbRfxQ/wN9P7r07NHzH4h8D+PvC93JZ6v4du1ZGK74YjKjY7grnj64r+mlgZTgqtL3oSV04u6a7prof11lniPlOa01OjiYq/SXu/no/k2Yx0vxHMQg0fUmJ4CraSc/kKccHV6Qf3M763FWAlFueLgl/jj/mem/Bv9mfxx8Wdfi0+dW0LTApkuL+eEyFFGOFQEZY5AwxXue1ehQymtVd6nur8T4jOPEnKsBFwwf76flpH5t/omfb2n/s6fD74O+C5JfCVxNDN+7+0yXbCSW+k4GdwAxjJIUDaOcAZJr8n8X+D8NHAvOninGULKNOVuV3aTULWal9p/Fe3RLT+XvEbGYriKbzTHV3eOkYfZSb2iu/Vt3btq7JWw+K/mc/Iw4oAXpyDV06s6M1UptqS2a0a+ZUZOD5ouzHPIZYmt5ws0TjDRyqHVh6EGvtcq8SOKcma+r4ybS6S9/wD9Ku18mj1cPnuYYdWjVbXZ+9+dzgPif4V8B2vgXxBqzeFtPs7qHT52gntA1qROUIjLeUV3fOV4PWv2Hhfx+4jx2Jp5Zi6cZ+0fLzJtWT0crS59lrpy7dD7Tg7NJ5znuDwFWhGTqVIL3dNOZXdtb6XZ4pbw2PiA2mgWOo28cepXVtpxkTD+THNKkTNtBBO1WJxkZx1FfdQxuFwUlisY0qUPel/hWr2v08j+5uK8RPJskxWLneHJTk72emjsekXf7N/jODP/AAjfinTNSjX7qNM0Ujf8AdXx9PMFftmT+JfD2dpLC1oyfaMoya9UmmvnE/hynh6eK1w1aM/nr9xzl58PfjF4Wfz5vCWo5XkSWcbSED13W5lx68gfhX1H1/KseuWcotdpW/8Abkh/VsXh3dJr0/4Atv8AGf4j6eBpV3r2rssRVzb3MguNhHTCuS6/kO9cuJ4WynHQ1pq391tfdZ2LhmWLou3N9+v56mLpmj6/8ZPHrabJeTKtx/peqX0kRUWtqDg/K2OTwir3JA7kiMzzLK+AcjnjMQ1ClSXzb/Vt/jouiOSvWdecsRiHZLVvsv60S7n03Db2Gn2Fnouj2otNM02EW9nbg/cQc5J/idiSzN1LEmv81+OuNMdxzm9TM8Y7J6Qj0jHovXu/ktEkviMyx8swrc70itIrsv8AN7t9wAAORxXx3M0cGwpOeppBcQADpRcSSQEA9TVqo1sK2t7ksNzc25zBcyJ/utiuyhmmMw38GrKPozSNSUdmX7fxPrlr/q9SlP8AvMTXt4TjTPcJ8GIk/Vt/qdUMdWhszXtPiX4lthtaeFh/tJn+tfW5d4wcR4N8vPFrzjf9TphnWJh1Rs2XxfuUCreWW8jqyYANfa4Hx2xCtHGUrvq1ZI7qefvT2iN61+K+hTKPOjeE98nP9K+0wfjZklW0a0XG/wDXY9CnnuFktUa9n468O3pCxXy5PrxX2GB8RMgx7tSro6aeZUKmzNeLUbKcAxXsRz/tCvqMPmmDxOtKrF/NHYq1KWzJ94P3XU59K7I1Iz+FmitLZnDfGPxZb+EvBF9czSgTXCGFFz13DH9a93h3BzxuNilrZ3PnOLcyhleWzf2pJo/O34vtu+E3jRmyXfw5qTZzxj7NJX7fnsW8oxD7U5/+ks/nXhSV+IME5LX21P8A9LifTo29lr5jVn3SsiTPHC496XKkacyeg4N6UDHByO1cuIrUqK56s+VFxQ/efSvicz8RuGMoly4vGRi/U1jEPPXp6V+cZt9IPhjCc0cPGVVrqrWf4msaF9RwnTIr8xzX6SmLmpQy7DJdua/6M1jQsx32lBX5xmvjbxbmkXGNd0l2i/8AM3UEJ9pU9K/PsfxJnuau+MxEp27stpRE+0V4dT2tR3qNsqMkH2kdCan2a+zuP2iQfal7Gn7JN3mw9oh32ketSqVNE8wfaR60nh3ug5g+0D1qfYMXMIboDOKtYeSXMug3K0JS7Ikgn3RunoM19jkdD61lOJw/b3vuR6+XP2mBmvK461nyXX2o4Pjz1atB9YT/AAiyMpqXp1EQ/acHGehr5KnHkrq3RnBCXLaXmS3NxhwfavqeL8L++p4n/n5G/wCh6ObLlkp+Rc8Mar/Z3iGyus8F/L/76IFfZeDmPeEzxUOk0/wR6fCeIca/L3PoNisiKV6sM1/WFVqVTlR+oJ2qWMfV7x5db0nTCSYklE8ynoycisYwZdjuIJo5Y8QgLtwMGtEmgsPZU2nCBxnkD1oAyPEfh221u2VjmO5iO6KYdUNAHL6h8T9F+HVhK3xH1KDTUgHyXMzYWUexoA+afi1/wVB+Efg5ZbLwVF/bt4uQGjYNHn8wa3p0edXM5VOV2PmG1/4KXfEXxP8AFDQ7vWrSK38Ox3waW2VmwFII5yfcVf1cXt0fq/4S8R6f4q8PWGv6XMstrewLIpB9RXKanL/HLUFt/h1q2nx3Gye/ge2jAPPzqV/rXHj8xw+VUHisVJRgurOfE4ilhabq13aKPyQsP+CeOp6v4kutX8SeIRDbTTmUovVgT7ivzfH+L2R4SMlQfPJfcfNYvjDDUFy0dT6P8Hfst/Cjwr4Un8LnRobuG8XbMZE5ZsYz+VflGO8YM8xGLVbCWglstdT5utxhi6tRKm7I9I8H+F9B8B6FD4c0CLy7KEkrH/dJNfnPEGeYziTGfWcc/ePCx2YTxdS9WRvfaPU814MsPZ2RwuWugfaB60vYMX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H2getHsGHMAuQO45617eV57nGSaZfiZ012Unb/wAB2/A7MNmOKwf8Co4+j0+7Ymt9SW1YSQ21oHH8X2dM/nivsYeK/F8I2eIT83Th+kUesuK80St7Rf8AgMf8jV/4TzxEsZjj1HyweCUjUH88ZFZYnxR4uxNN03iuVP8AlhBP7+W6+TRFTijNKkeX2lvRJfoZd3q95qEnm317NcP2aVyxH518Nj8Zjs1qe2x1WVSXeUnJ/ieNWxVbEy5q0nJ+buQfaB61w+wZjzB9oHrR7BhzB9oHrR7BhzB9oHrR7BhzHg/xh8a3vxAsLjw34KRp9C07dd6vrBBFm3lfMI1kxh9rAMQmSWCgZGa/VuDslpcP1o47M9K8/dp0/t+9pzNfZunb3rJJtvof0f4S5XgOCMbTz7P9cZK0MNhlrVcp+7zyj9hWdlzW0bdtjkP2ffCN3r/i+38Q3kQFloX76RsfK90VwkYz/d3F/ban96vp/ELN4YLLZYGm/fraeahfV/O3L53fY/YvpG8dUsp4fjw7TkvrOJtzpfZgndv/ALea5Unur9j6n+0gchq/A1RlF3R/B/M0XbbxHqlnjyL+UAdmO4fka+ryvjPiTJ7LCYyaS6N80fuldfgenhs7x+F/hVX6PVfc7l248VWmrQC08S+H9M1i3H/LO5gVx+TAj9K/R8o8cs/wDX1qlGp5xbpyfzV1/wCSnt0eMsSly4mnGa+5/qvwMho/C2nPMnhPw3ZaLBclXuI7aML5rrnbnHG1dzYAwBuJxzXgeI/iVmHH3sqEuaFCnryt3bk9231tsvm+unm5xnX9pNQow5ILW3d+fp0GfaB61+V+wZ4XMH2getHsGHMH2getHsGHMH2getHsGHMH2getHsGHMH2getHsGHMIbhe7UezcdA5hBc+vNOVCyug5hfPB6HFCoTtew/aPZIPtGOCSferUXs2P3t2gFxzkOPwo9mo/Axe0kvgZLDql3C26C4dCO4NdeGxONwsuahNp+RaxOIp63NW08deJLRhs1acqP4SeK+qy/j7iTL9FiJNdmzrp5tiKfU534gNdfERYYtU1B1EPKoDwfX+Vfq3Cv0ieIOF7OpQjOL6u9/zPDzzD1eI17KVS1uh4Z8dPh42nfBvx5d2t0rpD4Z1SQ564W1kJH6V+y5X9KHD8Q/8ACRisNJTr/u01snP3U3rsmzxcj4UVHOMJWU78lWm/umme0mdRX2+a+MnCmTwu6/O+0bP8mdiwzGtdgDANfkucfSSp2ayzD37Ntr8DWOHGi8Ar8xzjx14rzJONKSpxfaz/AEOiFG24v2snpX5vmPE2a5s/aYjETb9WvyZuko6B9rNfM1FWqyvUk36u47oPtZpKiPmD7WaPY+QcwfazR7HyDmD7WafsmHMH2s0eyYcwfazS9iHMH2s0exDmD7WaPY+QcwfazT9kw5g+1mj2TDmE+1kmnCm72Cm/fuyS0vvJl3HkV7XD2K/s7E3lsdmX41YfEXew8XohuwQfkPJ/Guznp5TmyrUHdN6+ktzSlUjhsVy/Zvf7wvZPKmPpINwrl4my36pj3OK92fvR9GRmC9lXlf4Xqh01y01mJh9+HqK9bFR/tbKFUXxUPd/7d3b+9nbUf1zAKa+Kno/TcrfbHVklibDRsHXHqOa8DIsZUybMYYyH2WvuZ5mCxH1bFxqJ6INf/wCCgHwh+Gcsfh7xymoRahAoXctsxB/HI9K/tTKcwpZvg4Yig7prU/b8vr08fRVVPU674A/tO/DL9ojxPfT+ENRxNawFI7eYBHcZB6E5716aSjojsb5tT35HkX7rY2nkE9DQBbi1aaHh8MKALkerW7/fBXj0oEz89f8Agrb4+sdN8JeH/Dy3TxSXh847Dg4V8dvrW9Jpbmckz8qn8SaYoJZ3cj/Z6/jXWsRGKsZ8rZVl8WL8zWtv8x+7yc5qJYpMOR3P2E/4JvfEv4q+Ifgp/ZGtaDIIrYhbK9nZl+TB9RjrXDOPPLk6o6KcfaPlZ6f8S9YnuddFvPqBupYlHmbTlAcdOOK/FPGDPaVPC/2VRd3Kzfy1Ph+LswhTovBxerscmbwnqa/m32Pkfm3NcPtZo9kw5g+1mj2TDmD7Waf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H2s0eyYcwfazR7JhzB9rNHsmHMYPjHw3Z+NtNj0bVb28isROk08Ns4T7QF5VHbBO3dhvlwcqOeK9TKMxrZNXeJoRi52aTavy33aW17aa3Vm9D6PhjijFcJY3+0sBGLrpNQlJc3I3o5RV7c1rpNppXehpaRZaZoGnw6Vo1jFZ2kAwkUS4A9T7knkk8k8muPF1sRjqzr4mTlN7t/19y2R5WZZrjM4xU8bj6rqVZu7lJ3b/rtsuhc+1muf2TOHmD7WaPZMOYPtZo9kw5g+1mj2TDmD7WaPZMOYPtZo9kw5g+1mj2TDmD7WaPZMOYPtZo9kw5g+1mj2TDmD7WaXsQ5g+1mj2IcwfazT9kw5g+1ml7HyDnfcPtZo9iHMH2s0/ZMOcPtZo9kw5g+1nrQ6TejBStqjhfjzdFvgZ8RV9fCerj/yTlr3+E6Vs/wL/wCn1L/0uJ6GUP8A4UKH+OP/AKUjpTcseprl+r0o7RueMpIQz8cNR7CMlZaGntEJ9oPrQ8PBEup2FFyR3rP2MlLQnnuL9pPrWsqKa0FzB9pNQqLDmD7UafsWHMH2o0exYcwfajR7FhzB9qNHsWHMH2o0exYcwfajR7FhzB9qNHsWHMH2o0exYcwfajR7FhzB9pPrT9lZeY1OwfaO+amNF3uNuN7oZ9pLDaW980vY3jzXu3v5WG6jmuWZpCcX1iGBzLD0HtX2OIhHO8ng3/EpaLzWyPbrcuNwMb/HH8iCwvx5xSU4SX5TmuPh6cMNX9jiXanVXLLyv1OfLsXCjV5artGejIrx5LOYoRgZBQ9ua87Ncrq4KtKMl7r280cmOw08LPlfXY8E/ag+A+m/Fnw/LqGn26R6xZoXDKOX46fzr9B8OOKpZPUWX4mX7uXU+k4Wz14eqsPVdkfBXw88f/ET9m34ixa3pUk9jfWMwEsRyBIAenXBr+k4yhOKnTd09j9cjKM480HdH7Ofsu/tofDz9oDQra3vNUt7HxBHGFlt5GCb2A5Izgf/AK6b0Vwckj6N8yMnIkjxjOd4xiiPvbC5kRyanp1sCZruEY4xuB5oem5a7n5B/wDBUnWfFnjr4sW1ppmi39xpOmwskcsds5XkqfT1zU8xDkkfB8+nahbNtns54yOoeMr/ADqt1caaZ9Q/sSfsfa7+0B4yt9R1W0kt/DtlKrXFwwIGB/PqKhvsVGLkfr/rWqeF/g74Ot/BHhCGKLyIhEqRgDoOvFeFxBndDJMLLFVpWmlou55WZ5lSyzDN1JWkeKS3ss9xJPcOWkdi+7PXJziv5LzbGV84xc8ZW1u9D8Rx2Nq4+u603oJ9qNeZ7FnL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wfajR7FhzB9qNHsWHMH2o0exYcxw/x0uC3wS+IS+vhXVh/5KS17vC9JrPME/8Ap7T/APS0elk8v+FHD/44f+lI6L7Qf75rm9iePcPtB/vmj2IXD7Qf75o9iFw+0H++aPYhcPtB/vmj2IXD7Qf75o9iFw+0H++aPYhcPtB/vmj2IXD7Qf75o9iFw+0H++aPYhcPtB/vmj2IXD7Qf75o9iFw+0H++aPYhcPtB/vmj2IXD7Qf75o9iFw+0H++aPYhcPtB/vmj2IXFFxtGc06cIyg42HVlfYltdRms5RLGePSuzKcTVy6qpbrsdOBzCeGqJpXEur2KeYyQrgHkkdjUY32FfESr0dIPoLE4vDVMQ6kfhf4Mu22pQ3kQs798EfcY17mBxOFzWEcFjPdkr8ku3l8z2MLiaeMpKhXWq+FlK8jms5TH8rK38XqK8nH5XUyjEONaV5Pa35nk4vD1MLV5VK54b8dv2b/CnxYtpL2zhjs9Z2nbKo++3vX3fBnHNXJGqGOfPTWifZH0+R8U1MFNYfFP3Y6HyX4N+CXxH+HPxn0HS7uO9soJNRhjN5DwCpkUdT7V+75fnOEzKKr4Salc/VMLmOGx0OahI/cnQvA1rD4e023m1i+uQttHvdmBydo9q9JyrS6HdGnNq6NODwf4eiZZjZRzOPumQdD60lKMN9zJ1KjfLJD9V8KeGddgNvqvh+xvEYbSJEzxQ0plrl6ninxU/ZQ/Zu1nSJ77WvAWl2srFQJIogDnPvRT/cS5nt3HGCU/aJ2XcraJ4i8CfBbwVB4F+GWmxwmGMJLJEACT0z+lfHcR8aZdlF/ZyU59kfN57xFhcEuWU7vyPP8AUdYvdTuzc6jctIzZPJr+eM8zjGZ1X+tVpadj8mzDNa+ZN8zKv2g8/NXiSpSbTnpc8hU5U92H2g/3zR7Ed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D7Qf75o9iFw+0H++aPYhcPtB/vmj2IXOK+N05PwX8fDcefC+q/8ApJJXtcNUbZ1g3/09p/8ApaPTyZ/8KWH/AMcP/SkdJ5/vXP7M8XnDz/ej2Yc4ef70ezDnDz/ej2Yc4ef70ezDnDz/AHo9mHOHn+9Hsw5w8/3o9mHOHn+9Hsw5w8/3o9mHOHn+9Hsw5w8/3o9mHOHn+9Hsw5w8/wB6PZhzh5/vR7MOcPP96PZhzh5/vR7MOcPP+Xb+tVKmnsgU7DTKTj5+lSqViva21QpmPRG2r3FHsYbWJfs2rcoeacBS3AqnC+q0fcXPNSvGVhWuHfALninNSqRSm7vuXOs569e4nnHpnjv71lGgot2FzOfx6kF1b2N68ct3aRSvCweNiOVI6EGu/AY3F5VLnwk3E6KOOxOGadGbSR2mi/FzxhocQt7bUWaJQAqtzgCvtst8RcxwqtUgperPqsDxtjcNo1f5nRR/tF+L0C7oIWK9y3/1q+hpeJta95YeP3v/ACPZhx/WesqS+9la7+P/AIyuFKxtHFnupz/SuPE+JeJl8NCK+bOTEce138NJfezkNY8b+IdecnUtRkkQknZ2r5nMuM8yzFOKfJF9EeBjuK8djbpPlXZGP9oO7eTlj1J718hJc0ueWr7nzrqSnLmm7iibj5jmo9lepzv7g530ATY705w9pLmkHO+rF8/3pezDnDz/AHo9mHOHn+9Hsw5w8/3o9mHOHn+9Hsw5w8/3o9mHOHn+9Hsw5w8/3o9mHOHn+9Hsw5w8/wB6PZhzh5/vR7MOcPP96PZhzh5/vR7MOcPP96PZhzh5/vR7MOcPP96PZhzh5/vR7MOcPP8Aej2Yc4ef70ezDnDz/ej2Yc4ef70ezDnDz/ej2Yc4ef70ezDnDz/ej2Yc4ef70ezDnDz/AHo9mHOHn+9Hsw5w8/3o9mHOHn+9Hsw5w8/3o9mHOHn+9Hsw5w8/3o9mHOHn+9Hsw5w8/wB6PZhzh5/vR7MOcPP96PZhzh5/vR7MOcPP96PZhzh5/vR7MOcPP96PZhzh5/vR7MOcPP8Aej2Yc4ef70ezDnDz/ej2Yc4ef70ezDnDz/ej2Yc4ef70ezDnDz/ej2Yc4ef70ezDnDz/AHo9mHOHn+9Hsw5w8/3o9mHOHn+9Hsw5w8/3o9mHOHn+9Hsw5w8/3o9mHOHn+9Hsw5w8/wB6PZhzh5/vR7MOcPP96PZhzh5/vR7MOcPP96PZhzh5/vR7MOcPP96PZhzh5/vR7MOcPP8Aej2Yc4ef70ezDnDz/ej2Yc4ef70ezDnDz/ej2Yc4ef70ezDnDz/ej2Yc4ef70ezDnDz/AHo9mHOHn+9Hsw5w8/3o9mHOHn+9Hsw5w8/3o9mHOHn+9Hsw5w8/3o9mHOHn+9Hsw5w8/wB6PZhzh5/vR7MOcPP96PZhzh5/vR7MOcPP96PZhzh5/vR7MOcPP96PZhzh5/vR7MOcPP8Aej2Yc4ef70ezDnDz/ej2Yc4ef70ezDnDz/ej2Yc4ef70ezDnDz/ej2Yc5xnxqmz8G/Hgz18M6p/6SyV7HD1O2cYR/wDT2n/6Uj08lnfM8P8A9fIf+lI6D7UfWsfZHjcwfaj60eyDmD7UfWj2Qcwfaj60eyDmD7UfWj2Qcwfaj60eyDmD7UfWj2Qcwfaj60eyDmD7UfWj2Qcwfaj60eyDmD7UfWj2Qcwfaj60eyDmD7UfWj2Qcwfaj60eyDmD7UfWj2Qcwfaj60eyDmD7UfWj2Qcwfaj60eyDmD7UfWj2Qcwfaj60eyDmD7UfWj2Qcwfaj60eyDmD7S3rR7JFKQfaW9aPZoOYQ3BodNPYlSsH2g1m6MnsKU3LRALhqpUmtwV+ov2g1fsuw3IPtBpex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D7UfWj2Qcwfaj60eyDmOO+MtwW+EHjlc9fDepj/yVkr1shp2zXCv/AKeQ/wDSkepkcv8AhTw3/XyH/pSOg81fWsfZnjXDzV9aPZhcPNX1o9mFw81fWj2YXDzV9aPZhcPNX1o9mFw81fWj2YXDzV9aPZhcPNX1o9mFw81fWj2YXDzV9aPZhcPNX1o9mFw81fWj2YXDzV9aPZhcPNX1o9mFw81fWj2YXDzV9aPZhcPNX1o9mFw81fWj2YXDzV9aPZhcPNX1o9mFw81fWj2YXF80etHsg5g84etL2SDmDzh/eoVJILh5w/vVXICdtg84f3qXsx8zYecP71HsxXDzh/eo9mFx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DzV9aPZhcPNX1o9mFw81fWj2YXOR+MMqn4SeNxnr4c1L/ANJpK9TI6ds0wz/6eQ/9KR6mRv8A4VMN/wBfIf8ApSN3zjWfs0eN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PONHs0Fw840ezQXDzjR7NBc5P4uSk/CjxoPXw9qP/pNJXpZNC2ZYf/HD/wBKR6uRP/hVw3/XyH/pSN7zW9ax5Dxr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PNb1o5Aug81vWjkC6DzW9aOQLo5T4sSE/CzxkM/8AMv6j/wCk0lejlELZhQ/xx/8ASketkLX9q4X/AK+Q/wDSkVf+FtfDH/oo/hf/AMHFv/8AF12f2Rjv+fMv/AX/AJGX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B/wALa+GP/RR/C/8A4OLf/wCLo/sjHf8APmX/AIC/8g/sHNv+gWp/4BL/ACD/AIW18Mf+ij+F/wDwcW//AMXR/ZGO/wCfMv8AwF/5B/YObf8AQLU/8Al/kH/C2vhj/wBFH8L/APg4t/8A4uj+yMd/z5l/4C/8g/sHNv8AoFqf+AS/yD/hbXwx/wCij+F//Bxb/wDxdH9kY7/nzL/wF/5B/YObf9AtT/wCX+Qf8La+GP8A0Ufwv/4OLf8A+Lo/sjHf8+Zf+Av/ACD+wc2/6Ban/gEv8g/4W18Mf+ij+F//AAcW/wD8XR/ZGO/58y/8Bf8AkH9g5t/0C1P/AACX+Qf8La+GP/RR/C//AIOLf/4uj+yMd/z5l/4C/wDIP7Bzb/oFqf8AgEv8g/4W18Mf+ij+F/8AwcW//wAXR/ZGO/58y/8AAX/kH9g5t/0C1P8AwCX+Qf8AC2vhj/0Ufwv/AODi3/8Ai6P7Ix3/AD5l/wCAv/IP7Bzb/oFqf+AS/wAg/wCFtfDH/oo/hf8A8HFv/wDF0f2Rjv8AnzL/AMBf+Qf2Dm3/AEC1P/AJf5B/wtr4Y/8ARR/C/wD4OLf/AOLo/sjHf8+Zf+Av/IP7Bzb/AKBan/gEv8g/4W18Mf8Aoo/hf/wcW/8A8XR/ZGO/58y/8Bf+Qf2Dm3/QLU/8Al/kH/C2vhj/ANFH8L/+Di3/APi6P7Ix3/PmX/gL/wAg/sHNv+gWp/4BL/IP+FtfDH/oo/hf/wAHFv8A/F0f2Rjv+fMv/AX/AJB/YObf9AtT/wAAl/kH/C2vhj/0Ufwv/wCDi3/+Lo/sjHf8+Zf+Av8AyD+wc2/6Ban/AIBL/IP+FtfDH/oo/hf/AMHFv/8AF0f2Rjv+fMv/AAF/5B/YObf9AtT/AMAl/kH/AAtr4Y/9FH8L/wDg4t//AIuj+yMd/wA+Zf8AgL/yD+wc2/6Ban/gEv8AIP8AhbXwx/6KP4X/APBxb/8AxdH9kY7/AJ8y/wDAX/kH9g5t/wBAtT/wCX+Qf8La+GP/AEUfwv8A+Di3/wDi6P7Ix3/PmX/gL/yD+wc2/wCgWp/4BL/IP+FtfDH/AKKP4X/8HFv/APF0f2Rjv+fMv/AX/kH9g5t/0C1P/AJf5B/wtr4Y/wDRR/C//g4t/wD4uj+yMd/z5l/4C/8AIP7Bzb/oFqf+AS/yD/hbXwx/6KP4X/8ABxb/APxdH9kY7/nzL/wF/wCQf2Dm3/QLU/8AAJf5B/wtr4Y/9FH8L/8Ag4t//i6P7Ix3/PmX/gL/AMg/sHNv+gWp/wCAS/yD/hbXwx/6KP4X/wDBxb//ABdH9kY7/nzL/wABf+Qf2Dm3/QLU/wDAJf5HN/Ev4n/DvUPhz4qsLLx94cuLi50S+hhhi1WB3kdoHCqqhskkkAAck125bleMp4yjOVKSSlFv3X3XkenkmS5nSzPDVKmGqKKqQbbhJJJSV23bY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1741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5" y="2076451"/>
            <a:ext cx="57626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602673" y="627725"/>
            <a:ext cx="92034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800" dirty="0">
                <a:solidFill>
                  <a:srgbClr val="0070C0"/>
                </a:solidFill>
              </a:rPr>
              <a:t>Τα θέματα με τα οποία ασχοληθήκαμε προέκυψαν κατόπιν των προτάσεων των παιδιών και ψηφίζοντας τα δημοφιλέστερα με βάση τα ενδιαφέροντά τους!</a:t>
            </a:r>
          </a:p>
        </p:txBody>
      </p:sp>
      <p:pic>
        <p:nvPicPr>
          <p:cNvPr id="1741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34" y="1320222"/>
            <a:ext cx="198913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1" y="3800331"/>
            <a:ext cx="4267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- TextBox"/>
          <p:cNvSpPr txBox="1">
            <a:spLocks noChangeArrowheads="1"/>
          </p:cNvSpPr>
          <p:nvPr/>
        </p:nvSpPr>
        <p:spPr bwMode="auto">
          <a:xfrm>
            <a:off x="241228" y="629349"/>
            <a:ext cx="112117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Πρώτο θέμα </a:t>
            </a:r>
            <a:r>
              <a:rPr lang="el-GR" altLang="el-GR" sz="2800" b="1" dirty="0">
                <a:solidFill>
                  <a:srgbClr val="FF0000"/>
                </a:solidFill>
              </a:rPr>
              <a:t>τα αθλήματα</a:t>
            </a:r>
            <a:endParaRPr lang="en-US" altLang="el-GR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Οι μαθητές/</a:t>
            </a:r>
            <a:r>
              <a:rPr lang="el-GR" altLang="el-GR" sz="2800" dirty="0" err="1">
                <a:solidFill>
                  <a:srgbClr val="0070C0"/>
                </a:solidFill>
              </a:rPr>
              <a:t>τριες</a:t>
            </a:r>
            <a:r>
              <a:rPr lang="el-GR" altLang="el-GR" sz="2800" dirty="0">
                <a:solidFill>
                  <a:srgbClr val="0070C0"/>
                </a:solidFill>
              </a:rPr>
              <a:t> χωρίστηκαν σε </a:t>
            </a:r>
            <a:r>
              <a:rPr lang="el-GR" altLang="el-GR" sz="2800" u="sng" dirty="0">
                <a:solidFill>
                  <a:srgbClr val="0070C0"/>
                </a:solidFill>
              </a:rPr>
              <a:t>7 διακρατικές ομάδες, ζωγράφισαν το αγαπημένο τους άθλημα και οι συνεργάτες τους έγραψαν ένα σύντομο κείμενο με σχετικές πληροφορίες.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0000"/>
                </a:solidFill>
              </a:rPr>
              <a:t>Συνεργατικό προϊόν ένα </a:t>
            </a:r>
            <a:r>
              <a:rPr lang="en-US" altLang="el-GR" sz="2800" dirty="0" err="1">
                <a:solidFill>
                  <a:srgbClr val="FF0000"/>
                </a:solidFill>
              </a:rPr>
              <a:t>ebook</a:t>
            </a:r>
            <a:r>
              <a:rPr lang="en-US" altLang="el-GR" sz="2800" dirty="0">
                <a:solidFill>
                  <a:srgbClr val="FF0000"/>
                </a:solidFill>
              </a:rPr>
              <a:t> </a:t>
            </a:r>
            <a:endParaRPr lang="el-GR" altLang="el-GR" sz="2800" dirty="0">
              <a:solidFill>
                <a:srgbClr val="FF0000"/>
              </a:solidFill>
            </a:endParaRPr>
          </a:p>
        </p:txBody>
      </p:sp>
      <p:pic>
        <p:nvPicPr>
          <p:cNvPr id="18435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" y="2798065"/>
            <a:ext cx="46053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885047"/>
            <a:ext cx="38814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9" y="2876118"/>
            <a:ext cx="3632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- TextBox"/>
          <p:cNvSpPr txBox="1">
            <a:spLocks noChangeArrowheads="1"/>
          </p:cNvSpPr>
          <p:nvPr/>
        </p:nvSpPr>
        <p:spPr bwMode="auto">
          <a:xfrm>
            <a:off x="1858242" y="123827"/>
            <a:ext cx="86407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Δεύτερο θέμα </a:t>
            </a:r>
            <a:r>
              <a:rPr lang="el-GR" altLang="el-GR" sz="2800" b="1" dirty="0">
                <a:solidFill>
                  <a:srgbClr val="FF0000"/>
                </a:solidFill>
              </a:rPr>
              <a:t>τα ζώα</a:t>
            </a:r>
            <a:endParaRPr lang="en-US" altLang="el-GR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Οι μαθητές/</a:t>
            </a:r>
            <a:r>
              <a:rPr lang="el-GR" altLang="el-GR" sz="2800" dirty="0" err="1">
                <a:solidFill>
                  <a:srgbClr val="0070C0"/>
                </a:solidFill>
              </a:rPr>
              <a:t>τριες</a:t>
            </a:r>
            <a:r>
              <a:rPr lang="el-GR" altLang="el-GR" sz="2800" dirty="0">
                <a:solidFill>
                  <a:srgbClr val="0070C0"/>
                </a:solidFill>
              </a:rPr>
              <a:t> χωρίστηκαν σε </a:t>
            </a:r>
            <a:r>
              <a:rPr lang="el-GR" altLang="el-GR" sz="2800" u="sng" dirty="0">
                <a:solidFill>
                  <a:srgbClr val="0070C0"/>
                </a:solidFill>
              </a:rPr>
              <a:t>3 διακρατικές ομάδες (κατοικίδια, ζώα της ζούγκλας, ζώα της θάλασσας), έφτιαξαν μαριονέτες (</a:t>
            </a:r>
            <a:r>
              <a:rPr lang="en-US" altLang="el-GR" sz="2800" u="sng" dirty="0">
                <a:solidFill>
                  <a:srgbClr val="0070C0"/>
                </a:solidFill>
              </a:rPr>
              <a:t>puppets) </a:t>
            </a:r>
            <a:r>
              <a:rPr lang="el-GR" altLang="el-GR" sz="2800" u="sng" dirty="0">
                <a:solidFill>
                  <a:srgbClr val="0070C0"/>
                </a:solidFill>
              </a:rPr>
              <a:t>με τα αγαπημένα τους ζώα και τα παρουσίασαν μέσω βίντεο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0000"/>
                </a:solidFill>
              </a:rPr>
              <a:t>Συνεργατικά προϊόντα ένα βίντεο και ένα κουίζ</a:t>
            </a:r>
          </a:p>
        </p:txBody>
      </p:sp>
      <p:pic>
        <p:nvPicPr>
          <p:cNvPr id="19459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2801940"/>
            <a:ext cx="276701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1" y="2801940"/>
            <a:ext cx="37846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79" y="4724401"/>
            <a:ext cx="36004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28" y="2801940"/>
            <a:ext cx="2006021" cy="17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- TextBox"/>
          <p:cNvSpPr txBox="1">
            <a:spLocks noChangeArrowheads="1"/>
          </p:cNvSpPr>
          <p:nvPr/>
        </p:nvSpPr>
        <p:spPr bwMode="auto">
          <a:xfrm>
            <a:off x="1774826" y="97124"/>
            <a:ext cx="8640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Τρίτο θέμα </a:t>
            </a:r>
            <a:r>
              <a:rPr lang="el-GR" altLang="el-GR" sz="2800" b="1" dirty="0">
                <a:solidFill>
                  <a:srgbClr val="FF0000"/>
                </a:solidFill>
              </a:rPr>
              <a:t>τα παιχνίδια</a:t>
            </a:r>
            <a:endParaRPr lang="en-US" altLang="el-GR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Οι μαθητές/</a:t>
            </a:r>
            <a:r>
              <a:rPr lang="el-GR" altLang="el-GR" sz="2800" dirty="0" err="1">
                <a:solidFill>
                  <a:srgbClr val="0070C0"/>
                </a:solidFill>
              </a:rPr>
              <a:t>τριες</a:t>
            </a:r>
            <a:r>
              <a:rPr lang="el-GR" altLang="el-GR" sz="2800" dirty="0">
                <a:solidFill>
                  <a:srgbClr val="0070C0"/>
                </a:solidFill>
              </a:rPr>
              <a:t> ζωγράφισαν τα αγαπημένα τους ομαδικά παιχνίδια και έφτιαξαν μια κοινή παρουσίαση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0000"/>
                </a:solidFill>
              </a:rPr>
              <a:t>Συνεργατικό προϊόν ένα </a:t>
            </a:r>
            <a:r>
              <a:rPr lang="en-US" altLang="el-GR" sz="2800" dirty="0" err="1">
                <a:solidFill>
                  <a:srgbClr val="FF0000"/>
                </a:solidFill>
              </a:rPr>
              <a:t>ebook</a:t>
            </a:r>
            <a:r>
              <a:rPr lang="en-US" altLang="el-GR" sz="2800" dirty="0">
                <a:solidFill>
                  <a:srgbClr val="FF0000"/>
                </a:solidFill>
              </a:rPr>
              <a:t> </a:t>
            </a:r>
            <a:r>
              <a:rPr lang="el-GR" altLang="el-GR" sz="2800" dirty="0">
                <a:solidFill>
                  <a:srgbClr val="FF0000"/>
                </a:solidFill>
              </a:rPr>
              <a:t>και ένα παιχνίδι </a:t>
            </a:r>
          </a:p>
        </p:txBody>
      </p:sp>
      <p:pic>
        <p:nvPicPr>
          <p:cNvPr id="20483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420939"/>
            <a:ext cx="5514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99" y="2043112"/>
            <a:ext cx="3714173" cy="22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Εικόνα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t="5166" r="3219" b="5370"/>
          <a:stretch/>
        </p:blipFill>
        <p:spPr bwMode="auto">
          <a:xfrm>
            <a:off x="7834744" y="4159251"/>
            <a:ext cx="2888673" cy="20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- TextBox"/>
          <p:cNvSpPr txBox="1">
            <a:spLocks noChangeArrowheads="1"/>
          </p:cNvSpPr>
          <p:nvPr/>
        </p:nvSpPr>
        <p:spPr bwMode="auto">
          <a:xfrm>
            <a:off x="1816678" y="97505"/>
            <a:ext cx="86407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Τέταρτο θέμα </a:t>
            </a:r>
            <a:r>
              <a:rPr lang="el-GR" altLang="el-GR" sz="2800" b="1" dirty="0">
                <a:solidFill>
                  <a:srgbClr val="FF0000"/>
                </a:solidFill>
              </a:rPr>
              <a:t>το σχολείο των ονείρων μας!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0070C0"/>
                </a:solidFill>
              </a:rPr>
              <a:t>Οι μαθητές/</a:t>
            </a:r>
            <a:r>
              <a:rPr lang="el-GR" altLang="el-GR" sz="2800" dirty="0" err="1">
                <a:solidFill>
                  <a:srgbClr val="0070C0"/>
                </a:solidFill>
              </a:rPr>
              <a:t>τριες</a:t>
            </a:r>
            <a:r>
              <a:rPr lang="el-GR" altLang="el-GR" sz="2800" dirty="0">
                <a:solidFill>
                  <a:srgbClr val="0070C0"/>
                </a:solidFill>
              </a:rPr>
              <a:t> ζωγράφισαν το σχολείο των ονείρων τους για να γιορτάσουν την Ημέρα της Ευρώπης στις 9 Μαΐου 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>
                <a:solidFill>
                  <a:srgbClr val="FF0000"/>
                </a:solidFill>
              </a:rPr>
              <a:t>Συνεργατικά προϊόντα παιχνίδια και παζλ</a:t>
            </a:r>
          </a:p>
        </p:txBody>
      </p:sp>
      <p:pic>
        <p:nvPicPr>
          <p:cNvPr id="21507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80" y="2469163"/>
            <a:ext cx="35750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12" y="2456619"/>
            <a:ext cx="2732087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92" y="4117183"/>
            <a:ext cx="3671887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54" y="4541006"/>
            <a:ext cx="2818656" cy="187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81" y="2340539"/>
            <a:ext cx="3010868" cy="201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0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281</Words>
  <Application>Microsoft Office PowerPoint</Application>
  <PresentationFormat>Ευρεία οθόνη</PresentationFormat>
  <Paragraphs>34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Garamond</vt:lpstr>
      <vt:lpstr>museo-sans</vt:lpstr>
      <vt:lpstr>Οργανικό</vt:lpstr>
      <vt:lpstr> ’’English is 123’’ eTwinning project 2021-2022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Ευχαριστώ για την προσοχή σας!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is 123 eTwinning project 2021-2022</dc:title>
  <dc:creator>Χρήστης των Windows</dc:creator>
  <cp:lastModifiedBy>Χρήστης των Windows</cp:lastModifiedBy>
  <cp:revision>2</cp:revision>
  <dcterms:created xsi:type="dcterms:W3CDTF">2022-06-19T06:38:24Z</dcterms:created>
  <dcterms:modified xsi:type="dcterms:W3CDTF">2022-06-19T06:49:03Z</dcterms:modified>
</cp:coreProperties>
</file>