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44" d="100"/>
          <a:sy n="144" d="100"/>
        </p:scale>
        <p:origin x="-1672" y="-104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728552" y="144363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isk" pitchFamily="82" charset="0"/>
              </a:rPr>
              <a:t>MARIO  BENEDETTI</a:t>
            </a:r>
            <a:endParaRPr lang="es-ES" sz="1400" b="1" dirty="0">
              <a:latin typeface="Brisk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8412" y="3672755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aslonOldFace BT" pitchFamily="18" charset="0"/>
              </a:rPr>
              <a:t>Hay ayeres y mañanas pero no hay hoyes</a:t>
            </a:r>
            <a:endParaRPr lang="es-ES" sz="1400" dirty="0" smtClean="0">
              <a:latin typeface="CaslonOldFace BT" pitchFamily="18" charset="0"/>
            </a:endParaRPr>
          </a:p>
        </p:txBody>
      </p:sp>
      <p:pic>
        <p:nvPicPr>
          <p:cNvPr id="2" name="Immagine 1" descr="IMG_103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580" y="504403"/>
            <a:ext cx="2232248" cy="2988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0740" y="21605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0740" y="259263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0740" y="302468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0740" y="3456731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00" y="432395"/>
            <a:ext cx="792088" cy="1008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2388" y="216371"/>
            <a:ext cx="2592288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1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4 de septiembre de 2016</a:t>
            </a:r>
          </a:p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r>
              <a:rPr lang="it-IT" i="1" dirty="0"/>
              <a:t>"</a:t>
            </a:r>
            <a:r>
              <a:rPr lang="it-IT" i="1" dirty="0" err="1"/>
              <a:t>El</a:t>
            </a:r>
            <a:r>
              <a:rPr lang="it-IT" i="1" dirty="0"/>
              <a:t> </a:t>
            </a:r>
            <a:r>
              <a:rPr lang="it-IT" i="1" dirty="0" err="1"/>
              <a:t>sueño</a:t>
            </a:r>
            <a:r>
              <a:rPr lang="it-IT" i="1" dirty="0"/>
              <a:t> mas </a:t>
            </a:r>
            <a:r>
              <a:rPr lang="it-IT" i="1" dirty="0" err="1"/>
              <a:t>pequeño</a:t>
            </a:r>
            <a:r>
              <a:rPr lang="it-IT" i="1" dirty="0"/>
              <a:t> es lo </a:t>
            </a:r>
            <a:r>
              <a:rPr lang="it-IT" i="1" dirty="0" err="1"/>
              <a:t>que</a:t>
            </a:r>
            <a:r>
              <a:rPr lang="it-IT" i="1" dirty="0"/>
              <a:t> te </a:t>
            </a:r>
            <a:r>
              <a:rPr lang="it-IT" i="1" dirty="0" err="1"/>
              <a:t>lleva</a:t>
            </a:r>
            <a:r>
              <a:rPr lang="it-IT" i="1" dirty="0"/>
              <a:t> a lo mas alto" Rebecca y Camilla.</a:t>
            </a:r>
          </a:p>
          <a:p>
            <a:endParaRPr lang="it-IT" i="1" dirty="0"/>
          </a:p>
          <a:p>
            <a:r>
              <a:rPr lang="it-IT" i="1" dirty="0"/>
              <a:t>"</a:t>
            </a:r>
            <a:r>
              <a:rPr lang="it-IT" i="1" dirty="0" err="1"/>
              <a:t>Recuerda</a:t>
            </a:r>
            <a:r>
              <a:rPr lang="it-IT" i="1" dirty="0"/>
              <a:t> ser </a:t>
            </a:r>
            <a:r>
              <a:rPr lang="it-IT" i="1" dirty="0" err="1"/>
              <a:t>siempre</a:t>
            </a:r>
            <a:r>
              <a:rPr lang="it-IT" i="1" dirty="0"/>
              <a:t> </a:t>
            </a:r>
            <a:r>
              <a:rPr lang="it-IT" i="1" dirty="0" err="1"/>
              <a:t>tù</a:t>
            </a:r>
            <a:r>
              <a:rPr lang="it-IT" i="1" dirty="0"/>
              <a:t> </a:t>
            </a:r>
            <a:r>
              <a:rPr lang="it-IT" i="1" dirty="0" err="1"/>
              <a:t>mismo,aunque</a:t>
            </a:r>
            <a:r>
              <a:rPr lang="it-IT" i="1" dirty="0"/>
              <a:t> te </a:t>
            </a:r>
            <a:r>
              <a:rPr lang="it-IT" i="1" dirty="0" err="1"/>
              <a:t>jungen,o</a:t>
            </a:r>
            <a:r>
              <a:rPr lang="it-IT" i="1" dirty="0"/>
              <a:t> te </a:t>
            </a:r>
            <a:r>
              <a:rPr lang="it-IT" i="1" dirty="0" err="1"/>
              <a:t>tomen</a:t>
            </a:r>
            <a:r>
              <a:rPr lang="it-IT" i="1" dirty="0"/>
              <a:t> </a:t>
            </a:r>
            <a:r>
              <a:rPr lang="it-IT" i="1" dirty="0" err="1"/>
              <a:t>el</a:t>
            </a:r>
            <a:r>
              <a:rPr lang="it-IT" i="1" dirty="0"/>
              <a:t> </a:t>
            </a:r>
            <a:r>
              <a:rPr lang="it-IT" i="1" dirty="0" err="1"/>
              <a:t>pelo,porquè</a:t>
            </a:r>
            <a:r>
              <a:rPr lang="it-IT" i="1" dirty="0"/>
              <a:t> lo importante es ser </a:t>
            </a:r>
            <a:r>
              <a:rPr lang="it-IT" i="1" dirty="0" err="1"/>
              <a:t>feliz</a:t>
            </a:r>
            <a:r>
              <a:rPr lang="it-IT" i="1" dirty="0"/>
              <a:t> y </a:t>
            </a:r>
            <a:r>
              <a:rPr lang="it-IT" i="1" dirty="0" err="1"/>
              <a:t>creer</a:t>
            </a:r>
            <a:r>
              <a:rPr lang="it-IT" i="1" dirty="0"/>
              <a:t> en </a:t>
            </a:r>
            <a:r>
              <a:rPr lang="it-IT" i="1" dirty="0" err="1"/>
              <a:t>tù</a:t>
            </a:r>
            <a:r>
              <a:rPr lang="it-IT" i="1" dirty="0"/>
              <a:t> </a:t>
            </a:r>
            <a:r>
              <a:rPr lang="it-IT" i="1" dirty="0" err="1"/>
              <a:t>mismo</a:t>
            </a:r>
            <a:r>
              <a:rPr lang="it-IT" i="1" dirty="0"/>
              <a:t> " Giorgio y Lorenzo</a:t>
            </a:r>
          </a:p>
          <a:p>
            <a:endParaRPr lang="it-IT" i="1" dirty="0"/>
          </a:p>
          <a:p>
            <a:r>
              <a:rPr lang="it-IT" i="1" dirty="0"/>
              <a:t>" </a:t>
            </a:r>
            <a:r>
              <a:rPr lang="it-IT" i="1" dirty="0" err="1"/>
              <a:t>Tù</a:t>
            </a:r>
            <a:r>
              <a:rPr lang="it-IT" i="1" dirty="0"/>
              <a:t>, </a:t>
            </a:r>
            <a:r>
              <a:rPr lang="it-IT" i="1" dirty="0" err="1"/>
              <a:t>crees</a:t>
            </a:r>
            <a:r>
              <a:rPr lang="it-IT" i="1" dirty="0"/>
              <a:t> en </a:t>
            </a:r>
            <a:r>
              <a:rPr lang="it-IT" i="1" dirty="0" err="1"/>
              <a:t>los</a:t>
            </a:r>
            <a:r>
              <a:rPr lang="it-IT" i="1" dirty="0"/>
              <a:t> </a:t>
            </a:r>
            <a:r>
              <a:rPr lang="it-IT" i="1" dirty="0" err="1"/>
              <a:t>sueños</a:t>
            </a:r>
            <a:r>
              <a:rPr lang="it-IT" i="1" dirty="0"/>
              <a:t>? no te </a:t>
            </a:r>
            <a:r>
              <a:rPr lang="it-IT" i="1" dirty="0" err="1"/>
              <a:t>rindas</a:t>
            </a:r>
            <a:r>
              <a:rPr lang="it-IT" i="1" dirty="0"/>
              <a:t>, </a:t>
            </a:r>
            <a:r>
              <a:rPr lang="it-IT" i="1" dirty="0" err="1"/>
              <a:t>aunque</a:t>
            </a:r>
            <a:r>
              <a:rPr lang="it-IT" i="1" dirty="0"/>
              <a:t> te </a:t>
            </a:r>
            <a:r>
              <a:rPr lang="it-IT" i="1" dirty="0" err="1"/>
              <a:t>parezca</a:t>
            </a:r>
            <a:r>
              <a:rPr lang="it-IT" i="1" dirty="0"/>
              <a:t> </a:t>
            </a:r>
            <a:r>
              <a:rPr lang="it-IT" i="1" dirty="0" err="1"/>
              <a:t>imposible</a:t>
            </a:r>
            <a:r>
              <a:rPr lang="it-IT" i="1" dirty="0"/>
              <a:t>... </a:t>
            </a:r>
            <a:r>
              <a:rPr lang="it-IT" i="1" dirty="0" err="1"/>
              <a:t>nada</a:t>
            </a:r>
            <a:r>
              <a:rPr lang="it-IT" i="1" dirty="0"/>
              <a:t> es </a:t>
            </a:r>
            <a:r>
              <a:rPr lang="it-IT" i="1" dirty="0" err="1"/>
              <a:t>imposible</a:t>
            </a:r>
            <a:r>
              <a:rPr lang="it-IT" i="1" dirty="0"/>
              <a:t>"  Flavia y Giulia </a:t>
            </a:r>
          </a:p>
          <a:p>
            <a:endParaRPr lang="it-IT" i="1" dirty="0"/>
          </a:p>
          <a:p>
            <a:r>
              <a:rPr lang="it-IT" i="1" dirty="0"/>
              <a:t>"</a:t>
            </a:r>
            <a:r>
              <a:rPr lang="it-IT" i="1" dirty="0" err="1"/>
              <a:t>Piensa</a:t>
            </a:r>
            <a:r>
              <a:rPr lang="it-IT" i="1" dirty="0"/>
              <a:t> en </a:t>
            </a:r>
            <a:r>
              <a:rPr lang="it-IT" i="1" dirty="0" err="1"/>
              <a:t>el</a:t>
            </a:r>
            <a:r>
              <a:rPr lang="it-IT" i="1" dirty="0"/>
              <a:t> presente sin  pensar en </a:t>
            </a:r>
            <a:r>
              <a:rPr lang="it-IT" i="1" dirty="0" err="1"/>
              <a:t>el</a:t>
            </a:r>
            <a:r>
              <a:rPr lang="it-IT" i="1" dirty="0"/>
              <a:t> </a:t>
            </a:r>
            <a:r>
              <a:rPr lang="it-IT" i="1" dirty="0" err="1"/>
              <a:t>pasato</a:t>
            </a:r>
            <a:r>
              <a:rPr lang="it-IT" i="1" dirty="0"/>
              <a:t> y en </a:t>
            </a:r>
            <a:r>
              <a:rPr lang="it-IT" i="1" dirty="0" err="1"/>
              <a:t>el</a:t>
            </a:r>
            <a:r>
              <a:rPr lang="it-IT" i="1" dirty="0"/>
              <a:t> futuro para </a:t>
            </a:r>
            <a:r>
              <a:rPr lang="it-IT" i="1" dirty="0" err="1"/>
              <a:t>vivirlo</a:t>
            </a:r>
            <a:r>
              <a:rPr lang="it-IT" i="1" dirty="0"/>
              <a:t> </a:t>
            </a:r>
            <a:r>
              <a:rPr lang="it-IT" i="1" dirty="0" err="1"/>
              <a:t>como</a:t>
            </a:r>
            <a:r>
              <a:rPr lang="it-IT" i="1" dirty="0"/>
              <a:t> si </a:t>
            </a:r>
            <a:r>
              <a:rPr lang="it-IT" i="1" dirty="0" err="1"/>
              <a:t>mañana</a:t>
            </a:r>
            <a:r>
              <a:rPr lang="it-IT" i="1" dirty="0"/>
              <a:t> </a:t>
            </a:r>
            <a:r>
              <a:rPr lang="it-IT" i="1" dirty="0" err="1"/>
              <a:t>fueras</a:t>
            </a:r>
            <a:r>
              <a:rPr lang="it-IT" i="1" dirty="0"/>
              <a:t> a morir" Leonardo y Vittoria</a:t>
            </a:r>
          </a:p>
          <a:p>
            <a:r>
              <a:rPr lang="it-IT" sz="800" b="1" dirty="0"/>
              <a:t>		</a:t>
            </a:r>
            <a:endParaRPr lang="es-ES" sz="700" i="1" dirty="0">
              <a:latin typeface="Candara" pitchFamily="34" charset="0"/>
              <a:cs typeface="Andalus" pitchFamily="18" charset="-78"/>
            </a:endParaRPr>
          </a:p>
          <a:p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700" dirty="0" smtClean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 smtClean="0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  “Un calendario lleno de vidas”</a:t>
            </a:r>
            <a:endParaRPr lang="es-ES" sz="700" dirty="0">
              <a:latin typeface="Candara" pitchFamily="34" charset="0"/>
              <a:cs typeface="Andalus" pitchFamily="18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61" y="1991431"/>
            <a:ext cx="381089" cy="28803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994949" y="200185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77470" y="1896026"/>
            <a:ext cx="16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Colegio</a:t>
            </a:r>
            <a:r>
              <a:rPr lang="it-IT" dirty="0"/>
              <a:t> Joaquín Alonso 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89281" y="2416331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Talavera</a:t>
            </a:r>
            <a:r>
              <a:rPr lang="it-IT" dirty="0"/>
              <a:t> de la </a:t>
            </a:r>
            <a:r>
              <a:rPr lang="it-IT" dirty="0" err="1"/>
              <a:t>Reina</a:t>
            </a:r>
            <a:endParaRPr lang="it-IT" dirty="0"/>
          </a:p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853847" y="329820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853847" y="3210016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España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76</Words>
  <Application>Microsoft Macintosh PowerPoint</Application>
  <PresentationFormat>Personalizzato</PresentationFormat>
  <Paragraphs>41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120</cp:revision>
  <dcterms:created xsi:type="dcterms:W3CDTF">2011-12-09T23:05:58Z</dcterms:created>
  <dcterms:modified xsi:type="dcterms:W3CDTF">2016-09-27T17:55:23Z</dcterms:modified>
</cp:coreProperties>
</file>