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96863" indent="1603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595313" indent="3190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893763" indent="4778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192213" indent="6365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99" d="100"/>
          <a:sy n="199" d="100"/>
        </p:scale>
        <p:origin x="-2112" y="-96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C8AC-B0A8-4A59-A436-8291516ECC88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80546-DCE7-480E-A9F9-796BC985E2A1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6821C-DC11-42D0-8EE4-730A9280ED0E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9AD3-EC64-4E86-A8E8-C23008FE13F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0616-5202-4B3F-A3A5-C16223C04F25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A8B9-2EFF-4796-A184-B45AD593E38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0C15B-2CCE-4437-B045-9233F3109466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82201-BACA-4289-8994-730647FCF6FA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9FA0-A994-42CF-B92A-4D4E8A261250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E090D-106E-48E1-A829-5E9B4DED9F74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4DAF7-6FE0-4B8D-B8AF-8F976E3D2473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8FA37-35CA-4888-8125-FA118C220E63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2BE2-25F1-44BC-BB35-489004B08B63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C7FE-383A-45AD-A023-E96DE1C05B6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144F-3448-4727-96A3-422B6BEFE0C5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FEB6-55D8-4854-B055-B16A1557AF5B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ABCC-E51C-490D-9A09-30D7220FD531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B3CA-4DCE-43DC-A372-FC8A21DCDE65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E3B7A-3626-402A-8710-04021B39BAC0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A6DD0-D315-4FF2-9A47-8F3B4767BA0B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 rtlCol="0">
            <a:normAutofit/>
          </a:bodyPr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8724A-53C7-446B-8BBA-25A2D3031CFF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9563-D3E8-4D08-ADFD-C79F7727170A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06388" y="173038"/>
            <a:ext cx="5508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06388" y="1008063"/>
            <a:ext cx="55086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388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A7AC72-6D81-4D48-832C-33BC9CF5390F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0738" y="4005263"/>
            <a:ext cx="1939925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6263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E79A64-840E-447A-AF3F-BE925C1DD23B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5313" rtl="0" eaLnBrk="0" fontAlgn="base" hangingPunct="0">
        <a:spcBef>
          <a:spcPct val="0"/>
        </a:spcBef>
        <a:spcAft>
          <a:spcPct val="0"/>
        </a:spcAft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2pPr>
      <a:lvl3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3pPr>
      <a:lvl4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4pPr>
      <a:lvl5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5pPr>
      <a:lvl6pPr marL="4572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6pPr>
      <a:lvl7pPr marL="9144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7pPr>
      <a:lvl8pPr marL="13716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8pPr>
      <a:lvl9pPr marL="18288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9pPr>
    </p:titleStyle>
    <p:bodyStyle>
      <a:lvl1pPr marL="222250" indent="-222250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188" indent="-1857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298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1728788" y="144463"/>
            <a:ext cx="2663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Brisk"/>
              </a:rPr>
              <a:t>MARIO  BENEDETTI</a:t>
            </a: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396875" y="3455988"/>
            <a:ext cx="5184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>
                <a:latin typeface="CaslonOldFace BT"/>
              </a:rPr>
              <a:t>La esperanza tan dulce tan pulida tan triste la promesa tan leve no me sirve</a:t>
            </a:r>
          </a:p>
        </p:txBody>
      </p:sp>
      <p:pic>
        <p:nvPicPr>
          <p:cNvPr id="13316" name="Picture 6" descr="momo6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l="5096" t="12706" r="14592" b="7295"/>
          <a:stretch>
            <a:fillRect/>
          </a:stretch>
        </p:blipFill>
        <p:spPr bwMode="auto">
          <a:xfrm>
            <a:off x="1692275" y="576263"/>
            <a:ext cx="24479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1063" y="21605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1063" y="25923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1063" y="30241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1063" y="34559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25" y="431800"/>
            <a:ext cx="792163" cy="1008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43" name="15 CuadroTexto"/>
          <p:cNvSpPr txBox="1">
            <a:spLocks noChangeArrowheads="1"/>
          </p:cNvSpPr>
          <p:nvPr/>
        </p:nvSpPr>
        <p:spPr bwMode="auto">
          <a:xfrm>
            <a:off x="252413" y="215900"/>
            <a:ext cx="2592387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>
                <a:latin typeface="Candara" pitchFamily="34" charset="0"/>
                <a:cs typeface="Andalus" pitchFamily="18" charset="-78"/>
              </a:rPr>
              <a:t>14 de septiembre de 2016</a:t>
            </a:r>
          </a:p>
          <a:p>
            <a:r>
              <a:rPr lang="es-ES" sz="900">
                <a:latin typeface="Candara" pitchFamily="34" charset="0"/>
                <a:cs typeface="Andalus" pitchFamily="18" charset="-78"/>
              </a:rPr>
              <a:t>Homenaje a Benedetti</a:t>
            </a: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r>
              <a:rPr lang="es-ES">
                <a:latin typeface="Candara" pitchFamily="34" charset="0"/>
                <a:cs typeface="Andalus" pitchFamily="18" charset="-78"/>
              </a:rPr>
              <a:t>“Expresa que las promesas no sirven, pues las palabras se las llevan el viento. Lo que en realidad cuenta son los hechos y actos”</a:t>
            </a:r>
          </a:p>
          <a:p>
            <a:endParaRPr lang="es-ES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700" dirty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>
                <a:latin typeface="Candara" pitchFamily="34" charset="0"/>
                <a:cs typeface="Andalus" pitchFamily="18" charset="-78"/>
              </a:rPr>
              <a:t>  “Un calendario lleno de vidas”</a:t>
            </a:r>
          </a:p>
        </p:txBody>
      </p:sp>
      <p:pic>
        <p:nvPicPr>
          <p:cNvPr id="14345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1990725"/>
            <a:ext cx="381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400425" y="1893888"/>
            <a:ext cx="1246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/>
              <a:t>Colegio Paidos </a:t>
            </a:r>
            <a:endParaRPr lang="en-GB"/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616325" y="2325688"/>
            <a:ext cx="5867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 smtClean="0"/>
              <a:t>D</a:t>
            </a:r>
            <a:r>
              <a:rPr lang="es-ES" smtClean="0"/>
              <a:t>é</a:t>
            </a:r>
            <a:r>
              <a:rPr lang="es-ES" smtClean="0"/>
              <a:t>nia</a:t>
            </a:r>
            <a:r>
              <a:rPr lang="es-ES" dirty="0" smtClean="0"/>
              <a:t> </a:t>
            </a:r>
            <a:endParaRPr lang="en-GB" dirty="0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3616325" y="2757488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/>
              <a:t>España</a:t>
            </a:r>
            <a:endParaRPr lang="en-GB"/>
          </a:p>
        </p:txBody>
      </p:sp>
      <p:pic>
        <p:nvPicPr>
          <p:cNvPr id="14350" name="Picture 14" descr="j03322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88925"/>
            <a:ext cx="1082675" cy="122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73</Words>
  <Application>Microsoft Macintosh PowerPoint</Application>
  <PresentationFormat>Personalizzato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123</cp:revision>
  <dcterms:created xsi:type="dcterms:W3CDTF">2011-12-09T23:05:58Z</dcterms:created>
  <dcterms:modified xsi:type="dcterms:W3CDTF">2016-09-25T19:28:19Z</dcterms:modified>
</cp:coreProperties>
</file>