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</p:sldIdLst>
  <p:sldSz cx="6121400" cy="4321175"/>
  <p:notesSz cx="6858000" cy="9144000"/>
  <p:defaultTextStyle>
    <a:defPPr>
      <a:defRPr lang="es-ES"/>
    </a:defPPr>
    <a:lvl1pPr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96863" indent="16033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95313" indent="31908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893763" indent="47783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192213" indent="63658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99" d="100"/>
          <a:sy n="199" d="100"/>
        </p:scale>
        <p:origin x="-2112" y="-96"/>
      </p:cViewPr>
      <p:guideLst>
        <p:guide orient="horz" pos="1361"/>
        <p:guide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9105" y="1342365"/>
            <a:ext cx="5203190" cy="9262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8210" y="2448666"/>
            <a:ext cx="4284980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3CD-B95E-4333-AD88-2AED888DCA5A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E769-9DF9-4471-9C14-D399B462E184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7429-AE2A-4076-88C1-DEF0424EB155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D0F0-340A-4AF0-B268-19D7F4DB961E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971430" y="109030"/>
            <a:ext cx="921399" cy="23236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109" y="109030"/>
            <a:ext cx="2664297" cy="23236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530B-B993-4197-9253-18223A2C177B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1487-04F0-4747-9B7E-23B5A633EE9B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F81-A0A9-48D9-BE4C-7EFF78284D55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9C2F-1C9E-46E1-8DE8-E902425E2B88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548" y="2776756"/>
            <a:ext cx="5203190" cy="858233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3548" y="1831499"/>
            <a:ext cx="5203190" cy="94525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8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66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949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932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91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899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882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865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6369-3F65-41C6-9278-308D4742F8AF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545E-02EC-4B02-A891-8E49B8CC2BB8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110" y="635174"/>
            <a:ext cx="1792847" cy="1797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99981" y="635174"/>
            <a:ext cx="1792848" cy="1797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42C2-0157-4C81-B095-B46F9498AADA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2FF9-2F9B-43D9-96E4-B97BE077010B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0" y="173047"/>
            <a:ext cx="5509260" cy="72019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6070" y="967263"/>
            <a:ext cx="2704681" cy="40310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8323" indent="0">
              <a:buNone/>
              <a:defRPr sz="1300" b="1"/>
            </a:lvl2pPr>
            <a:lvl3pPr marL="596646" indent="0">
              <a:buNone/>
              <a:defRPr sz="1200" b="1"/>
            </a:lvl3pPr>
            <a:lvl4pPr marL="894969" indent="0">
              <a:buNone/>
              <a:defRPr sz="1000" b="1"/>
            </a:lvl4pPr>
            <a:lvl5pPr marL="1193292" indent="0">
              <a:buNone/>
              <a:defRPr sz="1000" b="1"/>
            </a:lvl5pPr>
            <a:lvl6pPr marL="1491615" indent="0">
              <a:buNone/>
              <a:defRPr sz="1000" b="1"/>
            </a:lvl6pPr>
            <a:lvl7pPr marL="1789938" indent="0">
              <a:buNone/>
              <a:defRPr sz="1000" b="1"/>
            </a:lvl7pPr>
            <a:lvl8pPr marL="2088261" indent="0">
              <a:buNone/>
              <a:defRPr sz="1000" b="1"/>
            </a:lvl8pPr>
            <a:lvl9pPr marL="2386584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06070" y="1370373"/>
            <a:ext cx="2704681" cy="2489677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109586" y="967263"/>
            <a:ext cx="2705744" cy="40310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8323" indent="0">
              <a:buNone/>
              <a:defRPr sz="1300" b="1"/>
            </a:lvl2pPr>
            <a:lvl3pPr marL="596646" indent="0">
              <a:buNone/>
              <a:defRPr sz="1200" b="1"/>
            </a:lvl3pPr>
            <a:lvl4pPr marL="894969" indent="0">
              <a:buNone/>
              <a:defRPr sz="1000" b="1"/>
            </a:lvl4pPr>
            <a:lvl5pPr marL="1193292" indent="0">
              <a:buNone/>
              <a:defRPr sz="1000" b="1"/>
            </a:lvl5pPr>
            <a:lvl6pPr marL="1491615" indent="0">
              <a:buNone/>
              <a:defRPr sz="1000" b="1"/>
            </a:lvl6pPr>
            <a:lvl7pPr marL="1789938" indent="0">
              <a:buNone/>
              <a:defRPr sz="1000" b="1"/>
            </a:lvl7pPr>
            <a:lvl8pPr marL="2088261" indent="0">
              <a:buNone/>
              <a:defRPr sz="1000" b="1"/>
            </a:lvl8pPr>
            <a:lvl9pPr marL="2386584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109586" y="1370373"/>
            <a:ext cx="2705744" cy="2489677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2CE3-CBDC-4A53-8ED8-E67EEF6F68E7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4BE4-4F94-4840-8ACA-853C468C1E86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B8D-0911-4BAC-BACB-83EB9B9356A2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7D26-E79B-42AE-8CB9-3F59622B61F4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C684-CD7F-445C-A7CA-586821B113E0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3BBD-A997-4C71-BC1E-FE43D506D9E9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1" y="172047"/>
            <a:ext cx="2013898" cy="73219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3297" y="172047"/>
            <a:ext cx="3422033" cy="36880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6071" y="904246"/>
            <a:ext cx="2013898" cy="2955804"/>
          </a:xfrm>
        </p:spPr>
        <p:txBody>
          <a:bodyPr/>
          <a:lstStyle>
            <a:lvl1pPr marL="0" indent="0">
              <a:buNone/>
              <a:defRPr sz="900"/>
            </a:lvl1pPr>
            <a:lvl2pPr marL="298323" indent="0">
              <a:buNone/>
              <a:defRPr sz="800"/>
            </a:lvl2pPr>
            <a:lvl3pPr marL="596646" indent="0">
              <a:buNone/>
              <a:defRPr sz="700"/>
            </a:lvl3pPr>
            <a:lvl4pPr marL="894969" indent="0">
              <a:buNone/>
              <a:defRPr sz="600"/>
            </a:lvl4pPr>
            <a:lvl5pPr marL="1193292" indent="0">
              <a:buNone/>
              <a:defRPr sz="600"/>
            </a:lvl5pPr>
            <a:lvl6pPr marL="1491615" indent="0">
              <a:buNone/>
              <a:defRPr sz="600"/>
            </a:lvl6pPr>
            <a:lvl7pPr marL="1789938" indent="0">
              <a:buNone/>
              <a:defRPr sz="600"/>
            </a:lvl7pPr>
            <a:lvl8pPr marL="2088261" indent="0">
              <a:buNone/>
              <a:defRPr sz="600"/>
            </a:lvl8pPr>
            <a:lvl9pPr marL="2386584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E9B5-EB5B-4669-8ACF-CF0C93492DA2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8AFA-E827-42E0-9530-FF0207853D07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837" y="3024823"/>
            <a:ext cx="3672840" cy="35709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99837" y="386105"/>
            <a:ext cx="3672840" cy="2592705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8323" indent="0">
              <a:buNone/>
              <a:defRPr sz="1800"/>
            </a:lvl2pPr>
            <a:lvl3pPr marL="596646" indent="0">
              <a:buNone/>
              <a:defRPr sz="1600"/>
            </a:lvl3pPr>
            <a:lvl4pPr marL="894969" indent="0">
              <a:buNone/>
              <a:defRPr sz="1300"/>
            </a:lvl4pPr>
            <a:lvl5pPr marL="1193292" indent="0">
              <a:buNone/>
              <a:defRPr sz="1300"/>
            </a:lvl5pPr>
            <a:lvl6pPr marL="1491615" indent="0">
              <a:buNone/>
              <a:defRPr sz="1300"/>
            </a:lvl6pPr>
            <a:lvl7pPr marL="1789938" indent="0">
              <a:buNone/>
              <a:defRPr sz="1300"/>
            </a:lvl7pPr>
            <a:lvl8pPr marL="2088261" indent="0">
              <a:buNone/>
              <a:defRPr sz="1300"/>
            </a:lvl8pPr>
            <a:lvl9pPr marL="2386584" indent="0">
              <a:buNone/>
              <a:defRPr sz="13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99837" y="3381920"/>
            <a:ext cx="3672840" cy="507138"/>
          </a:xfrm>
        </p:spPr>
        <p:txBody>
          <a:bodyPr/>
          <a:lstStyle>
            <a:lvl1pPr marL="0" indent="0">
              <a:buNone/>
              <a:defRPr sz="900"/>
            </a:lvl1pPr>
            <a:lvl2pPr marL="298323" indent="0">
              <a:buNone/>
              <a:defRPr sz="800"/>
            </a:lvl2pPr>
            <a:lvl3pPr marL="596646" indent="0">
              <a:buNone/>
              <a:defRPr sz="700"/>
            </a:lvl3pPr>
            <a:lvl4pPr marL="894969" indent="0">
              <a:buNone/>
              <a:defRPr sz="600"/>
            </a:lvl4pPr>
            <a:lvl5pPr marL="1193292" indent="0">
              <a:buNone/>
              <a:defRPr sz="600"/>
            </a:lvl5pPr>
            <a:lvl6pPr marL="1491615" indent="0">
              <a:buNone/>
              <a:defRPr sz="600"/>
            </a:lvl6pPr>
            <a:lvl7pPr marL="1789938" indent="0">
              <a:buNone/>
              <a:defRPr sz="600"/>
            </a:lvl7pPr>
            <a:lvl8pPr marL="2088261" indent="0">
              <a:buNone/>
              <a:defRPr sz="600"/>
            </a:lvl8pPr>
            <a:lvl9pPr marL="2386584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C524-35FB-4522-9DF7-9090A679F3D1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F2FF-A75D-4381-ABB1-63582567E308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06388" y="173038"/>
            <a:ext cx="5508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665" tIns="29832" rIns="59665" bIns="298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06388" y="1008063"/>
            <a:ext cx="5508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665" tIns="29832" rIns="59665" bIns="29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06388" y="4005263"/>
            <a:ext cx="1428750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l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2178B-5BA1-4A0D-980E-87E1FF11C40A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090738" y="4005263"/>
            <a:ext cx="1939925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ctr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86263" y="4005263"/>
            <a:ext cx="1428750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r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2A1A4E-69E7-4C1C-A9AF-12D608F24FDA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5313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4572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9144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13716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8288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2250" indent="-222250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4188" indent="-1857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298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777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00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423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5746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323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69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292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1615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9938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8261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6584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121400" cy="4321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1728788" y="144463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Brisk"/>
              </a:rPr>
              <a:t>MARIO  BENEDETTI</a:t>
            </a:r>
          </a:p>
        </p:txBody>
      </p:sp>
      <p:sp>
        <p:nvSpPr>
          <p:cNvPr id="13315" name="6 CuadroTexto"/>
          <p:cNvSpPr txBox="1">
            <a:spLocks noChangeArrowheads="1"/>
          </p:cNvSpPr>
          <p:nvPr/>
        </p:nvSpPr>
        <p:spPr bwMode="auto">
          <a:xfrm>
            <a:off x="396875" y="3455988"/>
            <a:ext cx="5184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latin typeface="CaslonOldFace BT"/>
              </a:rPr>
              <a:t>“A veces por supuesto usted sonríe y no importa lo linda o lo fea, lo vieja o lo joven, lo mucho o lo poco que usted realmente sea”</a:t>
            </a:r>
          </a:p>
        </p:txBody>
      </p:sp>
      <p:pic>
        <p:nvPicPr>
          <p:cNvPr id="13316" name="Picture 6" descr="momo3"/>
          <p:cNvPicPr>
            <a:picLocks noChangeAspect="1" noChangeArrowheads="1"/>
          </p:cNvPicPr>
          <p:nvPr/>
        </p:nvPicPr>
        <p:blipFill>
          <a:blip r:embed="rId2"/>
          <a:srcRect l="3816" t="5168"/>
          <a:stretch>
            <a:fillRect/>
          </a:stretch>
        </p:blipFill>
        <p:spPr bwMode="auto">
          <a:xfrm>
            <a:off x="1189038" y="647700"/>
            <a:ext cx="38163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6121400" cy="4321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421063" y="21605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421063" y="25923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421063" y="30241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21063" y="34559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860925" y="431800"/>
            <a:ext cx="79216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43" name="15 CuadroTexto"/>
          <p:cNvSpPr txBox="1">
            <a:spLocks noChangeArrowheads="1"/>
          </p:cNvSpPr>
          <p:nvPr/>
        </p:nvSpPr>
        <p:spPr bwMode="auto">
          <a:xfrm>
            <a:off x="252413" y="215900"/>
            <a:ext cx="25923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ndara" pitchFamily="34" charset="0"/>
                <a:cs typeface="Andalus" pitchFamily="18" charset="-78"/>
              </a:rPr>
              <a:t>14 de septiembre de 2016</a:t>
            </a:r>
          </a:p>
          <a:p>
            <a:r>
              <a:rPr lang="es-ES">
                <a:latin typeface="Candara" pitchFamily="34" charset="0"/>
                <a:cs typeface="Andalus" pitchFamily="18" charset="-78"/>
              </a:rPr>
              <a:t>Homenaje a Benedetti</a:t>
            </a:r>
          </a:p>
          <a:p>
            <a:endParaRPr lang="es-ES">
              <a:latin typeface="Candara" pitchFamily="34" charset="0"/>
              <a:cs typeface="Andalus" pitchFamily="18" charset="-78"/>
            </a:endParaRPr>
          </a:p>
          <a:p>
            <a:endParaRPr lang="es-ES">
              <a:latin typeface="Candara" pitchFamily="34" charset="0"/>
              <a:cs typeface="Andalus" pitchFamily="18" charset="-78"/>
            </a:endParaRPr>
          </a:p>
          <a:p>
            <a:endParaRPr lang="es-ES" sz="900">
              <a:latin typeface="Candara" pitchFamily="34" charset="0"/>
              <a:cs typeface="Andalus" pitchFamily="18" charset="-78"/>
            </a:endParaRPr>
          </a:p>
          <a:p>
            <a:r>
              <a:rPr lang="es-ES" sz="1400">
                <a:latin typeface="Candara" pitchFamily="34" charset="0"/>
                <a:cs typeface="Andalus" pitchFamily="18" charset="-78"/>
              </a:rPr>
              <a:t>“Me gustan estos versos porque da a entender que no importa como seas físicamente, si sonríes no importa nada más porque no hay nada mejor que ver a una persona sonreír.”</a:t>
            </a:r>
          </a:p>
          <a:p>
            <a:endParaRPr lang="es-ES" sz="1400">
              <a:latin typeface="Candara" pitchFamily="34" charset="0"/>
              <a:cs typeface="Andalus" pitchFamily="18" charset="-78"/>
            </a:endParaRPr>
          </a:p>
          <a:p>
            <a:r>
              <a:rPr lang="es-ES" sz="1400">
                <a:latin typeface="Candara" pitchFamily="34" charset="0"/>
                <a:cs typeface="Andalus" pitchFamily="18" charset="-78"/>
              </a:rPr>
              <a:t>“Nos gusta esta cita ya que el autor ha dado más importancia a la felicidad de su amada que a su aspecto  físico”</a:t>
            </a:r>
          </a:p>
          <a:p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68312" y="144363"/>
            <a:ext cx="292388" cy="40324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dirty="0">
                <a:latin typeface="Candara" pitchFamily="34" charset="0"/>
                <a:cs typeface="Andalus" pitchFamily="18" charset="-78"/>
              </a:rPr>
              <a:t>Postal creada por: nombre de los alumnos                              </a:t>
            </a:r>
            <a:r>
              <a:rPr lang="es-ES" sz="700" dirty="0" err="1">
                <a:latin typeface="Candara" pitchFamily="34" charset="0"/>
                <a:cs typeface="Andalus" pitchFamily="18" charset="-78"/>
              </a:rPr>
              <a:t>eTwinning</a:t>
            </a:r>
            <a:r>
              <a:rPr lang="es-ES" sz="700" dirty="0">
                <a:latin typeface="Candara" pitchFamily="34" charset="0"/>
                <a:cs typeface="Andalus" pitchFamily="18" charset="-78"/>
              </a:rPr>
              <a:t>  “Un calendario lleno de vidas”</a:t>
            </a:r>
          </a:p>
        </p:txBody>
      </p:sp>
      <p:pic>
        <p:nvPicPr>
          <p:cNvPr id="14345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1990725"/>
            <a:ext cx="381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544888" y="1893888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Colegio Paidos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616325" y="2325688"/>
            <a:ext cx="58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dirty="0" err="1" smtClean="0"/>
              <a:t>D</a:t>
            </a:r>
            <a:r>
              <a:rPr lang="en-GB" dirty="0" err="1" smtClean="0"/>
              <a:t>é</a:t>
            </a:r>
            <a:r>
              <a:rPr lang="en-GB" dirty="0" err="1" smtClean="0"/>
              <a:t>n</a:t>
            </a:r>
            <a:r>
              <a:rPr lang="es-ES" dirty="0" smtClean="0"/>
              <a:t>i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3689350" y="268605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España</a:t>
            </a:r>
          </a:p>
        </p:txBody>
      </p:sp>
      <p:pic>
        <p:nvPicPr>
          <p:cNvPr id="14350" name="Picture 14" descr="j0216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288925"/>
            <a:ext cx="1243012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122</Words>
  <Application>Microsoft Macintosh PowerPoint</Application>
  <PresentationFormat>Personalizzato</PresentationFormat>
  <Paragraphs>38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de Office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Alicia</dc:creator>
  <cp:lastModifiedBy>Monica</cp:lastModifiedBy>
  <cp:revision>125</cp:revision>
  <dcterms:created xsi:type="dcterms:W3CDTF">2011-12-09T23:05:58Z</dcterms:created>
  <dcterms:modified xsi:type="dcterms:W3CDTF">2016-09-25T19:27:23Z</dcterms:modified>
</cp:coreProperties>
</file>