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
  </p:notesMasterIdLst>
  <p:sldIdLst>
    <p:sldId id="256" r:id="rId2"/>
    <p:sldId id="257" r:id="rId3"/>
    <p:sldId id="258" r:id="rId4"/>
    <p:sldId id="264" r:id="rId5"/>
    <p:sldId id="266" r:id="rId6"/>
    <p:sldId id="260" r:id="rId7"/>
    <p:sldId id="262" r:id="rId8"/>
    <p:sldId id="267"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6154" autoAdjust="0"/>
  </p:normalViewPr>
  <p:slideViewPr>
    <p:cSldViewPr snapToGrid="0">
      <p:cViewPr varScale="1">
        <p:scale>
          <a:sx n="76" d="100"/>
          <a:sy n="76" d="100"/>
        </p:scale>
        <p:origin x="126" y="7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563BF0-8616-463C-9E9C-FBE8D0A5CBC0}" type="datetimeFigureOut">
              <a:rPr lang="de-DE" smtClean="0"/>
              <a:t>20.03.2017</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4F319-4C64-4612-9CCA-96BBFDD273E4}" type="slidenum">
              <a:rPr lang="de-DE" smtClean="0"/>
              <a:t>‹Nr.›</a:t>
            </a:fld>
            <a:endParaRPr lang="de-DE"/>
          </a:p>
        </p:txBody>
      </p:sp>
    </p:spTree>
    <p:extLst>
      <p:ext uri="{BB962C8B-B14F-4D97-AF65-F5344CB8AC3E}">
        <p14:creationId xmlns:p14="http://schemas.microsoft.com/office/powerpoint/2010/main" val="2581207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D34F319-4C64-4612-9CCA-96BBFDD273E4}" type="slidenum">
              <a:rPr lang="de-DE" smtClean="0"/>
              <a:t>3</a:t>
            </a:fld>
            <a:endParaRPr lang="de-DE"/>
          </a:p>
        </p:txBody>
      </p:sp>
    </p:spTree>
    <p:extLst>
      <p:ext uri="{BB962C8B-B14F-4D97-AF65-F5344CB8AC3E}">
        <p14:creationId xmlns:p14="http://schemas.microsoft.com/office/powerpoint/2010/main" val="294570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e-DE" smtClean="0"/>
              <a:t>Titelmasterformat durch Klicken bearbeiten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3/20/2017</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‹Nr.›</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ncho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48A87A34-81AB-432B-8DAE-1953F412C126}" type="datetimeFigureOut">
              <a:rPr lang="en-US" dirty="0"/>
              <a:t>3/20/2017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1447191" y="2824269"/>
            <a:ext cx="4645152" cy="2644457"/>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6412362" y="2821491"/>
            <a:ext cx="4645152" cy="2637371"/>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e-DE" smtClean="0"/>
              <a:t>Titelmasterformat durch Klicken bearbeiten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48A87A34-81AB-432B-8DAE-1953F412C126}" type="datetimeFigureOut">
              <a:rPr lang="en-US" dirty="0"/>
              <a:t>3/20/2017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3/20/2017</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3/20/2017</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‹Nr.›</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405079" y="560998"/>
            <a:ext cx="8637073" cy="2541431"/>
          </a:xfrm>
        </p:spPr>
        <p:txBody>
          <a:bodyPr/>
          <a:lstStyle/>
          <a:p>
            <a:r>
              <a:rPr lang="de-DE" dirty="0" err="1" smtClean="0"/>
              <a:t>museums</a:t>
            </a:r>
            <a:r>
              <a:rPr lang="de-DE" dirty="0" smtClean="0"/>
              <a:t> in </a:t>
            </a:r>
            <a:r>
              <a:rPr lang="de-DE" dirty="0" err="1" smtClean="0"/>
              <a:t>hagen</a:t>
            </a:r>
            <a:endParaRPr lang="de-DE" dirty="0"/>
          </a:p>
        </p:txBody>
      </p:sp>
    </p:spTree>
    <p:extLst>
      <p:ext uri="{BB962C8B-B14F-4D97-AF65-F5344CB8AC3E}">
        <p14:creationId xmlns:p14="http://schemas.microsoft.com/office/powerpoint/2010/main" val="12982358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Themes</a:t>
            </a:r>
            <a:endParaRPr lang="de-DE" dirty="0"/>
          </a:p>
        </p:txBody>
      </p:sp>
      <p:sp>
        <p:nvSpPr>
          <p:cNvPr id="3" name="Inhaltsplatzhalter 2"/>
          <p:cNvSpPr>
            <a:spLocks noGrp="1"/>
          </p:cNvSpPr>
          <p:nvPr>
            <p:ph idx="1"/>
          </p:nvPr>
        </p:nvSpPr>
        <p:spPr/>
        <p:txBody>
          <a:bodyPr/>
          <a:lstStyle/>
          <a:p>
            <a:r>
              <a:rPr lang="de-DE" dirty="0" smtClean="0"/>
              <a:t>The </a:t>
            </a:r>
            <a:r>
              <a:rPr lang="de-DE" dirty="0" err="1" smtClean="0"/>
              <a:t>names</a:t>
            </a:r>
            <a:r>
              <a:rPr lang="de-DE" dirty="0" smtClean="0"/>
              <a:t> </a:t>
            </a:r>
            <a:r>
              <a:rPr lang="de-DE" dirty="0" err="1" smtClean="0"/>
              <a:t>of</a:t>
            </a:r>
            <a:r>
              <a:rPr lang="de-DE" dirty="0" smtClean="0"/>
              <a:t> </a:t>
            </a:r>
            <a:r>
              <a:rPr lang="de-DE" dirty="0" err="1" smtClean="0"/>
              <a:t>museums</a:t>
            </a:r>
            <a:endParaRPr lang="de-DE" dirty="0" smtClean="0"/>
          </a:p>
          <a:p>
            <a:r>
              <a:rPr lang="de-DE" dirty="0" smtClean="0"/>
              <a:t>The </a:t>
            </a:r>
            <a:r>
              <a:rPr lang="de-DE" b="1" dirty="0" err="1"/>
              <a:t>History</a:t>
            </a:r>
            <a:r>
              <a:rPr lang="de-DE" dirty="0" smtClean="0"/>
              <a:t> </a:t>
            </a:r>
            <a:r>
              <a:rPr lang="de-DE" dirty="0" err="1" smtClean="0"/>
              <a:t>of</a:t>
            </a:r>
            <a:r>
              <a:rPr lang="de-DE" dirty="0" smtClean="0"/>
              <a:t> </a:t>
            </a:r>
            <a:r>
              <a:rPr lang="de-DE" dirty="0" err="1" smtClean="0"/>
              <a:t>museums</a:t>
            </a:r>
            <a:endParaRPr lang="de-DE" dirty="0" smtClean="0"/>
          </a:p>
          <a:p>
            <a:pPr marL="0" indent="0">
              <a:buNone/>
            </a:pPr>
            <a:endParaRPr lang="de-DE" dirty="0" smtClean="0"/>
          </a:p>
          <a:p>
            <a:endParaRPr lang="de-DE" dirty="0"/>
          </a:p>
        </p:txBody>
      </p:sp>
    </p:spTree>
    <p:extLst>
      <p:ext uri="{BB962C8B-B14F-4D97-AF65-F5344CB8AC3E}">
        <p14:creationId xmlns:p14="http://schemas.microsoft.com/office/powerpoint/2010/main" val="1181697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Hagen Open-air </a:t>
            </a:r>
            <a:r>
              <a:rPr lang="de-DE" b="1" dirty="0" smtClean="0"/>
              <a:t>Museum </a:t>
            </a:r>
            <a:r>
              <a:rPr lang="de-DE" dirty="0" smtClean="0"/>
              <a:t>(</a:t>
            </a:r>
            <a:r>
              <a:rPr lang="de-DE" b="1" i="1" dirty="0" smtClean="0"/>
              <a:t>GERMAN</a:t>
            </a:r>
            <a:r>
              <a:rPr lang="de-DE" dirty="0" smtClean="0"/>
              <a:t>: </a:t>
            </a:r>
            <a:r>
              <a:rPr lang="de-DE" i="1" dirty="0"/>
              <a:t>LWL-Freilichtmuseum Hagen </a:t>
            </a:r>
            <a:r>
              <a:rPr lang="de-DE" i="1" dirty="0" smtClean="0"/>
              <a:t>)</a:t>
            </a:r>
            <a:endParaRPr lang="de-DE"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77775" y="3047554"/>
            <a:ext cx="4499925" cy="2997646"/>
          </a:xfrm>
        </p:spPr>
      </p:pic>
      <p:sp>
        <p:nvSpPr>
          <p:cNvPr id="5" name="Textfeld 4"/>
          <p:cNvSpPr txBox="1"/>
          <p:nvPr/>
        </p:nvSpPr>
        <p:spPr>
          <a:xfrm>
            <a:off x="1828801" y="2667000"/>
            <a:ext cx="5270500" cy="1477328"/>
          </a:xfrm>
          <a:prstGeom prst="rect">
            <a:avLst/>
          </a:prstGeom>
          <a:noFill/>
        </p:spPr>
        <p:txBody>
          <a:bodyPr wrap="square" rtlCol="0">
            <a:spAutoFit/>
          </a:bodyPr>
          <a:lstStyle/>
          <a:p>
            <a:r>
              <a:rPr lang="de-DE" dirty="0" smtClean="0"/>
              <a:t>LWL-Freilichtmuseum Hagen has </a:t>
            </a:r>
            <a:r>
              <a:rPr lang="de-DE" dirty="0" err="1" smtClean="0"/>
              <a:t>many</a:t>
            </a:r>
            <a:r>
              <a:rPr lang="de-DE" dirty="0" smtClean="0"/>
              <a:t> </a:t>
            </a:r>
            <a:r>
              <a:rPr lang="de-DE" dirty="0" err="1" smtClean="0"/>
              <a:t>workshops</a:t>
            </a:r>
            <a:r>
              <a:rPr lang="de-DE" dirty="0" smtClean="0"/>
              <a:t> in </a:t>
            </a:r>
            <a:r>
              <a:rPr lang="de-DE" dirty="0" err="1" smtClean="0"/>
              <a:t>which</a:t>
            </a:r>
            <a:r>
              <a:rPr lang="de-DE" dirty="0" smtClean="0"/>
              <a:t> the </a:t>
            </a:r>
            <a:r>
              <a:rPr lang="de-DE" dirty="0" err="1" smtClean="0"/>
              <a:t>daily</a:t>
            </a:r>
            <a:r>
              <a:rPr lang="de-DE" dirty="0" smtClean="0"/>
              <a:t> </a:t>
            </a:r>
            <a:r>
              <a:rPr lang="de-DE" dirty="0" err="1" smtClean="0"/>
              <a:t>craftsmen</a:t>
            </a:r>
            <a:r>
              <a:rPr lang="de-DE" dirty="0" smtClean="0"/>
              <a:t> </a:t>
            </a:r>
            <a:r>
              <a:rPr lang="de-DE" dirty="0" err="1" smtClean="0"/>
              <a:t>work</a:t>
            </a:r>
            <a:r>
              <a:rPr lang="de-DE" dirty="0" smtClean="0"/>
              <a:t> </a:t>
            </a:r>
            <a:r>
              <a:rPr lang="de-DE" dirty="0" err="1" smtClean="0"/>
              <a:t>and</a:t>
            </a:r>
            <a:r>
              <a:rPr lang="de-DE" dirty="0" smtClean="0"/>
              <a:t> </a:t>
            </a:r>
            <a:r>
              <a:rPr lang="de-DE" dirty="0" err="1" smtClean="0"/>
              <a:t>show</a:t>
            </a:r>
            <a:r>
              <a:rPr lang="de-DE" dirty="0" smtClean="0"/>
              <a:t> </a:t>
            </a:r>
            <a:r>
              <a:rPr lang="de-DE" dirty="0" err="1" smtClean="0"/>
              <a:t>old</a:t>
            </a:r>
            <a:r>
              <a:rPr lang="de-DE" dirty="0" smtClean="0"/>
              <a:t> </a:t>
            </a:r>
            <a:r>
              <a:rPr lang="de-DE" dirty="0" err="1" smtClean="0"/>
              <a:t>craft</a:t>
            </a:r>
            <a:r>
              <a:rPr lang="de-DE" dirty="0" smtClean="0"/>
              <a:t> </a:t>
            </a:r>
            <a:r>
              <a:rPr lang="de-DE" dirty="0" err="1" smtClean="0"/>
              <a:t>technologies</a:t>
            </a:r>
            <a:r>
              <a:rPr lang="de-DE" dirty="0" smtClean="0"/>
              <a:t>. In the </a:t>
            </a:r>
            <a:r>
              <a:rPr lang="de-DE" dirty="0" err="1" smtClean="0"/>
              <a:t>company</a:t>
            </a:r>
            <a:r>
              <a:rPr lang="de-DE" dirty="0" smtClean="0"/>
              <a:t> </a:t>
            </a:r>
            <a:r>
              <a:rPr lang="de-DE" dirty="0" err="1" smtClean="0"/>
              <a:t>you</a:t>
            </a:r>
            <a:r>
              <a:rPr lang="de-DE" dirty="0" smtClean="0"/>
              <a:t> </a:t>
            </a:r>
            <a:r>
              <a:rPr lang="de-DE" dirty="0" err="1" smtClean="0"/>
              <a:t>can</a:t>
            </a:r>
            <a:r>
              <a:rPr lang="de-DE" dirty="0" smtClean="0"/>
              <a:t> </a:t>
            </a:r>
            <a:r>
              <a:rPr lang="de-DE" dirty="0" err="1" smtClean="0"/>
              <a:t>see</a:t>
            </a:r>
            <a:r>
              <a:rPr lang="de-DE" dirty="0" smtClean="0"/>
              <a:t> </a:t>
            </a:r>
            <a:r>
              <a:rPr lang="de-DE" dirty="0" err="1" smtClean="0"/>
              <a:t>how</a:t>
            </a:r>
            <a:r>
              <a:rPr lang="de-DE" dirty="0" smtClean="0"/>
              <a:t> the </a:t>
            </a:r>
            <a:r>
              <a:rPr lang="de-DE" dirty="0" err="1" smtClean="0"/>
              <a:t>craftsworker</a:t>
            </a:r>
            <a:r>
              <a:rPr lang="de-DE" dirty="0" smtClean="0"/>
              <a:t> </a:t>
            </a:r>
            <a:r>
              <a:rPr lang="de-DE" dirty="0" err="1" smtClean="0"/>
              <a:t>making</a:t>
            </a:r>
            <a:r>
              <a:rPr lang="de-DE" dirty="0" smtClean="0"/>
              <a:t> </a:t>
            </a:r>
            <a:r>
              <a:rPr lang="de-DE" dirty="0" err="1" smtClean="0"/>
              <a:t>nails</a:t>
            </a:r>
            <a:r>
              <a:rPr lang="de-DE" dirty="0" smtClean="0"/>
              <a:t> </a:t>
            </a:r>
            <a:r>
              <a:rPr lang="de-DE" dirty="0" err="1" smtClean="0"/>
              <a:t>by</a:t>
            </a:r>
            <a:r>
              <a:rPr lang="de-DE" dirty="0" smtClean="0"/>
              <a:t> </a:t>
            </a:r>
            <a:r>
              <a:rPr lang="de-DE" dirty="0" err="1" smtClean="0"/>
              <a:t>hand</a:t>
            </a:r>
            <a:r>
              <a:rPr lang="de-DE" dirty="0"/>
              <a:t>, roll </a:t>
            </a:r>
            <a:r>
              <a:rPr lang="de-DE" dirty="0" err="1" smtClean="0"/>
              <a:t>cigarettes</a:t>
            </a:r>
            <a:r>
              <a:rPr lang="de-DE" dirty="0" smtClean="0"/>
              <a:t> </a:t>
            </a:r>
            <a:r>
              <a:rPr lang="de-DE" dirty="0" err="1" smtClean="0"/>
              <a:t>and</a:t>
            </a:r>
            <a:r>
              <a:rPr lang="de-DE" dirty="0" smtClean="0"/>
              <a:t> </a:t>
            </a:r>
            <a:r>
              <a:rPr lang="de-DE" dirty="0" err="1" smtClean="0"/>
              <a:t>making</a:t>
            </a:r>
            <a:r>
              <a:rPr lang="de-DE" dirty="0" smtClean="0"/>
              <a:t> the </a:t>
            </a:r>
            <a:r>
              <a:rPr lang="de-DE" dirty="0" err="1" smtClean="0"/>
              <a:t>ropes</a:t>
            </a:r>
            <a:r>
              <a:rPr lang="de-DE" dirty="0" smtClean="0"/>
              <a:t>.</a:t>
            </a:r>
            <a:endParaRPr lang="de-DE" dirty="0"/>
          </a:p>
        </p:txBody>
      </p:sp>
    </p:spTree>
    <p:extLst>
      <p:ext uri="{BB962C8B-B14F-4D97-AF65-F5344CB8AC3E}">
        <p14:creationId xmlns:p14="http://schemas.microsoft.com/office/powerpoint/2010/main" val="304007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ldergebnis für freilicht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4" y="739120"/>
            <a:ext cx="6953250" cy="5114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3111500" y="215900"/>
            <a:ext cx="5676900" cy="523220"/>
          </a:xfrm>
          <a:prstGeom prst="rect">
            <a:avLst/>
          </a:prstGeom>
          <a:noFill/>
        </p:spPr>
        <p:txBody>
          <a:bodyPr wrap="square" rtlCol="0">
            <a:spAutoFit/>
          </a:bodyPr>
          <a:lstStyle/>
          <a:p>
            <a:r>
              <a:rPr lang="de-DE" sz="2800" b="1" u="sng" dirty="0">
                <a:solidFill>
                  <a:schemeClr val="accent4">
                    <a:lumMod val="75000"/>
                  </a:schemeClr>
                </a:solidFill>
                <a:latin typeface="Bodoni MT Condensed" panose="02070606080606020203" pitchFamily="18" charset="0"/>
              </a:rPr>
              <a:t>The Card </a:t>
            </a:r>
            <a:r>
              <a:rPr lang="de-DE" sz="2800" b="1" u="sng" dirty="0" err="1">
                <a:solidFill>
                  <a:schemeClr val="accent4">
                    <a:lumMod val="75000"/>
                  </a:schemeClr>
                </a:solidFill>
                <a:latin typeface="Bodoni MT Condensed" panose="02070606080606020203" pitchFamily="18" charset="0"/>
              </a:rPr>
              <a:t>of</a:t>
            </a:r>
            <a:r>
              <a:rPr lang="de-DE" sz="2800" b="1" u="sng" dirty="0">
                <a:solidFill>
                  <a:schemeClr val="accent4">
                    <a:lumMod val="75000"/>
                  </a:schemeClr>
                </a:solidFill>
                <a:latin typeface="Bodoni MT Condensed" panose="02070606080606020203" pitchFamily="18" charset="0"/>
              </a:rPr>
              <a:t> the LWL-Freilichtmuseum Hagen  </a:t>
            </a:r>
            <a:endParaRPr lang="de-DE" sz="2800" b="1" u="sng" dirty="0">
              <a:solidFill>
                <a:schemeClr val="accent4">
                  <a:lumMod val="75000"/>
                </a:schemeClr>
              </a:solidFill>
              <a:latin typeface="Bodoni MT Condensed" panose="02070606080606020203" pitchFamily="18" charset="0"/>
            </a:endParaRPr>
          </a:p>
        </p:txBody>
      </p:sp>
    </p:spTree>
    <p:extLst>
      <p:ext uri="{BB962C8B-B14F-4D97-AF65-F5344CB8AC3E}">
        <p14:creationId xmlns:p14="http://schemas.microsoft.com/office/powerpoint/2010/main" val="327080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600" y="1142554"/>
            <a:ext cx="7404100" cy="4928355"/>
          </a:xfrm>
          <a:prstGeom prst="rect">
            <a:avLst/>
          </a:prstGeom>
        </p:spPr>
      </p:pic>
      <p:sp>
        <p:nvSpPr>
          <p:cNvPr id="3" name="Textfeld 2"/>
          <p:cNvSpPr txBox="1"/>
          <p:nvPr/>
        </p:nvSpPr>
        <p:spPr>
          <a:xfrm>
            <a:off x="1499535" y="482600"/>
            <a:ext cx="9456435" cy="523220"/>
          </a:xfrm>
          <a:prstGeom prst="rect">
            <a:avLst/>
          </a:prstGeom>
          <a:noFill/>
        </p:spPr>
        <p:txBody>
          <a:bodyPr wrap="none" rtlCol="0">
            <a:spAutoFit/>
          </a:bodyPr>
          <a:lstStyle/>
          <a:p>
            <a:r>
              <a:rPr lang="en-US" sz="2800" dirty="0">
                <a:solidFill>
                  <a:srgbClr val="C00000"/>
                </a:solidFill>
                <a:latin typeface="Algerian" panose="04020705040A02060702" pitchFamily="82" charset="0"/>
              </a:rPr>
              <a:t>Visitors in front of the old </a:t>
            </a:r>
            <a:r>
              <a:rPr lang="en-US" sz="2800" dirty="0" smtClean="0">
                <a:solidFill>
                  <a:srgbClr val="C00000"/>
                </a:solidFill>
                <a:latin typeface="Algerian" panose="04020705040A02060702" pitchFamily="82" charset="0"/>
              </a:rPr>
              <a:t>tobacco manufactory</a:t>
            </a:r>
            <a:endParaRPr lang="de-DE" sz="2800"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2166028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3979" y="169519"/>
            <a:ext cx="9603275" cy="1049235"/>
          </a:xfrm>
        </p:spPr>
        <p:txBody>
          <a:bodyPr/>
          <a:lstStyle/>
          <a:p>
            <a:r>
              <a:rPr lang="de-DE" dirty="0">
                <a:solidFill>
                  <a:schemeClr val="accent1">
                    <a:lumMod val="75000"/>
                  </a:schemeClr>
                </a:solidFill>
                <a:latin typeface="Baskerville Old Face" panose="02020602080505020303" pitchFamily="18" charset="0"/>
              </a:rPr>
              <a:t>Ropemaking at the </a:t>
            </a:r>
            <a:r>
              <a:rPr lang="de-DE" dirty="0" smtClean="0">
                <a:solidFill>
                  <a:schemeClr val="accent1">
                    <a:lumMod val="75000"/>
                  </a:schemeClr>
                </a:solidFill>
                <a:latin typeface="Baskerville Old Face" panose="02020602080505020303" pitchFamily="18" charset="0"/>
              </a:rPr>
              <a:t>ropewalk</a:t>
            </a:r>
            <a:endParaRPr lang="de-DE" dirty="0">
              <a:solidFill>
                <a:schemeClr val="accent1">
                  <a:lumMod val="75000"/>
                </a:schemeClr>
              </a:solidFill>
              <a:latin typeface="Baskerville Old Face" panose="02020602080505020303" pitchFamily="18"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080" y="1041400"/>
            <a:ext cx="5723920" cy="4220887"/>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0" y="694136"/>
            <a:ext cx="3949700" cy="5173306"/>
          </a:xfrm>
          <a:prstGeom prst="rect">
            <a:avLst/>
          </a:prstGeom>
        </p:spPr>
      </p:pic>
    </p:spTree>
    <p:extLst>
      <p:ext uri="{BB962C8B-B14F-4D97-AF65-F5344CB8AC3E}">
        <p14:creationId xmlns:p14="http://schemas.microsoft.com/office/powerpoint/2010/main" val="3310653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79900" y="1875237"/>
            <a:ext cx="7282954" cy="918763"/>
          </a:xfrm>
        </p:spPr>
        <p:txBody>
          <a:bodyPr>
            <a:normAutofit fontScale="90000"/>
          </a:bodyPr>
          <a:lstStyle/>
          <a:p>
            <a:r>
              <a:rPr lang="en-US" sz="2800" b="1" i="1" dirty="0"/>
              <a:t>In the east house Museum Hagen you can see the collection departments classical modern age and contemporary art, partially with reference to the original Folkwang collection of Karl Ernst. In the historical foyer art is shown about 1900 To see the architecture of the recollection“ from Sigrid Sigurdsson also „ . </a:t>
            </a:r>
            <a:br>
              <a:rPr lang="en-US" sz="2800" b="1" i="1" dirty="0"/>
            </a:br>
            <a:endParaRPr lang="de-DE" sz="2800" b="1" i="1" dirty="0"/>
          </a:p>
        </p:txBody>
      </p:sp>
      <p:pic>
        <p:nvPicPr>
          <p:cNvPr id="4" name="Inhaltsplatzhalter 3"/>
          <p:cNvPicPr>
            <a:picLocks noGrp="1" noChangeAspect="1"/>
          </p:cNvPicPr>
          <p:nvPr>
            <p:ph idx="1"/>
          </p:nvPr>
        </p:nvPicPr>
        <p:blipFill>
          <a:blip r:embed="rId2"/>
          <a:stretch>
            <a:fillRect/>
          </a:stretch>
        </p:blipFill>
        <p:spPr>
          <a:xfrm>
            <a:off x="177800" y="249636"/>
            <a:ext cx="3708400" cy="5562602"/>
          </a:xfrm>
          <a:prstGeom prst="rect">
            <a:avLst/>
          </a:prstGeom>
        </p:spPr>
      </p:pic>
      <p:sp>
        <p:nvSpPr>
          <p:cNvPr id="3" name="Rechteck 2"/>
          <p:cNvSpPr/>
          <p:nvPr/>
        </p:nvSpPr>
        <p:spPr>
          <a:xfrm>
            <a:off x="4279900" y="533400"/>
            <a:ext cx="6299200" cy="11049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smtClean="0">
                <a:ln w="0">
                  <a:solidFill>
                    <a:sysClr val="windowText" lastClr="000000"/>
                  </a:solidFill>
                </a:ln>
                <a:solidFill>
                  <a:schemeClr val="accent1"/>
                </a:solidFill>
                <a:effectLst>
                  <a:outerShdw blurRad="38100" dist="19050" dir="2700000" algn="tl" rotWithShape="0">
                    <a:schemeClr val="dk1">
                      <a:alpha val="40000"/>
                    </a:schemeClr>
                  </a:outerShdw>
                </a:effectLst>
              </a:rPr>
              <a:t>Osthaus Museum</a:t>
            </a:r>
            <a:endParaRPr lang="de-DE" sz="4000" dirty="0">
              <a:ln w="0">
                <a:solidFill>
                  <a:sysClr val="windowText" lastClr="000000"/>
                </a:solidFill>
              </a:ln>
              <a:solidFill>
                <a:schemeClr val="accent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58969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osthausmuseum.de/web/media/images/keom/aktuell/ausstellungen/Pressebild_Venus_W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475" y="515937"/>
            <a:ext cx="7239000" cy="5153026"/>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507402" y="515937"/>
            <a:ext cx="3933969" cy="1477328"/>
          </a:xfrm>
          <a:prstGeom prst="rect">
            <a:avLst/>
          </a:prstGeom>
        </p:spPr>
        <p:txBody>
          <a:bodyPr wrap="square">
            <a:spAutoFit/>
          </a:bodyPr>
          <a:lstStyle/>
          <a:p>
            <a:r>
              <a:rPr lang="de-DE" b="1" dirty="0" smtClean="0"/>
              <a:t>The Osthaus Museum has</a:t>
            </a:r>
            <a:r>
              <a:rPr lang="de-DE" b="1" dirty="0"/>
              <a:t> </a:t>
            </a:r>
            <a:r>
              <a:rPr lang="de-DE" b="1" dirty="0" smtClean="0"/>
              <a:t>the 24 different exhibition from 22 January </a:t>
            </a:r>
            <a:r>
              <a:rPr lang="de-DE" b="1" dirty="0" err="1" smtClean="0"/>
              <a:t>to</a:t>
            </a:r>
            <a:r>
              <a:rPr lang="de-DE" b="1" dirty="0" smtClean="0"/>
              <a:t> 4 Juni 2017. </a:t>
            </a:r>
            <a:r>
              <a:rPr lang="de-DE" b="1" dirty="0" err="1" smtClean="0"/>
              <a:t>There</a:t>
            </a:r>
            <a:r>
              <a:rPr lang="de-DE" b="1" dirty="0" smtClean="0"/>
              <a:t> </a:t>
            </a:r>
            <a:r>
              <a:rPr lang="de-DE" b="1" dirty="0" err="1" smtClean="0"/>
              <a:t>you</a:t>
            </a:r>
            <a:r>
              <a:rPr lang="de-DE" b="1" dirty="0" smtClean="0"/>
              <a:t> </a:t>
            </a:r>
            <a:r>
              <a:rPr lang="de-DE" b="1" dirty="0" err="1" smtClean="0"/>
              <a:t>have</a:t>
            </a:r>
            <a:r>
              <a:rPr lang="de-DE" b="1" dirty="0" smtClean="0"/>
              <a:t> a </a:t>
            </a:r>
            <a:r>
              <a:rPr lang="de-DE" b="1" dirty="0" err="1" smtClean="0"/>
              <a:t>opportunity</a:t>
            </a:r>
            <a:r>
              <a:rPr lang="de-DE" dirty="0" smtClean="0"/>
              <a:t> </a:t>
            </a:r>
            <a:r>
              <a:rPr lang="de-DE" dirty="0" err="1" smtClean="0"/>
              <a:t>to</a:t>
            </a:r>
            <a:r>
              <a:rPr lang="de-DE" dirty="0" smtClean="0"/>
              <a:t> </a:t>
            </a:r>
            <a:r>
              <a:rPr lang="de-DE" dirty="0" err="1" smtClean="0"/>
              <a:t>be</a:t>
            </a:r>
            <a:r>
              <a:rPr lang="de-DE" dirty="0" smtClean="0"/>
              <a:t> a </a:t>
            </a:r>
            <a:r>
              <a:rPr lang="de-DE" dirty="0" err="1" smtClean="0"/>
              <a:t>part</a:t>
            </a:r>
            <a:r>
              <a:rPr lang="de-DE" dirty="0" smtClean="0"/>
              <a:t> </a:t>
            </a:r>
            <a:r>
              <a:rPr lang="de-DE" dirty="0" err="1" smtClean="0"/>
              <a:t>of</a:t>
            </a:r>
            <a:r>
              <a:rPr lang="de-DE" dirty="0" smtClean="0"/>
              <a:t> </a:t>
            </a:r>
            <a:r>
              <a:rPr lang="de-DE" dirty="0" err="1" smtClean="0"/>
              <a:t>this</a:t>
            </a:r>
            <a:r>
              <a:rPr lang="de-DE" dirty="0" smtClean="0"/>
              <a:t> art.</a:t>
            </a:r>
            <a:endParaRPr lang="de-DE" dirty="0"/>
          </a:p>
        </p:txBody>
      </p:sp>
    </p:spTree>
    <p:extLst>
      <p:ext uri="{BB962C8B-B14F-4D97-AF65-F5344CB8AC3E}">
        <p14:creationId xmlns:p14="http://schemas.microsoft.com/office/powerpoint/2010/main" val="87458213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Galerie</Template>
  <TotalTime>0</TotalTime>
  <Words>163</Words>
  <Application>Microsoft Office PowerPoint</Application>
  <PresentationFormat>Breitbild</PresentationFormat>
  <Paragraphs>13</Paragraphs>
  <Slides>8</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8</vt:i4>
      </vt:variant>
    </vt:vector>
  </HeadingPairs>
  <TitlesOfParts>
    <vt:vector size="15" baseType="lpstr">
      <vt:lpstr>Algerian</vt:lpstr>
      <vt:lpstr>Arial</vt:lpstr>
      <vt:lpstr>Baskerville Old Face</vt:lpstr>
      <vt:lpstr>Bodoni MT Condensed</vt:lpstr>
      <vt:lpstr>Calibri</vt:lpstr>
      <vt:lpstr>Gill Sans MT</vt:lpstr>
      <vt:lpstr>Gallery</vt:lpstr>
      <vt:lpstr>museums in hagen</vt:lpstr>
      <vt:lpstr>Themes</vt:lpstr>
      <vt:lpstr>Hagen Open-air Museum (GERMAN: LWL-Freilichtmuseum Hagen )</vt:lpstr>
      <vt:lpstr>PowerPoint-Präsentation</vt:lpstr>
      <vt:lpstr>PowerPoint-Präsentation</vt:lpstr>
      <vt:lpstr>Ropemaking at the ropewalk</vt:lpstr>
      <vt:lpstr>In the east house Museum Hagen you can see the collection departments classical modern age and contemporary art, partially with reference to the original Folkwang collection of Karl Ernst. In the historical foyer art is shown about 1900 To see the architecture of the recollection“ from Sigrid Sigurdsson also „ .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Typical museums in      hagen</dc:title>
  <dc:creator>Anna Yakimenko</dc:creator>
  <cp:lastModifiedBy>Anna Yakimenko</cp:lastModifiedBy>
  <cp:revision>25</cp:revision>
  <dcterms:created xsi:type="dcterms:W3CDTF">2017-01-09T08:21:15Z</dcterms:created>
  <dcterms:modified xsi:type="dcterms:W3CDTF">2017-03-20T08:45:48Z</dcterms:modified>
</cp:coreProperties>
</file>