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71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9B971-6D71-4838-8CA2-44B55A34C6FB}" type="datetimeFigureOut">
              <a:rPr lang="pl-PL" smtClean="0"/>
              <a:t>2018-06-12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6F23-A18A-47E1-89FB-4B3EEDD794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34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4AF60A-713C-41BA-9788-4C493DDC0A9C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E37674-C1BA-4107-9B06-6D4CAC3A3DF5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412BE3-98CF-4E8F-B898-47679A45B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The Power of </a:t>
            </a:r>
            <a:r>
              <a:rPr lang="pl-PL" dirty="0" err="1"/>
              <a:t>Eggs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7E277ED-4A37-4AAD-82BB-78A049DE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Projekt </a:t>
            </a:r>
            <a:r>
              <a:rPr lang="pl-PL" dirty="0" err="1" smtClean="0"/>
              <a:t>eTwinning</a:t>
            </a:r>
            <a:r>
              <a:rPr lang="pl-PL" dirty="0" smtClean="0"/>
              <a:t> realizowany w roku szkolnym 2017/2018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2" y="428007"/>
            <a:ext cx="5042413" cy="37805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5" y="4706758"/>
            <a:ext cx="2557829" cy="16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447759-27B5-4C0C-893D-B1D7CD6B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Jajka na talerzu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1D87774-E775-4B28-B84B-EF26E41C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43533">
            <a:off x="7699743" y="1830271"/>
            <a:ext cx="3500700" cy="17800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2317325-734A-40FF-B8EE-2B02DD60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4150">
            <a:off x="6998865" y="4508582"/>
            <a:ext cx="3321866" cy="173854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EECD0A5-6206-48EB-AE62-55B012C3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7482">
            <a:off x="779145" y="2084832"/>
            <a:ext cx="66103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0884CD5-11C1-4579-AE7E-520EDD96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6598"/>
          <a:stretch/>
        </p:blipFill>
        <p:spPr>
          <a:xfrm rot="939030">
            <a:off x="7922250" y="2474285"/>
            <a:ext cx="3755732" cy="432695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023EED4-817F-448F-929B-947E7447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4572">
            <a:off x="1999529" y="788574"/>
            <a:ext cx="2962275" cy="385762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D5C640-6E94-4A56-B79B-B7855634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Robiliśmy również </a:t>
            </a:r>
            <a:r>
              <a:rPr lang="pl-PL" dirty="0" err="1"/>
              <a:t>loga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2F04036-D96E-4C90-840D-92C8D6A5E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9410">
            <a:off x="533281" y="3425378"/>
            <a:ext cx="3536718" cy="35207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BB38489-6A10-401D-911C-04F50E3C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8762">
            <a:off x="4626013" y="2850894"/>
            <a:ext cx="3018700" cy="39869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D007693-1C13-4384-9700-89D367EC2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4424">
            <a:off x="7750224" y="611059"/>
            <a:ext cx="3035519" cy="1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CCD538-AC64-4DD5-ABDA-F92DBEAB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Pisaliśmy wiersze o jajku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0DDBE91-84B6-4EF0-BD61-4079D74C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64057"/>
            <a:ext cx="3416051" cy="39614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522D8E5-F219-423E-9466-67F7100FC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63" y="2635054"/>
            <a:ext cx="62007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EC96CC-9384-4ABE-9737-C08453A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Wysyłaliśmy kartki z okazji </a:t>
            </a:r>
            <a:r>
              <a:rPr lang="pl-PL" dirty="0" err="1"/>
              <a:t>wielkanocy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DE5178D-6576-4147-80E1-5E4E4CC9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89" y="2084832"/>
            <a:ext cx="6480949" cy="45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9D5B14-3887-4734-A40D-3FF7EC93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pieczenie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40CB258-F095-417E-8796-9B43D95D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8" y="2084832"/>
            <a:ext cx="5564056" cy="41851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8E0F4ED-2887-45CE-B83C-7C7B9E28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4" y="2009954"/>
            <a:ext cx="6089699" cy="43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15B6FF-1421-4399-B19B-20D9AACA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Jest również ankieta ewaluacyjna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D04E202-170B-48C0-AFC1-B9D038B7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02" y="2694090"/>
            <a:ext cx="3422653" cy="333489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E9B5711-894A-47DB-806F-F87549CF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6" y="2998891"/>
            <a:ext cx="3461899" cy="30300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2CCD8CA-0516-4120-9A98-57C6D4535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36" y="2198978"/>
            <a:ext cx="3111784" cy="255697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C6F37E1-2512-49FC-8F9B-53AC90CFF844}"/>
              </a:ext>
            </a:extLst>
          </p:cNvPr>
          <p:cNvSpPr txBox="1"/>
          <p:nvPr/>
        </p:nvSpPr>
        <p:spPr>
          <a:xfrm>
            <a:off x="2757268" y="5064369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Każdy może ją zrobić na stronie </a:t>
            </a:r>
            <a:r>
              <a:rPr lang="pl-PL" sz="2400" dirty="0" err="1"/>
              <a:t>TwinSpace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80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BEFDC9-29CF-4CF5-8D5E-CAD6DC19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na koniec robiliśmy gry podsumowujące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6760265-7908-4959-9075-339DD99B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9" y="1890247"/>
            <a:ext cx="83629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D7BE99-C309-4A08-A517-AAE88D91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0" y="523222"/>
            <a:ext cx="9720072" cy="1499616"/>
          </a:xfrm>
        </p:spPr>
        <p:txBody>
          <a:bodyPr>
            <a:normAutofit/>
          </a:bodyPr>
          <a:lstStyle/>
          <a:p>
            <a:r>
              <a:rPr lang="pl-PL" sz="9600" dirty="0" err="1"/>
              <a:t>KOniec</a:t>
            </a:r>
            <a:endParaRPr lang="pl-PL" sz="9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A48020C-035F-4397-AA04-F59954178009}"/>
              </a:ext>
            </a:extLst>
          </p:cNvPr>
          <p:cNvSpPr txBox="1"/>
          <p:nvPr/>
        </p:nvSpPr>
        <p:spPr>
          <a:xfrm>
            <a:off x="8937356" y="6307811"/>
            <a:ext cx="325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Przygotował: Tomasz Warzecha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49F3F82-10BC-4CD2-BB0B-AD869670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31" y="2022838"/>
            <a:ext cx="57340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5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D75EA7-62E1-4D8B-B7D4-3D8D377B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12" y="272596"/>
            <a:ext cx="11635409" cy="1609344"/>
          </a:xfrm>
        </p:spPr>
        <p:txBody>
          <a:bodyPr/>
          <a:lstStyle/>
          <a:p>
            <a:r>
              <a:rPr lang="pl-PL" dirty="0"/>
              <a:t>Podział na grupy międzynarodowe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A020F98-D5DC-43D9-B532-DB0431B01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263" y="1495221"/>
            <a:ext cx="8320018" cy="5123628"/>
          </a:xfrm>
        </p:spPr>
      </p:pic>
    </p:spTree>
    <p:extLst>
      <p:ext uri="{BB962C8B-B14F-4D97-AF65-F5344CB8AC3E}">
        <p14:creationId xmlns:p14="http://schemas.microsoft.com/office/powerpoint/2010/main" val="6592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36B5DC-4667-4779-8A41-EABAADBE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Miejsca gdzie mieszkamy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350AF4C-6E38-45D4-B9A9-94C09A005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76" y="2366969"/>
            <a:ext cx="6555216" cy="3533101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A1D92DD-9ABC-4114-BDDA-433BFB990D39}"/>
              </a:ext>
            </a:extLst>
          </p:cNvPr>
          <p:cNvSpPr txBox="1"/>
          <p:nvPr/>
        </p:nvSpPr>
        <p:spPr>
          <a:xfrm>
            <a:off x="7726018" y="2366969"/>
            <a:ext cx="4598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1.Egri SZC </a:t>
            </a:r>
            <a:r>
              <a:rPr lang="pl-PL" dirty="0" err="1"/>
              <a:t>Bornemissza</a:t>
            </a:r>
            <a:r>
              <a:rPr lang="pl-PL" dirty="0"/>
              <a:t> </a:t>
            </a:r>
            <a:r>
              <a:rPr lang="pl-PL" dirty="0" err="1"/>
              <a:t>Gergely</a:t>
            </a:r>
            <a:r>
              <a:rPr lang="pl-PL" dirty="0"/>
              <a:t> </a:t>
            </a:r>
            <a:r>
              <a:rPr lang="pl-PL" dirty="0" err="1"/>
              <a:t>Szakgimnáziuma</a:t>
            </a:r>
            <a:endParaRPr lang="pl-PL" dirty="0"/>
          </a:p>
          <a:p>
            <a:r>
              <a:rPr lang="pl-PL" dirty="0"/>
              <a:t>2 </a:t>
            </a:r>
            <a:r>
              <a:rPr lang="pl-PL" dirty="0" err="1"/>
              <a:t>İ.Həsənov</a:t>
            </a:r>
            <a:r>
              <a:rPr lang="pl-PL" dirty="0"/>
              <a:t> </a:t>
            </a:r>
            <a:r>
              <a:rPr lang="pl-PL" dirty="0" err="1"/>
              <a:t>adına</a:t>
            </a:r>
            <a:r>
              <a:rPr lang="pl-PL" dirty="0"/>
              <a:t> </a:t>
            </a:r>
            <a:r>
              <a:rPr lang="pl-PL" dirty="0" err="1"/>
              <a:t>İsmayıllı</a:t>
            </a:r>
            <a:r>
              <a:rPr lang="pl-PL" dirty="0"/>
              <a:t> </a:t>
            </a:r>
            <a:r>
              <a:rPr lang="pl-PL" dirty="0" err="1"/>
              <a:t>şəhər</a:t>
            </a:r>
            <a:r>
              <a:rPr lang="pl-PL" dirty="0"/>
              <a:t> 1 </a:t>
            </a:r>
            <a:r>
              <a:rPr lang="pl-PL" dirty="0" err="1"/>
              <a:t>saylı</a:t>
            </a:r>
            <a:r>
              <a:rPr lang="pl-PL" dirty="0"/>
              <a:t> tam </a:t>
            </a:r>
            <a:r>
              <a:rPr lang="pl-PL" dirty="0" err="1"/>
              <a:t>orta</a:t>
            </a:r>
            <a:r>
              <a:rPr lang="pl-PL" dirty="0"/>
              <a:t> </a:t>
            </a:r>
            <a:r>
              <a:rPr lang="pl-PL" dirty="0" err="1"/>
              <a:t>məktəb</a:t>
            </a:r>
            <a:endParaRPr lang="pl-PL" dirty="0"/>
          </a:p>
          <a:p>
            <a:r>
              <a:rPr lang="pl-PL" dirty="0"/>
              <a:t>3 PSP Krośnica</a:t>
            </a:r>
          </a:p>
          <a:p>
            <a:r>
              <a:rPr lang="pl-PL" dirty="0"/>
              <a:t>4 PSP z Oddziałem Przedszkolnym w </a:t>
            </a:r>
            <a:r>
              <a:rPr lang="pl-PL" dirty="0" err="1"/>
              <a:t>Dębiu</a:t>
            </a:r>
            <a:endParaRPr lang="pl-PL" dirty="0"/>
          </a:p>
          <a:p>
            <a:r>
              <a:rPr lang="pl-PL" dirty="0"/>
              <a:t>5 SP Bukowa</a:t>
            </a:r>
          </a:p>
          <a:p>
            <a:r>
              <a:rPr lang="pl-PL" dirty="0"/>
              <a:t>6 Szkoła Podstawowa nr 1 im. Stanisława Jachowicza</a:t>
            </a:r>
          </a:p>
          <a:p>
            <a:r>
              <a:rPr lang="pl-PL" dirty="0"/>
              <a:t>7 Szkoła Podstawowa nr 2</a:t>
            </a:r>
          </a:p>
          <a:p>
            <a:r>
              <a:rPr lang="pl-PL" dirty="0"/>
              <a:t>8 ZSP Udanin</a:t>
            </a:r>
          </a:p>
          <a:p>
            <a:r>
              <a:rPr lang="pl-PL" dirty="0"/>
              <a:t>9 ZŠ </a:t>
            </a:r>
            <a:r>
              <a:rPr lang="pl-PL" dirty="0" err="1"/>
              <a:t>Opava</a:t>
            </a:r>
            <a:r>
              <a:rPr lang="pl-PL" dirty="0"/>
              <a:t> - </a:t>
            </a:r>
            <a:r>
              <a:rPr lang="pl-PL" dirty="0" err="1"/>
              <a:t>Kylešovice</a:t>
            </a:r>
            <a:endParaRPr lang="pl-PL" dirty="0"/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5233595-EF20-45C3-B729-F3C95709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2" y="343759"/>
            <a:ext cx="5077116" cy="17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B8C841-77C4-465B-B0EC-CFD16F41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50" y="585216"/>
            <a:ext cx="9720072" cy="1499616"/>
          </a:xfrm>
        </p:spPr>
        <p:txBody>
          <a:bodyPr/>
          <a:lstStyle/>
          <a:p>
            <a:r>
              <a:rPr lang="pl-PL" dirty="0"/>
              <a:t>Kto kim jest?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B5AC63F5-F38D-4AD9-899D-914FC970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5634">
            <a:off x="470827" y="2555086"/>
            <a:ext cx="4051745" cy="260872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E0E6588A-75BD-4F45-82F7-637D5C31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9059">
            <a:off x="4056021" y="1672552"/>
            <a:ext cx="4253200" cy="259917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0B2DB45A-0949-45D7-881A-90CAE40AD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0392">
            <a:off x="7305822" y="1238326"/>
            <a:ext cx="3819378" cy="264014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DB3E73F6-5A31-46BC-813D-90A7F21EB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4982">
            <a:off x="2721999" y="3928596"/>
            <a:ext cx="4009297" cy="246070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xmlns="" id="{4371A6CF-FAE8-4E97-9D58-58DE4C71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1794">
            <a:off x="7571085" y="4269763"/>
            <a:ext cx="3627658" cy="23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49D0A128-445B-46DC-95FE-050440FFFF96}"/>
              </a:ext>
            </a:extLst>
          </p:cNvPr>
          <p:cNvSpPr/>
          <p:nvPr/>
        </p:nvSpPr>
        <p:spPr>
          <a:xfrm>
            <a:off x="950230" y="3503889"/>
            <a:ext cx="430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666666"/>
                </a:solidFill>
                <a:latin typeface="apercuregular"/>
              </a:rPr>
              <a:t> </a:t>
            </a:r>
            <a:r>
              <a:rPr lang="pl-PL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Penguins</a:t>
            </a:r>
            <a:r>
              <a:rPr lang="pl-PL" dirty="0">
                <a:solidFill>
                  <a:srgbClr val="666666"/>
                </a:solidFill>
                <a:latin typeface="apercuregular"/>
              </a:rPr>
              <a:t> - CLASS 5 &amp; 7 - Krośnica, POLAND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3517E74-3B3A-4D47-9EA9-66E5B93C269A}"/>
              </a:ext>
            </a:extLst>
          </p:cNvPr>
          <p:cNvSpPr/>
          <p:nvPr/>
        </p:nvSpPr>
        <p:spPr>
          <a:xfrm>
            <a:off x="7729376" y="2573500"/>
            <a:ext cx="364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666666"/>
                </a:solidFill>
                <a:latin typeface="apercuregular"/>
              </a:rPr>
              <a:t> </a:t>
            </a:r>
            <a:r>
              <a:rPr lang="pl-PL" dirty="0" err="1">
                <a:solidFill>
                  <a:srgbClr val="40E0D0"/>
                </a:solidFill>
                <a:latin typeface="comic sans ms" panose="030F0702030302020204" pitchFamily="66" charset="0"/>
              </a:rPr>
              <a:t>Stork</a:t>
            </a:r>
            <a:r>
              <a:rPr lang="pl-PL" dirty="0">
                <a:solidFill>
                  <a:srgbClr val="666666"/>
                </a:solidFill>
                <a:latin typeface="apercuregular"/>
              </a:rPr>
              <a:t> - CLASS 3 - Krośnica, POLAND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3E691F0-DE24-4AD9-8FD3-4A5408AEA0FF}"/>
              </a:ext>
            </a:extLst>
          </p:cNvPr>
          <p:cNvSpPr/>
          <p:nvPr/>
        </p:nvSpPr>
        <p:spPr>
          <a:xfrm>
            <a:off x="8107533" y="4765024"/>
            <a:ext cx="355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 err="1">
                <a:solidFill>
                  <a:srgbClr val="FAEBD7"/>
                </a:solidFill>
                <a:latin typeface="apercuregular"/>
              </a:rPr>
              <a:t>Platypus</a:t>
            </a:r>
            <a:r>
              <a:rPr lang="pl-PL" b="1" i="1" dirty="0">
                <a:solidFill>
                  <a:srgbClr val="FAEBD7"/>
                </a:solidFill>
                <a:latin typeface="apercuregular"/>
              </a:rPr>
              <a:t>   Class 11     Eger, </a:t>
            </a:r>
            <a:r>
              <a:rPr lang="pl-PL" b="1" i="1" dirty="0" err="1">
                <a:solidFill>
                  <a:srgbClr val="FAEBD7"/>
                </a:solidFill>
                <a:latin typeface="apercuregular"/>
              </a:rPr>
              <a:t>Hungary</a:t>
            </a:r>
            <a:endParaRPr lang="pl-PL" b="1" i="0" dirty="0">
              <a:solidFill>
                <a:srgbClr val="666666"/>
              </a:solidFill>
              <a:effectLst/>
              <a:latin typeface="apercuregular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9B3AE3B-6FCA-4E5E-84EB-E94E107755AD}"/>
              </a:ext>
            </a:extLst>
          </p:cNvPr>
          <p:cNvSpPr/>
          <p:nvPr/>
        </p:nvSpPr>
        <p:spPr>
          <a:xfrm>
            <a:off x="950230" y="5970606"/>
            <a:ext cx="440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percuregular"/>
              </a:rPr>
              <a:t>Owls  </a:t>
            </a:r>
            <a:r>
              <a:rPr lang="en-US" dirty="0">
                <a:solidFill>
                  <a:srgbClr val="666666"/>
                </a:solidFill>
                <a:latin typeface="apercuregular"/>
              </a:rPr>
              <a:t>class 5 </a:t>
            </a:r>
            <a:r>
              <a:rPr lang="en-US" dirty="0" err="1">
                <a:solidFill>
                  <a:srgbClr val="666666"/>
                </a:solidFill>
                <a:latin typeface="apercuregular"/>
              </a:rPr>
              <a:t>Opava</a:t>
            </a:r>
            <a:r>
              <a:rPr lang="en-US" dirty="0">
                <a:solidFill>
                  <a:srgbClr val="666666"/>
                </a:solidFill>
                <a:latin typeface="apercuregular"/>
              </a:rPr>
              <a:t>, Czech Republic</a:t>
            </a:r>
            <a:endParaRPr lang="pl-PL" dirty="0"/>
          </a:p>
        </p:txBody>
      </p:sp>
      <p:pic>
        <p:nvPicPr>
          <p:cNvPr id="3093" name="Picture 21" descr="https://twinspace.etwinning.net/files/collabspace/0/20/520/61520/images/b7114102f.gif">
            <a:extLst>
              <a:ext uri="{FF2B5EF4-FFF2-40B4-BE49-F238E27FC236}">
                <a16:creationId xmlns:a16="http://schemas.microsoft.com/office/drawing/2014/main" xmlns="" id="{7B87E784-335F-47DD-B279-A43DDF57E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96" y="5563916"/>
            <a:ext cx="1418016" cy="11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s://twinspace.etwinning.net/files/collabspace/0/20/520/61520/images/aeb5982b.gif">
            <a:extLst>
              <a:ext uri="{FF2B5EF4-FFF2-40B4-BE49-F238E27FC236}">
                <a16:creationId xmlns:a16="http://schemas.microsoft.com/office/drawing/2014/main" xmlns="" id="{5779182C-4D3F-4C3C-B60E-C50076B66B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55" y="4428067"/>
            <a:ext cx="2167523" cy="10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s://twinspace.etwinning.net/files/collabspace/0/20/520/61520/images/a7b8a6eb.gif">
            <a:extLst>
              <a:ext uri="{FF2B5EF4-FFF2-40B4-BE49-F238E27FC236}">
                <a16:creationId xmlns:a16="http://schemas.microsoft.com/office/drawing/2014/main" xmlns="" id="{100F4886-7D88-4A29-91B2-98573B65E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79" y="2110466"/>
            <a:ext cx="13144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s://twinspace.etwinning.net/files/collabspace/0/20/520/61520/images/aece0ef7.gif">
            <a:extLst>
              <a:ext uri="{FF2B5EF4-FFF2-40B4-BE49-F238E27FC236}">
                <a16:creationId xmlns:a16="http://schemas.microsoft.com/office/drawing/2014/main" xmlns="" id="{E10D3242-1408-4DEA-BF88-5D9B9E209C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58" y="3046661"/>
            <a:ext cx="2035273" cy="12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7DF19B94-216A-4EF1-9DFA-AC8D611C579A}"/>
              </a:ext>
            </a:extLst>
          </p:cNvPr>
          <p:cNvSpPr/>
          <p:nvPr/>
        </p:nvSpPr>
        <p:spPr>
          <a:xfrm>
            <a:off x="375482" y="317010"/>
            <a:ext cx="116970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KAŻDA GRUPA WYBRAŁA SOBIE </a:t>
            </a:r>
            <a:r>
              <a:rPr lang="pl-P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NAZWĘ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pl-P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wierzę, które znosi jaja</a:t>
            </a: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0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B043EABF-A171-48FC-BCBB-150FA6C2F23B}"/>
              </a:ext>
            </a:extLst>
          </p:cNvPr>
          <p:cNvSpPr/>
          <p:nvPr/>
        </p:nvSpPr>
        <p:spPr>
          <a:xfrm>
            <a:off x="4192678" y="286236"/>
            <a:ext cx="344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666666"/>
                </a:solidFill>
                <a:latin typeface="apercubold"/>
              </a:rPr>
              <a:t>CUCKOOS- </a:t>
            </a:r>
            <a:r>
              <a:rPr lang="pl-PL" dirty="0" err="1">
                <a:solidFill>
                  <a:srgbClr val="666666"/>
                </a:solidFill>
                <a:latin typeface="apercubold"/>
              </a:rPr>
              <a:t>class</a:t>
            </a:r>
            <a:r>
              <a:rPr lang="pl-PL" dirty="0">
                <a:solidFill>
                  <a:srgbClr val="666666"/>
                </a:solidFill>
                <a:latin typeface="apercubold"/>
              </a:rPr>
              <a:t> 6 -Bukowa, Poland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2082669-6793-4BF6-A16A-9CC3F187CA52}"/>
              </a:ext>
            </a:extLst>
          </p:cNvPr>
          <p:cNvSpPr/>
          <p:nvPr/>
        </p:nvSpPr>
        <p:spPr>
          <a:xfrm>
            <a:off x="7334580" y="2078203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666666"/>
                </a:solidFill>
                <a:latin typeface="comic sans ms" panose="030F0702030302020204" pitchFamily="66" charset="0"/>
              </a:rPr>
              <a:t>Crocodiles</a:t>
            </a:r>
            <a:r>
              <a:rPr lang="pl-PL" dirty="0">
                <a:solidFill>
                  <a:srgbClr val="666666"/>
                </a:solidFill>
                <a:latin typeface="comic sans ms" panose="030F0702030302020204" pitchFamily="66" charset="0"/>
              </a:rPr>
              <a:t> - </a:t>
            </a:r>
            <a:r>
              <a:rPr lang="pl-PL" dirty="0" err="1">
                <a:solidFill>
                  <a:srgbClr val="666666"/>
                </a:solidFill>
                <a:latin typeface="comic sans ms" panose="030F0702030302020204" pitchFamily="66" charset="0"/>
              </a:rPr>
              <a:t>class</a:t>
            </a:r>
            <a:r>
              <a:rPr lang="pl-PL" dirty="0">
                <a:solidFill>
                  <a:srgbClr val="666666"/>
                </a:solidFill>
                <a:latin typeface="comic sans ms" panose="030F0702030302020204" pitchFamily="66" charset="0"/>
              </a:rPr>
              <a:t>    - Twardogóra, POLAND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001E09D-4D8E-455F-910A-22404E8C5EEF}"/>
              </a:ext>
            </a:extLst>
          </p:cNvPr>
          <p:cNvSpPr/>
          <p:nvPr/>
        </p:nvSpPr>
        <p:spPr>
          <a:xfrm>
            <a:off x="521606" y="3636038"/>
            <a:ext cx="476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7. Parrots - class      - </a:t>
            </a:r>
            <a:r>
              <a:rPr lang="en-US" dirty="0" err="1">
                <a:solidFill>
                  <a:srgbClr val="666666"/>
                </a:solidFill>
                <a:latin typeface="comic sans ms" panose="030F0702030302020204" pitchFamily="66" charset="0"/>
              </a:rPr>
              <a:t>Bełchatów</a:t>
            </a:r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, POLAND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31178B7-DF7A-496F-B170-E5A4CE956534}"/>
              </a:ext>
            </a:extLst>
          </p:cNvPr>
          <p:cNvSpPr/>
          <p:nvPr/>
        </p:nvSpPr>
        <p:spPr>
          <a:xfrm>
            <a:off x="8062343" y="5623560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8. Snakes - class 7, </a:t>
            </a:r>
            <a:r>
              <a:rPr lang="en-US" dirty="0" err="1">
                <a:solidFill>
                  <a:srgbClr val="666666"/>
                </a:solidFill>
                <a:latin typeface="comic sans ms" panose="030F0702030302020204" pitchFamily="66" charset="0"/>
              </a:rPr>
              <a:t>Udanin</a:t>
            </a:r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, POLAND</a:t>
            </a:r>
            <a:endParaRPr lang="pl-PL" dirty="0"/>
          </a:p>
        </p:txBody>
      </p:sp>
      <p:pic>
        <p:nvPicPr>
          <p:cNvPr id="4104" name="Picture 8" descr="https://twinspace.etwinning.net/files/collabspace/0/20/520/61520/images/b5ad0693.gif">
            <a:extLst>
              <a:ext uri="{FF2B5EF4-FFF2-40B4-BE49-F238E27FC236}">
                <a16:creationId xmlns:a16="http://schemas.microsoft.com/office/drawing/2014/main" xmlns="" id="{D5FDFF53-9AA2-4B99-B99B-429AC7076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75" y="1244887"/>
            <a:ext cx="2788805" cy="13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twinspace.etwinning.net/files/collabspace/0/20/520/61520/images/bb1089513.gif">
            <a:extLst>
              <a:ext uri="{FF2B5EF4-FFF2-40B4-BE49-F238E27FC236}">
                <a16:creationId xmlns:a16="http://schemas.microsoft.com/office/drawing/2014/main" xmlns="" id="{B2C7F9F3-9B0D-43C9-AAE3-E1D72F42F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1" y="2992542"/>
            <a:ext cx="1183089" cy="16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twinspace.etwinning.net/files/collabspace/0/20/520/61520/images/baf95353.gif">
            <a:extLst>
              <a:ext uri="{FF2B5EF4-FFF2-40B4-BE49-F238E27FC236}">
                <a16:creationId xmlns:a16="http://schemas.microsoft.com/office/drawing/2014/main" xmlns="" id="{4345BDDF-FFDA-46D2-9592-28F15AC6C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11" y="4923473"/>
            <a:ext cx="2381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13351F7-2314-412D-AEF6-3A5F5F8AD3E5}"/>
              </a:ext>
            </a:extLst>
          </p:cNvPr>
          <p:cNvSpPr/>
          <p:nvPr/>
        </p:nvSpPr>
        <p:spPr>
          <a:xfrm>
            <a:off x="4473992" y="1251560"/>
            <a:ext cx="513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9. Turkeys/</a:t>
            </a:r>
            <a:r>
              <a:rPr lang="en-US" dirty="0" err="1">
                <a:solidFill>
                  <a:srgbClr val="666666"/>
                </a:solidFill>
                <a:latin typeface="comic sans ms" panose="030F0702030302020204" pitchFamily="66" charset="0"/>
              </a:rPr>
              <a:t>Puten</a:t>
            </a:r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 - class 6, </a:t>
            </a:r>
            <a:r>
              <a:rPr lang="en-US" dirty="0" err="1">
                <a:solidFill>
                  <a:srgbClr val="666666"/>
                </a:solidFill>
                <a:latin typeface="comic sans ms" panose="030F0702030302020204" pitchFamily="66" charset="0"/>
              </a:rPr>
              <a:t>Krośnica</a:t>
            </a:r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, POLAND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805DB92-C413-4B59-813A-FDA9D41186AE}"/>
              </a:ext>
            </a:extLst>
          </p:cNvPr>
          <p:cNvSpPr/>
          <p:nvPr/>
        </p:nvSpPr>
        <p:spPr>
          <a:xfrm>
            <a:off x="2237229" y="3229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666666"/>
                </a:solidFill>
                <a:latin typeface="comic sans ms, cursive"/>
              </a:rPr>
              <a:t>10. </a:t>
            </a:r>
            <a:r>
              <a:rPr lang="pl-PL" dirty="0" err="1">
                <a:solidFill>
                  <a:srgbClr val="666666"/>
                </a:solidFill>
                <a:latin typeface="comic sans ms, cursive"/>
              </a:rPr>
              <a:t>Dragons</a:t>
            </a:r>
            <a:r>
              <a:rPr lang="pl-PL" dirty="0">
                <a:solidFill>
                  <a:srgbClr val="666666"/>
                </a:solidFill>
                <a:latin typeface="comic sans ms, cursive"/>
              </a:rPr>
              <a:t>/</a:t>
            </a:r>
            <a:r>
              <a:rPr lang="pl-PL" dirty="0" err="1">
                <a:solidFill>
                  <a:srgbClr val="666666"/>
                </a:solidFill>
                <a:latin typeface="comic sans ms, cursive"/>
              </a:rPr>
              <a:t>Drachen</a:t>
            </a:r>
            <a:r>
              <a:rPr lang="pl-PL" dirty="0">
                <a:solidFill>
                  <a:srgbClr val="666666"/>
                </a:solidFill>
                <a:latin typeface="comic sans ms, cursive"/>
              </a:rPr>
              <a:t> - class4,Dębie,POLAND</a:t>
            </a:r>
            <a:endParaRPr lang="pl-PL" dirty="0">
              <a:solidFill>
                <a:srgbClr val="666666"/>
              </a:solidFill>
              <a:latin typeface="apercuregular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278B1DCA-E67D-4A71-ABC9-58310C67052C}"/>
              </a:ext>
            </a:extLst>
          </p:cNvPr>
          <p:cNvSpPr/>
          <p:nvPr/>
        </p:nvSpPr>
        <p:spPr>
          <a:xfrm>
            <a:off x="7484479" y="4447551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666666"/>
                </a:solidFill>
                <a:latin typeface="comic sans ms" panose="030F0702030302020204" pitchFamily="66" charset="0"/>
              </a:rPr>
              <a:t>11. </a:t>
            </a:r>
            <a:r>
              <a:rPr lang="pl-PL" dirty="0" err="1">
                <a:solidFill>
                  <a:srgbClr val="666666"/>
                </a:solidFill>
                <a:latin typeface="comic sans ms" panose="030F0702030302020204" pitchFamily="66" charset="0"/>
              </a:rPr>
              <a:t>Eagles</a:t>
            </a:r>
            <a:r>
              <a:rPr lang="pl-PL" dirty="0">
                <a:solidFill>
                  <a:srgbClr val="666666"/>
                </a:solidFill>
                <a:latin typeface="comic sans ms" panose="030F0702030302020204" pitchFamily="66" charset="0"/>
              </a:rPr>
              <a:t> - </a:t>
            </a:r>
            <a:r>
              <a:rPr lang="pl-PL" dirty="0" err="1">
                <a:solidFill>
                  <a:srgbClr val="666666"/>
                </a:solidFill>
                <a:latin typeface="comic sans ms" panose="030F0702030302020204" pitchFamily="66" charset="0"/>
              </a:rPr>
              <a:t>Ismayilli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5794632-DD68-49F1-92A4-2D8AA21ACBD8}"/>
              </a:ext>
            </a:extLst>
          </p:cNvPr>
          <p:cNvSpPr/>
          <p:nvPr/>
        </p:nvSpPr>
        <p:spPr>
          <a:xfrm>
            <a:off x="4068380" y="589313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12. Turtles - </a:t>
            </a:r>
            <a:r>
              <a:rPr lang="en-US" dirty="0" err="1">
                <a:solidFill>
                  <a:srgbClr val="666666"/>
                </a:solidFill>
                <a:latin typeface="comic sans ms" panose="030F0702030302020204" pitchFamily="66" charset="0"/>
              </a:rPr>
              <a:t>Udanin</a:t>
            </a:r>
            <a:r>
              <a:rPr lang="en-US" dirty="0">
                <a:solidFill>
                  <a:srgbClr val="666666"/>
                </a:solidFill>
                <a:latin typeface="comic sans ms" panose="030F0702030302020204" pitchFamily="66" charset="0"/>
              </a:rPr>
              <a:t>, class 5</a:t>
            </a:r>
            <a:endParaRPr lang="pl-PL" dirty="0"/>
          </a:p>
        </p:txBody>
      </p:sp>
      <p:pic>
        <p:nvPicPr>
          <p:cNvPr id="5122" name="Picture 2" descr="https://twinspace.etwinning.net/files/collabspace/0/20/520/61520/images/b9dcfce9.gif">
            <a:extLst>
              <a:ext uri="{FF2B5EF4-FFF2-40B4-BE49-F238E27FC236}">
                <a16:creationId xmlns:a16="http://schemas.microsoft.com/office/drawing/2014/main" xmlns="" id="{C6DAE186-9391-4E0A-BF27-EDD3BB348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90" y="4122115"/>
            <a:ext cx="1589210" cy="14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Prisma Dragon.gif">
            <a:extLst>
              <a:ext uri="{FF2B5EF4-FFF2-40B4-BE49-F238E27FC236}">
                <a16:creationId xmlns:a16="http://schemas.microsoft.com/office/drawing/2014/main" xmlns="" id="{69510330-26FC-40F0-A791-97156D896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1" y="3006507"/>
            <a:ext cx="1411827" cy="8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winspace.etwinning.net/files/collabspace/0/20/520/61520/images/b310c9107.gif">
            <a:extLst>
              <a:ext uri="{FF2B5EF4-FFF2-40B4-BE49-F238E27FC236}">
                <a16:creationId xmlns:a16="http://schemas.microsoft.com/office/drawing/2014/main" xmlns="" id="{D13FE033-CD5E-4735-836D-141467551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51" y="1031413"/>
            <a:ext cx="1714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F9B680-C094-44EF-B7C6-965089C1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dowiadujemy się </a:t>
            </a:r>
            <a:r>
              <a:rPr lang="pl-PL" dirty="0"/>
              <a:t>o </a:t>
            </a:r>
            <a:r>
              <a:rPr lang="pl-PL" dirty="0" smtClean="0"/>
              <a:t>zwierzętach…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5AA2CA4-2F30-4C19-A22F-F2A278F2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26" y="2084832"/>
            <a:ext cx="80676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B8C973-4B68-494F-AF74-907C7E04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dekorowaliśmy </a:t>
            </a:r>
            <a:r>
              <a:rPr lang="pl-PL" dirty="0"/>
              <a:t>jajka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0402C3-8C15-4D19-9E4A-94E372F3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52435"/>
            <a:ext cx="4767379" cy="41510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217553B-6B6B-4404-A567-F9E7DD75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60" y="2507459"/>
            <a:ext cx="5569362" cy="36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182</Words>
  <Application>Microsoft Office PowerPoint</Application>
  <PresentationFormat>Niestandardowy</PresentationFormat>
  <Paragraphs>40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Integralny</vt:lpstr>
      <vt:lpstr>The Power of Eggs</vt:lpstr>
      <vt:lpstr>Podział na grupy międzynarodowe</vt:lpstr>
      <vt:lpstr>Miejsca gdzie mieszkamy</vt:lpstr>
      <vt:lpstr>Kto kim jest?</vt:lpstr>
      <vt:lpstr>Prezentacja programu PowerPoint</vt:lpstr>
      <vt:lpstr>Prezentacja programu PowerPoint</vt:lpstr>
      <vt:lpstr>Prezentacja programu PowerPoint</vt:lpstr>
      <vt:lpstr>dowiadujemy się o zwierzętach…</vt:lpstr>
      <vt:lpstr>dekorowaliśmy jajka</vt:lpstr>
      <vt:lpstr>Jajka na talerzu </vt:lpstr>
      <vt:lpstr>Robiliśmy również loga</vt:lpstr>
      <vt:lpstr>Pisaliśmy wiersze o jajku</vt:lpstr>
      <vt:lpstr>Wysyłaliśmy kartki z okazji wielkanocy</vt:lpstr>
      <vt:lpstr>pieczenie</vt:lpstr>
      <vt:lpstr>Jest również ankieta ewaluacyjna</vt:lpstr>
      <vt:lpstr>I na koniec robiliśmy gry podsumowujące 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Eggs</dc:title>
  <dc:creator>Tomek</dc:creator>
  <cp:lastModifiedBy>Edyta Bieniek</cp:lastModifiedBy>
  <cp:revision>16</cp:revision>
  <dcterms:created xsi:type="dcterms:W3CDTF">2018-06-03T16:00:35Z</dcterms:created>
  <dcterms:modified xsi:type="dcterms:W3CDTF">2018-06-12T20:28:19Z</dcterms:modified>
</cp:coreProperties>
</file>