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59" r:id="rId5"/>
    <p:sldId id="263" r:id="rId6"/>
    <p:sldId id="285" r:id="rId7"/>
    <p:sldId id="286" r:id="rId8"/>
    <p:sldId id="287" r:id="rId9"/>
    <p:sldId id="288" r:id="rId10"/>
    <p:sldId id="268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8C5"/>
    <a:srgbClr val="8DBE2F"/>
    <a:srgbClr val="E4B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574" autoAdjust="0"/>
  </p:normalViewPr>
  <p:slideViewPr>
    <p:cSldViewPr snapToGrid="0" snapToObjects="1">
      <p:cViewPr varScale="1">
        <p:scale>
          <a:sx n="120" d="100"/>
          <a:sy n="120" d="100"/>
        </p:scale>
        <p:origin x="121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BBE6-0360-C54E-834A-A0FE3E64BD2D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670C-310D-AA45-A9DA-8BCE53E54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5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BBE6-0360-C54E-834A-A0FE3E64BD2D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670C-310D-AA45-A9DA-8BCE53E54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7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BBE6-0360-C54E-834A-A0FE3E64BD2D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670C-310D-AA45-A9DA-8BCE53E54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8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BBE6-0360-C54E-834A-A0FE3E64BD2D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670C-310D-AA45-A9DA-8BCE53E54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3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BBE6-0360-C54E-834A-A0FE3E64BD2D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670C-310D-AA45-A9DA-8BCE53E54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4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BBE6-0360-C54E-834A-A0FE3E64BD2D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670C-310D-AA45-A9DA-8BCE53E54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5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BBE6-0360-C54E-834A-A0FE3E64BD2D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670C-310D-AA45-A9DA-8BCE53E54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1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BBE6-0360-C54E-834A-A0FE3E64BD2D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670C-310D-AA45-A9DA-8BCE53E54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6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BBE6-0360-C54E-834A-A0FE3E64BD2D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670C-310D-AA45-A9DA-8BCE53E54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9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BBE6-0360-C54E-834A-A0FE3E64BD2D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670C-310D-AA45-A9DA-8BCE53E54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0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BBE6-0360-C54E-834A-A0FE3E64BD2D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670C-310D-AA45-A9DA-8BCE53E54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9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4520" y="274638"/>
            <a:ext cx="66522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4520" y="1600200"/>
            <a:ext cx="6652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  <a:p>
            <a:pPr lvl="3"/>
            <a:r>
              <a:rPr lang="sl-SI" dirty="0" smtClean="0"/>
              <a:t>Fourth level</a:t>
            </a:r>
          </a:p>
          <a:p>
            <a:pPr lvl="4"/>
            <a:r>
              <a:rPr lang="sl-SI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BBE6-0360-C54E-834A-A0FE3E64BD2D}" type="datetimeFigureOut">
              <a:rPr lang="en-US" smtClean="0"/>
              <a:pPr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F670C-310D-AA45-A9DA-8BCE53E54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Maven Pro Bold"/>
          <a:ea typeface="+mj-ea"/>
          <a:cs typeface="Maven Pro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FFFFFF"/>
          </a:solidFill>
          <a:latin typeface="Maven Pro Medium"/>
          <a:ea typeface="+mn-ea"/>
          <a:cs typeface="Maven Pro Medium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FFFFFF"/>
          </a:solidFill>
          <a:latin typeface="Maven Pro Medium"/>
          <a:ea typeface="+mn-ea"/>
          <a:cs typeface="Maven Pr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Maven Pro Medium"/>
          <a:ea typeface="+mn-ea"/>
          <a:cs typeface="Maven Pr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FFFFFF"/>
          </a:solidFill>
          <a:latin typeface="Maven Pro Medium"/>
          <a:ea typeface="+mn-ea"/>
          <a:cs typeface="Maven Pr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FFFFFF"/>
          </a:solidFill>
          <a:latin typeface="Maven Pro Medium"/>
          <a:ea typeface="+mn-ea"/>
          <a:cs typeface="Maven Pr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2450" y="1386503"/>
            <a:ext cx="7057646" cy="1773376"/>
          </a:xfrm>
        </p:spPr>
        <p:txBody>
          <a:bodyPr>
            <a:noAutofit/>
          </a:bodyPr>
          <a:lstStyle/>
          <a:p>
            <a:r>
              <a:rPr lang="en-US" sz="5400" dirty="0"/>
              <a:t>School of Economics Ljubljana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4819" y="3886200"/>
            <a:ext cx="6414568" cy="1752600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Prešernova</a:t>
            </a:r>
            <a:r>
              <a:rPr lang="en-US" dirty="0" smtClean="0">
                <a:solidFill>
                  <a:srgbClr val="FFFFFF"/>
                </a:solidFill>
              </a:rPr>
              <a:t> 6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1000 Ljubljana</a:t>
            </a:r>
            <a:r>
              <a:rPr lang="sl-SI" dirty="0" smtClean="0">
                <a:solidFill>
                  <a:srgbClr val="FFFFFF"/>
                </a:solidFill>
              </a:rPr>
              <a:t>, </a:t>
            </a:r>
            <a:r>
              <a:rPr lang="sl-SI" dirty="0" err="1" smtClean="0">
                <a:solidFill>
                  <a:srgbClr val="FFFFFF"/>
                </a:solidFill>
              </a:rPr>
              <a:t>Slovenia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/>
              <a:t>O</a:t>
            </a:r>
            <a:r>
              <a:rPr lang="sl-SI" dirty="0" err="1" smtClean="0"/>
              <a:t>ptions</a:t>
            </a:r>
            <a:r>
              <a:rPr lang="sl-SI" dirty="0" smtClean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 smtClean="0"/>
              <a:t>continouing</a:t>
            </a:r>
            <a:r>
              <a:rPr lang="sl-SI" dirty="0" smtClean="0"/>
              <a:t> </a:t>
            </a:r>
            <a:r>
              <a:rPr lang="sl-SI" dirty="0" err="1"/>
              <a:t>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149" y="1768654"/>
            <a:ext cx="6600445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sl-SI" sz="2400" dirty="0" smtClean="0">
                <a:latin typeface="Maven Pro Black"/>
                <a:cs typeface="Maven Pro Black"/>
              </a:rPr>
              <a:t>ECONOMIC </a:t>
            </a:r>
            <a:r>
              <a:rPr lang="sl-SI" sz="2400" dirty="0" smtClean="0">
                <a:latin typeface="Maven Pro Black"/>
                <a:cs typeface="Maven Pro Black"/>
              </a:rPr>
              <a:t>TEHNICIAN</a:t>
            </a:r>
            <a:endParaRPr lang="sl-SI" sz="2400" dirty="0" smtClean="0">
              <a:latin typeface="Maven Pro Black"/>
              <a:cs typeface="Maven Pro Black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Higher education and higher education programs</a:t>
            </a:r>
            <a:r>
              <a:rPr lang="sl-SI" sz="2400" dirty="0" smtClean="0"/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Most </a:t>
            </a:r>
            <a:r>
              <a:rPr lang="en-US" sz="2400" dirty="0"/>
              <a:t>university programs</a:t>
            </a:r>
          </a:p>
          <a:p>
            <a:pPr>
              <a:buFont typeface="Wingdings" pitchFamily="2" charset="2"/>
              <a:buNone/>
              <a:defRPr/>
            </a:pPr>
            <a:endParaRPr lang="sl-SI" sz="2400" dirty="0" smtClean="0">
              <a:latin typeface="Maven Pro Black"/>
              <a:cs typeface="Maven Pro Black"/>
            </a:endParaRPr>
          </a:p>
          <a:p>
            <a:pPr>
              <a:buFont typeface="Wingdings" pitchFamily="2" charset="2"/>
              <a:buNone/>
              <a:defRPr/>
            </a:pPr>
            <a:r>
              <a:rPr lang="sl-SI" sz="2400" dirty="0" smtClean="0">
                <a:latin typeface="Maven Pro Black"/>
                <a:cs typeface="Maven Pro Black"/>
              </a:rPr>
              <a:t>ECONOMIC GRAMMAR SCHOOL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University study </a:t>
            </a:r>
            <a:r>
              <a:rPr lang="en-US" sz="2400" dirty="0"/>
              <a:t>programs.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Higher education programs.</a:t>
            </a:r>
          </a:p>
          <a:p>
            <a:pPr>
              <a:buNone/>
              <a:defRPr/>
            </a:pPr>
            <a:endParaRPr lang="sl-SI" sz="2400" dirty="0"/>
          </a:p>
          <a:p>
            <a:pPr>
              <a:buFont typeface="Wingdings" pitchFamily="2" charset="2"/>
              <a:buNone/>
              <a:defRPr/>
            </a:pPr>
            <a:endParaRPr lang="sl-SI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14282" y="2143116"/>
            <a:ext cx="4214842" cy="450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FFFFFF"/>
                </a:solidFill>
                <a:latin typeface="Maven Pro Medium"/>
                <a:ea typeface="+mn-ea"/>
                <a:cs typeface="Maven Pro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FFFFFF"/>
                </a:solidFill>
                <a:latin typeface="Maven Pro Medium"/>
                <a:ea typeface="+mn-ea"/>
                <a:cs typeface="Maven Pr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Maven Pro Medium"/>
                <a:ea typeface="+mn-ea"/>
                <a:cs typeface="Maven Pr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Maven Pro Medium"/>
                <a:ea typeface="+mn-ea"/>
                <a:cs typeface="Maven Pr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FFFFFF"/>
                </a:solidFill>
                <a:latin typeface="Maven Pro Medium"/>
                <a:ea typeface="+mn-ea"/>
                <a:cs typeface="Maven Pr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sl-SI" sz="2800" dirty="0" smtClean="0">
              <a:latin typeface="+mn-lt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495800" y="2143116"/>
            <a:ext cx="4648200" cy="490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FFFFFF"/>
                </a:solidFill>
                <a:latin typeface="Maven Pro Medium"/>
                <a:ea typeface="+mn-ea"/>
                <a:cs typeface="Maven Pro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FFFFFF"/>
                </a:solidFill>
                <a:latin typeface="Maven Pro Medium"/>
                <a:ea typeface="+mn-ea"/>
                <a:cs typeface="Maven Pr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Maven Pro Medium"/>
                <a:ea typeface="+mn-ea"/>
                <a:cs typeface="Maven Pr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Maven Pro Medium"/>
                <a:ea typeface="+mn-ea"/>
                <a:cs typeface="Maven Pr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FFFFFF"/>
                </a:solidFill>
                <a:latin typeface="Maven Pro Medium"/>
                <a:ea typeface="+mn-ea"/>
                <a:cs typeface="Maven Pr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sl-SI" sz="2600" dirty="0" smtClean="0">
              <a:latin typeface="+mn-lt"/>
            </a:endParaRPr>
          </a:p>
        </p:txBody>
      </p:sp>
      <p:pic>
        <p:nvPicPr>
          <p:cNvPr id="6" name="Picture 5" descr="Screen Shot 2014-02-11 at 5.44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4" y="2324529"/>
            <a:ext cx="1055654" cy="104454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293" y="4870293"/>
            <a:ext cx="1987707" cy="198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389" y="735594"/>
            <a:ext cx="5501490" cy="412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9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/>
              <a:t>School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rich</a:t>
            </a:r>
            <a:r>
              <a:rPr lang="sl-SI" dirty="0" smtClean="0"/>
              <a:t> </a:t>
            </a:r>
            <a:r>
              <a:rPr lang="sl-SI" dirty="0" err="1" smtClean="0"/>
              <a:t>tradition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Ekonomska šola Ljubljana šola s tradici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6822"/>
            <a:ext cx="9154085" cy="572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80-l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55" y="1085313"/>
            <a:ext cx="1676130" cy="162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1446" y="1600200"/>
            <a:ext cx="6315353" cy="4525963"/>
          </a:xfrm>
        </p:spPr>
        <p:txBody>
          <a:bodyPr/>
          <a:lstStyle/>
          <a:p>
            <a:r>
              <a:rPr lang="sl-SI" dirty="0" err="1" smtClean="0"/>
              <a:t>City</a:t>
            </a:r>
            <a:r>
              <a:rPr lang="sl-SI" dirty="0" smtClean="0"/>
              <a:t> centre</a:t>
            </a:r>
          </a:p>
          <a:p>
            <a:r>
              <a:rPr lang="sl-SI" dirty="0" err="1" smtClean="0"/>
              <a:t>Opposite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presidential</a:t>
            </a:r>
            <a:r>
              <a:rPr lang="sl-SI" dirty="0" smtClean="0"/>
              <a:t> </a:t>
            </a:r>
            <a:r>
              <a:rPr lang="sl-SI" dirty="0" err="1" smtClean="0"/>
              <a:t>palace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government</a:t>
            </a:r>
            <a:endParaRPr lang="sl-SI" dirty="0"/>
          </a:p>
          <a:p>
            <a:endParaRPr lang="sl-SI" dirty="0" smtClean="0"/>
          </a:p>
          <a:p>
            <a:endParaRPr lang="en-US" dirty="0" smtClean="0"/>
          </a:p>
        </p:txBody>
      </p:sp>
      <p:pic>
        <p:nvPicPr>
          <p:cNvPr id="4" name="Picture 3" descr="Screen Shot 2014-02-10 at 11.59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36" y="3771955"/>
            <a:ext cx="6315353" cy="293432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989" y="1169041"/>
            <a:ext cx="16764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creen Shot 2014-02-11 at 5.57.4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7" y="2277926"/>
            <a:ext cx="1041472" cy="10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cs typeface="Maven Pro Black"/>
              </a:rPr>
              <a:t>Starts at </a:t>
            </a:r>
            <a:r>
              <a:rPr lang="en-US" dirty="0" smtClean="0">
                <a:latin typeface="Maven Pro Black"/>
                <a:cs typeface="Maven Pro Black"/>
              </a:rPr>
              <a:t>8:00</a:t>
            </a:r>
            <a:r>
              <a:rPr lang="sl-SI" dirty="0" smtClean="0">
                <a:latin typeface="Maven Pro Black"/>
                <a:cs typeface="Maven Pro Black"/>
              </a:rPr>
              <a:t>.</a:t>
            </a:r>
            <a:endParaRPr lang="en-US" dirty="0">
              <a:latin typeface="Maven Pro Black"/>
              <a:cs typeface="Maven Pro Black"/>
            </a:endParaRPr>
          </a:p>
          <a:p>
            <a:r>
              <a:rPr lang="sl-SI" dirty="0" smtClean="0"/>
              <a:t>Ends </a:t>
            </a:r>
            <a:r>
              <a:rPr lang="sl-SI" dirty="0" smtClean="0"/>
              <a:t>at </a:t>
            </a:r>
            <a:r>
              <a:rPr lang="sl-SI" b="1" dirty="0" smtClean="0"/>
              <a:t>14:50</a:t>
            </a:r>
            <a:r>
              <a:rPr lang="sl-SI" dirty="0" smtClean="0"/>
              <a:t>.</a:t>
            </a:r>
            <a:endParaRPr lang="en-US" dirty="0"/>
          </a:p>
        </p:txBody>
      </p:sp>
      <p:pic>
        <p:nvPicPr>
          <p:cNvPr id="6" name="Picture 5" descr="Screen Shot 2014-02-11 at 5.46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38" y="5592442"/>
            <a:ext cx="1235062" cy="1265558"/>
          </a:xfrm>
          <a:prstGeom prst="rect">
            <a:avLst/>
          </a:prstGeom>
        </p:spPr>
      </p:pic>
      <p:pic>
        <p:nvPicPr>
          <p:cNvPr id="1026" name="Picture 2" descr="Rezultat iskanja slik za school clock 3: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9" y="2127564"/>
            <a:ext cx="1545494" cy="154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851" y="3705101"/>
            <a:ext cx="2667087" cy="188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9674" y="1600200"/>
            <a:ext cx="6507126" cy="4525963"/>
          </a:xfrm>
        </p:spPr>
        <p:txBody>
          <a:bodyPr/>
          <a:lstStyle/>
          <a:p>
            <a:pPr>
              <a:buNone/>
            </a:pPr>
            <a:r>
              <a:rPr lang="sl-SI" b="1" dirty="0" smtClean="0">
                <a:latin typeface="Calibri" pitchFamily="34" charset="0"/>
              </a:rPr>
              <a:t>Economic </a:t>
            </a:r>
            <a:r>
              <a:rPr lang="sl-SI" b="1" dirty="0" smtClean="0">
                <a:latin typeface="Calibri" pitchFamily="34" charset="0"/>
              </a:rPr>
              <a:t>vocational school</a:t>
            </a:r>
            <a:endParaRPr lang="sl-SI" b="1" dirty="0" smtClean="0">
              <a:latin typeface="Calibri" pitchFamily="34" charset="0"/>
            </a:endParaRP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enrolment</a:t>
            </a:r>
            <a:r>
              <a:rPr lang="sl-SI" dirty="0" smtClean="0">
                <a:latin typeface="Calibri" pitchFamily="34" charset="0"/>
              </a:rPr>
              <a:t>: 3 departments</a:t>
            </a:r>
          </a:p>
          <a:p>
            <a:r>
              <a:rPr lang="sl-SI" dirty="0" err="1" smtClean="0">
                <a:latin typeface="Calibri" pitchFamily="34" charset="0"/>
              </a:rPr>
              <a:t>ends</a:t>
            </a:r>
            <a:r>
              <a:rPr lang="sl-SI" dirty="0" smtClean="0">
                <a:latin typeface="Calibri" pitchFamily="34" charset="0"/>
              </a:rPr>
              <a:t> </a:t>
            </a:r>
            <a:r>
              <a:rPr lang="sl-SI" dirty="0" err="1" smtClean="0">
                <a:latin typeface="Calibri" pitchFamily="34" charset="0"/>
              </a:rPr>
              <a:t>with</a:t>
            </a:r>
            <a:r>
              <a:rPr lang="sl-SI" dirty="0" smtClean="0">
                <a:latin typeface="Calibri" pitchFamily="34" charset="0"/>
              </a:rPr>
              <a:t> </a:t>
            </a:r>
            <a:r>
              <a:rPr lang="sl-SI" dirty="0" err="1" smtClean="0">
                <a:latin typeface="Calibri" pitchFamily="34" charset="0"/>
              </a:rPr>
              <a:t>vocational</a:t>
            </a:r>
            <a:r>
              <a:rPr lang="sl-SI" dirty="0" smtClean="0">
                <a:latin typeface="Calibri" pitchFamily="34" charset="0"/>
              </a:rPr>
              <a:t> matura</a:t>
            </a:r>
          </a:p>
          <a:p>
            <a:endParaRPr lang="sl-SI" dirty="0" smtClean="0"/>
          </a:p>
          <a:p>
            <a:pPr marL="0" indent="0">
              <a:buNone/>
            </a:pPr>
            <a:r>
              <a:rPr lang="sl-SI" b="1" dirty="0" err="1" smtClean="0">
                <a:latin typeface="Calibri" pitchFamily="34" charset="0"/>
              </a:rPr>
              <a:t>Grammar</a:t>
            </a:r>
            <a:r>
              <a:rPr lang="sl-SI" b="1" dirty="0" smtClean="0">
                <a:latin typeface="Calibri" pitchFamily="34" charset="0"/>
              </a:rPr>
              <a:t> </a:t>
            </a:r>
            <a:r>
              <a:rPr lang="sl-SI" b="1" dirty="0" err="1" smtClean="0">
                <a:latin typeface="Calibri" pitchFamily="34" charset="0"/>
              </a:rPr>
              <a:t>school</a:t>
            </a:r>
            <a:endParaRPr lang="sl-SI" b="1" dirty="0">
              <a:latin typeface="Calibri" pitchFamily="34" charset="0"/>
            </a:endParaRPr>
          </a:p>
          <a:p>
            <a:r>
              <a:rPr lang="sl-SI" dirty="0" smtClean="0">
                <a:latin typeface="Calibri" pitchFamily="34" charset="0"/>
              </a:rPr>
              <a:t>enrolment</a:t>
            </a:r>
            <a:r>
              <a:rPr lang="sl-SI" dirty="0" smtClean="0">
                <a:latin typeface="Calibri" pitchFamily="34" charset="0"/>
              </a:rPr>
              <a:t>: </a:t>
            </a:r>
            <a:r>
              <a:rPr lang="sl-SI" dirty="0">
                <a:latin typeface="Calibri" pitchFamily="34" charset="0"/>
              </a:rPr>
              <a:t>2 </a:t>
            </a:r>
            <a:r>
              <a:rPr lang="sl-SI" dirty="0" smtClean="0">
                <a:latin typeface="Calibri" pitchFamily="34" charset="0"/>
              </a:rPr>
              <a:t>departments</a:t>
            </a:r>
            <a:endParaRPr lang="sl-SI" dirty="0">
              <a:latin typeface="Calibri" pitchFamily="34" charset="0"/>
            </a:endParaRPr>
          </a:p>
          <a:p>
            <a:r>
              <a:rPr lang="sl-SI" dirty="0" err="1" smtClean="0">
                <a:latin typeface="Calibri" pitchFamily="34" charset="0"/>
              </a:rPr>
              <a:t>ends</a:t>
            </a:r>
            <a:r>
              <a:rPr lang="sl-SI" dirty="0" smtClean="0">
                <a:latin typeface="Calibri" pitchFamily="34" charset="0"/>
              </a:rPr>
              <a:t> </a:t>
            </a:r>
            <a:r>
              <a:rPr lang="sl-SI" dirty="0" err="1" smtClean="0">
                <a:latin typeface="Calibri" pitchFamily="34" charset="0"/>
              </a:rPr>
              <a:t>with</a:t>
            </a:r>
            <a:r>
              <a:rPr lang="sl-SI" dirty="0" smtClean="0">
                <a:latin typeface="Calibri" pitchFamily="34" charset="0"/>
              </a:rPr>
              <a:t> matura </a:t>
            </a:r>
            <a:endParaRPr lang="sl-SI" dirty="0"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4-02-11 at 5.50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0" y="2329758"/>
            <a:ext cx="1041472" cy="101607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173" y="5212155"/>
            <a:ext cx="1640827" cy="164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520" y="54353"/>
            <a:ext cx="6652279" cy="891578"/>
          </a:xfrm>
        </p:spPr>
        <p:txBody>
          <a:bodyPr/>
          <a:lstStyle/>
          <a:p>
            <a:r>
              <a:rPr lang="sl-SI" dirty="0" err="1" smtClean="0"/>
              <a:t>Economic</a:t>
            </a:r>
            <a:r>
              <a:rPr lang="sl-SI" dirty="0" smtClean="0"/>
              <a:t> </a:t>
            </a:r>
            <a:r>
              <a:rPr lang="sl-SI" dirty="0" err="1" smtClean="0"/>
              <a:t>technician</a:t>
            </a:r>
            <a:endParaRPr lang="en-US" dirty="0"/>
          </a:p>
        </p:txBody>
      </p:sp>
      <p:graphicFrame>
        <p:nvGraphicFramePr>
          <p:cNvPr id="4" name="Group 6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66696"/>
              </p:ext>
            </p:extLst>
          </p:nvPr>
        </p:nvGraphicFramePr>
        <p:xfrm>
          <a:off x="2618318" y="1094839"/>
          <a:ext cx="5486400" cy="5394960"/>
        </p:xfrm>
        <a:graphic>
          <a:graphicData uri="http://schemas.openxmlformats.org/drawingml/2006/table">
            <a:tbl>
              <a:tblPr/>
              <a:tblGrid>
                <a:gridCol w="3454400"/>
                <a:gridCol w="1041400"/>
                <a:gridCol w="990600"/>
              </a:tblGrid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SUBJECTS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Slovenian</a:t>
                      </a: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sl-SI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language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487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Art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68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First </a:t>
                      </a:r>
                      <a:r>
                        <a:rPr kumimoji="0" lang="sl-SI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foreign</a:t>
                      </a: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sl-SI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language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417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Second</a:t>
                      </a: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sl-SI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foreign</a:t>
                      </a: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sl-SI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language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Mathematics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383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History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102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Geography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68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Sociology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68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Ps</a:t>
                      </a:r>
                      <a:r>
                        <a:rPr kumimoji="0" lang="sl-SI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ychology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68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Chemistry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105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Bio</a:t>
                      </a:r>
                      <a:r>
                        <a:rPr kumimoji="0" lang="sl-SI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logy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105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Gym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340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Amount</a:t>
                      </a: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sl-SI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of</a:t>
                      </a: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sl-SI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hours</a:t>
                      </a: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in </a:t>
                      </a:r>
                      <a:r>
                        <a:rPr kumimoji="0" lang="sl-SI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four</a:t>
                      </a: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sl-SI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years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2415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l-SI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095134"/>
              </p:ext>
            </p:extLst>
          </p:nvPr>
        </p:nvGraphicFramePr>
        <p:xfrm>
          <a:off x="2086355" y="263615"/>
          <a:ext cx="6759222" cy="5600700"/>
        </p:xfrm>
        <a:graphic>
          <a:graphicData uri="http://schemas.openxmlformats.org/drawingml/2006/table">
            <a:tbl>
              <a:tblPr/>
              <a:tblGrid>
                <a:gridCol w="4950834"/>
                <a:gridCol w="905677"/>
                <a:gridCol w="902711"/>
              </a:tblGrid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MODUL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sl-SI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mandatory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Business </a:t>
                      </a: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projects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238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Business </a:t>
                      </a: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operations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272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Business </a:t>
                      </a: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economics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238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Introduction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to </a:t>
                      </a: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economics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340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Finance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136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Commerce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136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Insurance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services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102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Banking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102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r>
                        <a:rPr lang="sl-SI" sz="2000" dirty="0" err="1" smtClean="0">
                          <a:latin typeface="+mn-lt"/>
                          <a:cs typeface="Times New Roman" pitchFamily="18" charset="0"/>
                        </a:rPr>
                        <a:t>Accounting</a:t>
                      </a:r>
                      <a:endParaRPr lang="sl-SI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dirty="0" smtClean="0">
                          <a:latin typeface="+mn-lt"/>
                          <a:cs typeface="Times New Roman" pitchFamily="18" charset="0"/>
                        </a:rPr>
                        <a:t>   102</a:t>
                      </a:r>
                      <a:endParaRPr lang="sl-SI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dirty="0" smtClean="0">
                          <a:latin typeface="+mn-lt"/>
                          <a:cs typeface="Times New Roman" pitchFamily="18" charset="0"/>
                        </a:rPr>
                        <a:t>     6</a:t>
                      </a:r>
                      <a:endParaRPr lang="sl-SI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Business 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communication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Business German/</a:t>
                      </a: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Italian</a:t>
                      </a: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Economics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geography</a:t>
                      </a: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Matura </a:t>
                      </a: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exam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preparations</a:t>
                      </a: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Additional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sl-SI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informatics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9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520" y="80269"/>
            <a:ext cx="6652279" cy="891578"/>
          </a:xfrm>
        </p:spPr>
        <p:txBody>
          <a:bodyPr/>
          <a:lstStyle/>
          <a:p>
            <a:r>
              <a:rPr lang="sl-SI" dirty="0" err="1" smtClean="0"/>
              <a:t>Grammar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endParaRPr lang="en-US" dirty="0"/>
          </a:p>
        </p:txBody>
      </p:sp>
      <p:graphicFrame>
        <p:nvGraphicFramePr>
          <p:cNvPr id="5" name="Group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474375"/>
              </p:ext>
            </p:extLst>
          </p:nvPr>
        </p:nvGraphicFramePr>
        <p:xfrm>
          <a:off x="2034519" y="1114385"/>
          <a:ext cx="6781869" cy="5608320"/>
        </p:xfrm>
        <a:graphic>
          <a:graphicData uri="http://schemas.openxmlformats.org/drawingml/2006/table">
            <a:tbl>
              <a:tblPr/>
              <a:tblGrid>
                <a:gridCol w="3468001"/>
                <a:gridCol w="634516"/>
                <a:gridCol w="633232"/>
                <a:gridCol w="634516"/>
                <a:gridCol w="603689"/>
                <a:gridCol w="807915"/>
              </a:tblGrid>
              <a:tr h="544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SUBJECTS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SUM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Slovenian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language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560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Mathematics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560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First </a:t>
                      </a: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foreign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language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420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Second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foreign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language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420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Economics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385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History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l-S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210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Geo</a:t>
                      </a: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graphy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l-SI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210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Biolo</a:t>
                      </a: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gy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l-SI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l-SI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175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Chemistry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l-SI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l-SI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175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Music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/</a:t>
                      </a: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art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l-SI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l-SI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l-SI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Soci</a:t>
                      </a: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ology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l-SI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l-SI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l-SI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Ps</a:t>
                      </a: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ychology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l-SI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l-SI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l-SI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Info</a:t>
                      </a: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rmatics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l-SI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l-SI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140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Business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l-SI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140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Gym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420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9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Foreign</a:t>
            </a:r>
            <a:r>
              <a:rPr lang="sl-SI" dirty="0" smtClean="0"/>
              <a:t> </a:t>
            </a:r>
            <a:r>
              <a:rPr lang="sl-SI" dirty="0" err="1" smtClean="0"/>
              <a:t>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err="1" smtClean="0">
                <a:latin typeface="Calibri" pitchFamily="34" charset="0"/>
              </a:rPr>
              <a:t>English</a:t>
            </a:r>
            <a:r>
              <a:rPr lang="sl-SI" dirty="0" smtClean="0">
                <a:latin typeface="Calibri" pitchFamily="34" charset="0"/>
              </a:rPr>
              <a:t> (</a:t>
            </a:r>
            <a:r>
              <a:rPr lang="sl-SI" dirty="0" err="1" smtClean="0">
                <a:latin typeface="Calibri" pitchFamily="34" charset="0"/>
              </a:rPr>
              <a:t>first</a:t>
            </a:r>
            <a:r>
              <a:rPr lang="sl-SI" dirty="0" smtClean="0">
                <a:latin typeface="Calibri" pitchFamily="34" charset="0"/>
              </a:rPr>
              <a:t> </a:t>
            </a:r>
            <a:r>
              <a:rPr lang="sl-SI" dirty="0" err="1" smtClean="0">
                <a:latin typeface="Calibri" pitchFamily="34" charset="0"/>
              </a:rPr>
              <a:t>foreign</a:t>
            </a:r>
            <a:r>
              <a:rPr lang="sl-SI" dirty="0" smtClean="0">
                <a:latin typeface="Calibri" pitchFamily="34" charset="0"/>
              </a:rPr>
              <a:t> </a:t>
            </a:r>
            <a:r>
              <a:rPr lang="sl-SI" dirty="0" err="1" smtClean="0">
                <a:latin typeface="Calibri" pitchFamily="34" charset="0"/>
              </a:rPr>
              <a:t>language</a:t>
            </a:r>
            <a:r>
              <a:rPr lang="sl-SI" dirty="0" smtClean="0">
                <a:latin typeface="Calibri" pitchFamily="34" charset="0"/>
              </a:rPr>
              <a:t>)</a:t>
            </a:r>
            <a:endParaRPr lang="sl-SI" dirty="0">
              <a:latin typeface="Calibri" pitchFamily="34" charset="0"/>
            </a:endParaRPr>
          </a:p>
          <a:p>
            <a:pPr marL="0" indent="0">
              <a:buNone/>
            </a:pPr>
            <a:r>
              <a:rPr lang="sl-SI" dirty="0" smtClean="0">
                <a:latin typeface="Calibri" pitchFamily="34" charset="0"/>
              </a:rPr>
              <a:t>German (</a:t>
            </a:r>
            <a:r>
              <a:rPr lang="sl-SI" dirty="0" err="1" smtClean="0">
                <a:latin typeface="Calibri" pitchFamily="34" charset="0"/>
              </a:rPr>
              <a:t>second</a:t>
            </a:r>
            <a:r>
              <a:rPr lang="sl-SI" dirty="0" smtClean="0">
                <a:latin typeface="Calibri" pitchFamily="34" charset="0"/>
              </a:rPr>
              <a:t> </a:t>
            </a:r>
            <a:r>
              <a:rPr lang="sl-SI" dirty="0" err="1" smtClean="0">
                <a:latin typeface="Calibri" pitchFamily="34" charset="0"/>
              </a:rPr>
              <a:t>foreign</a:t>
            </a:r>
            <a:r>
              <a:rPr lang="sl-SI" dirty="0" smtClean="0">
                <a:latin typeface="Calibri" pitchFamily="34" charset="0"/>
              </a:rPr>
              <a:t> </a:t>
            </a:r>
            <a:r>
              <a:rPr lang="sl-SI" dirty="0" err="1" smtClean="0">
                <a:latin typeface="Calibri" pitchFamily="34" charset="0"/>
              </a:rPr>
              <a:t>language</a:t>
            </a:r>
            <a:r>
              <a:rPr lang="sl-SI" dirty="0" smtClean="0">
                <a:latin typeface="Calibri" pitchFamily="34" charset="0"/>
              </a:rPr>
              <a:t>)</a:t>
            </a:r>
            <a:endParaRPr lang="sl-SI" dirty="0">
              <a:latin typeface="Calibri" pitchFamily="34" charset="0"/>
            </a:endParaRPr>
          </a:p>
          <a:p>
            <a:pPr marL="0" indent="0">
              <a:buNone/>
            </a:pPr>
            <a:r>
              <a:rPr lang="sl-SI" dirty="0" err="1" smtClean="0">
                <a:latin typeface="Calibri" pitchFamily="34" charset="0"/>
              </a:rPr>
              <a:t>Italian</a:t>
            </a:r>
            <a:r>
              <a:rPr lang="sl-SI" dirty="0" smtClean="0">
                <a:latin typeface="Calibri" pitchFamily="34" charset="0"/>
              </a:rPr>
              <a:t> (</a:t>
            </a:r>
            <a:r>
              <a:rPr lang="sl-SI" dirty="0" err="1" smtClean="0">
                <a:latin typeface="Calibri" pitchFamily="34" charset="0"/>
              </a:rPr>
              <a:t>second</a:t>
            </a:r>
            <a:r>
              <a:rPr lang="sl-SI" dirty="0" smtClean="0">
                <a:latin typeface="Calibri" pitchFamily="34" charset="0"/>
              </a:rPr>
              <a:t> </a:t>
            </a:r>
            <a:r>
              <a:rPr lang="sl-SI" dirty="0" err="1" smtClean="0">
                <a:latin typeface="Calibri" pitchFamily="34" charset="0"/>
              </a:rPr>
              <a:t>foreign</a:t>
            </a:r>
            <a:r>
              <a:rPr lang="sl-SI" dirty="0" smtClean="0">
                <a:latin typeface="Calibri" pitchFamily="34" charset="0"/>
              </a:rPr>
              <a:t> </a:t>
            </a:r>
            <a:r>
              <a:rPr lang="sl-SI" dirty="0" err="1" smtClean="0">
                <a:latin typeface="Calibri" pitchFamily="34" charset="0"/>
              </a:rPr>
              <a:t>language</a:t>
            </a:r>
            <a:r>
              <a:rPr lang="sl-SI" dirty="0" smtClean="0">
                <a:latin typeface="Calibri" pitchFamily="34" charset="0"/>
              </a:rPr>
              <a:t>)</a:t>
            </a:r>
            <a:endParaRPr lang="sl-SI" dirty="0">
              <a:latin typeface="Calibri" pitchFamily="34" charset="0"/>
            </a:endParaRPr>
          </a:p>
          <a:p>
            <a:pPr marL="0" indent="0">
              <a:buNone/>
            </a:pPr>
            <a:r>
              <a:rPr lang="sl-SI" dirty="0" err="1" smtClean="0">
                <a:latin typeface="Calibri" pitchFamily="34" charset="0"/>
              </a:rPr>
              <a:t>Spanish</a:t>
            </a:r>
            <a:r>
              <a:rPr lang="sl-SI" dirty="0" smtClean="0">
                <a:latin typeface="Calibri" pitchFamily="34" charset="0"/>
              </a:rPr>
              <a:t> (</a:t>
            </a:r>
            <a:r>
              <a:rPr lang="sl-SI" dirty="0" err="1" smtClean="0">
                <a:latin typeface="Calibri" pitchFamily="34" charset="0"/>
              </a:rPr>
              <a:t>second</a:t>
            </a:r>
            <a:r>
              <a:rPr lang="sl-SI" dirty="0" smtClean="0">
                <a:latin typeface="Calibri" pitchFamily="34" charset="0"/>
              </a:rPr>
              <a:t> </a:t>
            </a:r>
            <a:r>
              <a:rPr lang="sl-SI" dirty="0" err="1" smtClean="0">
                <a:latin typeface="Calibri" pitchFamily="34" charset="0"/>
              </a:rPr>
              <a:t>foreign</a:t>
            </a:r>
            <a:r>
              <a:rPr lang="sl-SI" dirty="0" smtClean="0">
                <a:latin typeface="Calibri" pitchFamily="34" charset="0"/>
              </a:rPr>
              <a:t> </a:t>
            </a:r>
            <a:r>
              <a:rPr lang="sl-SI" dirty="0" err="1" smtClean="0">
                <a:latin typeface="Calibri" pitchFamily="34" charset="0"/>
              </a:rPr>
              <a:t>language</a:t>
            </a:r>
            <a:r>
              <a:rPr lang="sl-SI" dirty="0" smtClean="0">
                <a:latin typeface="Calibri" pitchFamily="34" charset="0"/>
              </a:rPr>
              <a:t>)</a:t>
            </a:r>
            <a:endParaRPr lang="sl-SI" dirty="0">
              <a:latin typeface="Calibri" pitchFamily="34" charset="0"/>
            </a:endParaRPr>
          </a:p>
          <a:p>
            <a:endParaRPr lang="sl-SI" dirty="0"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3amig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6081" y="4769393"/>
            <a:ext cx="4922048" cy="2088607"/>
          </a:xfrm>
          <a:prstGeom prst="rect">
            <a:avLst/>
          </a:prstGeom>
        </p:spPr>
      </p:pic>
      <p:pic>
        <p:nvPicPr>
          <p:cNvPr id="6" name="Picture 5" descr="Screen Shot 2014-02-11 at 5.48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5" y="2323150"/>
            <a:ext cx="1016071" cy="10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11438</TotalTime>
  <Words>306</Words>
  <Application>Microsoft Macintosh PowerPoint</Application>
  <PresentationFormat>On-screen Show (4:3)</PresentationFormat>
  <Paragraphs>187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Maven Pro Black</vt:lpstr>
      <vt:lpstr>Maven Pro Bold</vt:lpstr>
      <vt:lpstr>Maven Pro Medium</vt:lpstr>
      <vt:lpstr>Times New Roman</vt:lpstr>
      <vt:lpstr>Wingdings</vt:lpstr>
      <vt:lpstr>Office Theme</vt:lpstr>
      <vt:lpstr>School of Economics Ljubljana</vt:lpstr>
      <vt:lpstr>School with rich tradition</vt:lpstr>
      <vt:lpstr>Location</vt:lpstr>
      <vt:lpstr>Schedule</vt:lpstr>
      <vt:lpstr>Programs</vt:lpstr>
      <vt:lpstr>Economic technician</vt:lpstr>
      <vt:lpstr>PowerPoint Presentation</vt:lpstr>
      <vt:lpstr>Grammar school</vt:lpstr>
      <vt:lpstr>Foreign languages</vt:lpstr>
      <vt:lpstr>Options for continouing studies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Microsoft Office User</cp:lastModifiedBy>
  <cp:revision>85</cp:revision>
  <dcterms:created xsi:type="dcterms:W3CDTF">2014-02-09T22:20:08Z</dcterms:created>
  <dcterms:modified xsi:type="dcterms:W3CDTF">2017-11-28T21:54:20Z</dcterms:modified>
</cp:coreProperties>
</file>