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601200" cy="12801600" type="A3"/>
  <p:notesSz cx="6858000" cy="9144000"/>
  <p:defaultTextStyle>
    <a:defPPr>
      <a:defRPr lang="ca-E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160" y="-19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720090" y="3976795"/>
            <a:ext cx="8161020" cy="2744047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AE37-0281-4DBB-86EF-5F0580ACB8B1}" type="datetimeFigureOut">
              <a:rPr lang="ca-ES" smtClean="0"/>
              <a:t>23/02/2018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48C6-8B46-4716-8C39-7C5F9868972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994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AE37-0281-4DBB-86EF-5F0580ACB8B1}" type="datetimeFigureOut">
              <a:rPr lang="ca-ES" smtClean="0"/>
              <a:t>23/02/2018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48C6-8B46-4716-8C39-7C5F9868972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3056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9746220" y="717127"/>
            <a:ext cx="3023711" cy="15293764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671751" y="717127"/>
            <a:ext cx="8914448" cy="15293764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AE37-0281-4DBB-86EF-5F0580ACB8B1}" type="datetimeFigureOut">
              <a:rPr lang="ca-ES" smtClean="0"/>
              <a:t>23/02/2018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48C6-8B46-4716-8C39-7C5F9868972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313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AE37-0281-4DBB-86EF-5F0580ACB8B1}" type="datetimeFigureOut">
              <a:rPr lang="ca-ES" smtClean="0"/>
              <a:t>23/02/2018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48C6-8B46-4716-8C39-7C5F9868972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2411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58429" y="8226215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AE37-0281-4DBB-86EF-5F0580ACB8B1}" type="datetimeFigureOut">
              <a:rPr lang="ca-ES" smtClean="0"/>
              <a:t>23/02/2018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48C6-8B46-4716-8C39-7C5F9868972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6152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671752" y="4181264"/>
            <a:ext cx="5969079" cy="1182962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800850" y="4181264"/>
            <a:ext cx="5969080" cy="1182962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AE37-0281-4DBB-86EF-5F0580ACB8B1}" type="datetimeFigureOut">
              <a:rPr lang="ca-ES" smtClean="0"/>
              <a:t>23/02/2018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48C6-8B46-4716-8C39-7C5F9868972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6818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80060" y="512657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80061" y="2865545"/>
            <a:ext cx="4242197" cy="119422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80061" y="4059768"/>
            <a:ext cx="4242197" cy="7375737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877277" y="2865545"/>
            <a:ext cx="4243864" cy="119422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877277" y="4059768"/>
            <a:ext cx="4243864" cy="7375737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AE37-0281-4DBB-86EF-5F0580ACB8B1}" type="datetimeFigureOut">
              <a:rPr lang="ca-ES" smtClean="0"/>
              <a:t>23/02/2018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48C6-8B46-4716-8C39-7C5F9868972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7287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AE37-0281-4DBB-86EF-5F0580ACB8B1}" type="datetimeFigureOut">
              <a:rPr lang="ca-ES" smtClean="0"/>
              <a:t>23/02/2018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48C6-8B46-4716-8C39-7C5F9868972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9715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AE37-0281-4DBB-86EF-5F0580ACB8B1}" type="datetimeFigureOut">
              <a:rPr lang="ca-ES" smtClean="0"/>
              <a:t>23/02/2018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48C6-8B46-4716-8C39-7C5F9868972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1541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80061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753802" y="509695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AE37-0281-4DBB-86EF-5F0580ACB8B1}" type="datetimeFigureOut">
              <a:rPr lang="ca-ES" smtClean="0"/>
              <a:t>23/02/2018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48C6-8B46-4716-8C39-7C5F9868972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6065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881902" y="8961121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881902" y="10019032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AE37-0281-4DBB-86EF-5F0580ACB8B1}" type="datetimeFigureOut">
              <a:rPr lang="ca-ES" smtClean="0"/>
              <a:t>23/02/2018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48C6-8B46-4716-8C39-7C5F9868972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8841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80060" y="512657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80060" y="11865189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6AE37-0281-4DBB-86EF-5F0580ACB8B1}" type="datetimeFigureOut">
              <a:rPr lang="ca-ES" smtClean="0"/>
              <a:t>23/02/2018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280410" y="11865189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80860" y="11865189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D48C6-8B46-4716-8C39-7C5F9868972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67426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98000">
              <a:srgbClr val="52164F"/>
            </a:gs>
            <a:gs pos="67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73195" y="0"/>
            <a:ext cx="8161020" cy="1800199"/>
          </a:xfrm>
        </p:spPr>
        <p:txBody>
          <a:bodyPr/>
          <a:lstStyle/>
          <a:p>
            <a:r>
              <a:rPr lang="ca-ES" dirty="0" err="1" smtClean="0"/>
              <a:t>Valentine’s</a:t>
            </a:r>
            <a:r>
              <a:rPr lang="ca-ES" dirty="0" smtClean="0"/>
              <a:t> In Barcelona</a:t>
            </a:r>
            <a:endParaRPr lang="ca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829269" y="1504256"/>
            <a:ext cx="78488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 smtClean="0">
                <a:solidFill>
                  <a:schemeClr val="bg1"/>
                </a:solidFill>
              </a:rPr>
              <a:t>Valentine’s</a:t>
            </a:r>
            <a:r>
              <a:rPr lang="ca-ES" b="1" dirty="0" smtClean="0">
                <a:solidFill>
                  <a:schemeClr val="bg1"/>
                </a:solidFill>
              </a:rPr>
              <a:t> is present in </a:t>
            </a:r>
            <a:r>
              <a:rPr lang="ca-ES" b="1" dirty="0" err="1" smtClean="0">
                <a:solidFill>
                  <a:schemeClr val="bg1"/>
                </a:solidFill>
              </a:rPr>
              <a:t>many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r>
              <a:rPr lang="ca-ES" b="1" dirty="0" err="1" smtClean="0">
                <a:solidFill>
                  <a:schemeClr val="bg1"/>
                </a:solidFill>
              </a:rPr>
              <a:t>shop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r>
              <a:rPr lang="ca-ES" b="1" dirty="0" err="1" smtClean="0">
                <a:solidFill>
                  <a:schemeClr val="bg1"/>
                </a:solidFill>
              </a:rPr>
              <a:t>windows</a:t>
            </a:r>
            <a:r>
              <a:rPr lang="ca-ES" b="1" dirty="0" smtClean="0">
                <a:solidFill>
                  <a:schemeClr val="bg1"/>
                </a:solidFill>
              </a:rPr>
              <a:t> in </a:t>
            </a:r>
            <a:r>
              <a:rPr lang="ca-ES" b="1" dirty="0" err="1" smtClean="0">
                <a:solidFill>
                  <a:schemeClr val="bg1"/>
                </a:solidFill>
              </a:rPr>
              <a:t>the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r>
              <a:rPr lang="ca-ES" b="1" dirty="0" err="1" smtClean="0">
                <a:solidFill>
                  <a:schemeClr val="bg1"/>
                </a:solidFill>
              </a:rPr>
              <a:t>center</a:t>
            </a:r>
            <a:r>
              <a:rPr lang="ca-ES" b="1" dirty="0" smtClean="0">
                <a:solidFill>
                  <a:schemeClr val="bg1"/>
                </a:solidFill>
              </a:rPr>
              <a:t> of Barcelona, </a:t>
            </a:r>
            <a:r>
              <a:rPr lang="ca-ES" b="1" dirty="0" err="1" smtClean="0">
                <a:solidFill>
                  <a:schemeClr val="bg1"/>
                </a:solidFill>
              </a:rPr>
              <a:t>mostly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r>
              <a:rPr lang="ca-ES" b="1" dirty="0" err="1" smtClean="0">
                <a:solidFill>
                  <a:schemeClr val="bg1"/>
                </a:solidFill>
              </a:rPr>
              <a:t>shops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r>
              <a:rPr lang="ca-ES" b="1" dirty="0" err="1" smtClean="0">
                <a:solidFill>
                  <a:schemeClr val="bg1"/>
                </a:solidFill>
              </a:rPr>
              <a:t>targeting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r>
              <a:rPr lang="ca-ES" b="1" dirty="0" err="1" smtClean="0">
                <a:solidFill>
                  <a:schemeClr val="bg1"/>
                </a:solidFill>
              </a:rPr>
              <a:t>women</a:t>
            </a:r>
            <a:r>
              <a:rPr lang="ca-ES" b="1" dirty="0" smtClean="0">
                <a:solidFill>
                  <a:schemeClr val="bg1"/>
                </a:solidFill>
              </a:rPr>
              <a:t>: </a:t>
            </a:r>
            <a:r>
              <a:rPr lang="ca-ES" b="1" dirty="0" err="1" smtClean="0">
                <a:solidFill>
                  <a:schemeClr val="bg1"/>
                </a:solidFill>
              </a:rPr>
              <a:t>jewelleries</a:t>
            </a:r>
            <a:r>
              <a:rPr lang="ca-ES" b="1" dirty="0" smtClean="0">
                <a:solidFill>
                  <a:schemeClr val="bg1"/>
                </a:solidFill>
              </a:rPr>
              <a:t>, </a:t>
            </a:r>
            <a:r>
              <a:rPr lang="ca-ES" b="1" dirty="0" err="1" smtClean="0">
                <a:solidFill>
                  <a:schemeClr val="bg1"/>
                </a:solidFill>
              </a:rPr>
              <a:t>clothes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r>
              <a:rPr lang="ca-ES" b="1" dirty="0" err="1" smtClean="0">
                <a:solidFill>
                  <a:schemeClr val="bg1"/>
                </a:solidFill>
              </a:rPr>
              <a:t>shops</a:t>
            </a:r>
            <a:r>
              <a:rPr lang="ca-ES" b="1" dirty="0" smtClean="0">
                <a:solidFill>
                  <a:schemeClr val="bg1"/>
                </a:solidFill>
              </a:rPr>
              <a:t>, </a:t>
            </a:r>
            <a:r>
              <a:rPr lang="ca-ES" b="1" dirty="0" err="1" smtClean="0">
                <a:solidFill>
                  <a:schemeClr val="bg1"/>
                </a:solidFill>
              </a:rPr>
              <a:t>chocolate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r>
              <a:rPr lang="ca-ES" b="1" dirty="0" err="1" smtClean="0">
                <a:solidFill>
                  <a:schemeClr val="bg1"/>
                </a:solidFill>
              </a:rPr>
              <a:t>shops</a:t>
            </a:r>
            <a:r>
              <a:rPr lang="ca-ES" b="1" dirty="0" smtClean="0">
                <a:solidFill>
                  <a:schemeClr val="bg1"/>
                </a:solidFill>
              </a:rPr>
              <a:t>...</a:t>
            </a:r>
          </a:p>
          <a:p>
            <a:endParaRPr lang="ca-ES" b="1" dirty="0" smtClean="0">
              <a:solidFill>
                <a:schemeClr val="bg1"/>
              </a:solidFill>
            </a:endParaRPr>
          </a:p>
          <a:p>
            <a:r>
              <a:rPr lang="ca-ES" b="1" dirty="0" smtClean="0">
                <a:solidFill>
                  <a:schemeClr val="bg1"/>
                </a:solidFill>
              </a:rPr>
              <a:t>Most of </a:t>
            </a:r>
            <a:r>
              <a:rPr lang="ca-ES" b="1" dirty="0" err="1" smtClean="0">
                <a:solidFill>
                  <a:schemeClr val="bg1"/>
                </a:solidFill>
              </a:rPr>
              <a:t>the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r>
              <a:rPr lang="ca-ES" b="1" dirty="0" err="1" smtClean="0">
                <a:solidFill>
                  <a:schemeClr val="bg1"/>
                </a:solidFill>
              </a:rPr>
              <a:t>signs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r>
              <a:rPr lang="ca-ES" b="1" dirty="0" err="1" smtClean="0">
                <a:solidFill>
                  <a:schemeClr val="bg1"/>
                </a:solidFill>
              </a:rPr>
              <a:t>are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r>
              <a:rPr lang="ca-ES" b="1" dirty="0" smtClean="0">
                <a:solidFill>
                  <a:schemeClr val="bg1"/>
                </a:solidFill>
              </a:rPr>
              <a:t>in </a:t>
            </a:r>
            <a:r>
              <a:rPr lang="ca-ES" b="1" dirty="0" err="1" smtClean="0">
                <a:solidFill>
                  <a:schemeClr val="bg1"/>
                </a:solidFill>
              </a:rPr>
              <a:t>English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r>
              <a:rPr lang="ca-ES" b="1" dirty="0" err="1" smtClean="0">
                <a:solidFill>
                  <a:schemeClr val="bg1"/>
                </a:solidFill>
              </a:rPr>
              <a:t>because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r>
              <a:rPr lang="ca-ES" b="1" dirty="0" err="1" smtClean="0">
                <a:solidFill>
                  <a:schemeClr val="bg1"/>
                </a:solidFill>
              </a:rPr>
              <a:t>it</a:t>
            </a:r>
            <a:r>
              <a:rPr lang="ca-ES" b="1" dirty="0" smtClean="0">
                <a:solidFill>
                  <a:schemeClr val="bg1"/>
                </a:solidFill>
              </a:rPr>
              <a:t> is a </a:t>
            </a:r>
            <a:r>
              <a:rPr lang="ca-ES" b="1" dirty="0" err="1" smtClean="0">
                <a:solidFill>
                  <a:schemeClr val="bg1"/>
                </a:solidFill>
              </a:rPr>
              <a:t>touristy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r>
              <a:rPr lang="ca-ES" b="1" dirty="0" err="1" smtClean="0">
                <a:solidFill>
                  <a:schemeClr val="bg1"/>
                </a:solidFill>
              </a:rPr>
              <a:t>area</a:t>
            </a:r>
            <a:r>
              <a:rPr lang="ca-ES" b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82" y="4182226"/>
            <a:ext cx="4514723" cy="603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341" y="4175735"/>
            <a:ext cx="4531859" cy="604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QuadreDeText 6"/>
          <p:cNvSpPr txBox="1"/>
          <p:nvPr/>
        </p:nvSpPr>
        <p:spPr>
          <a:xfrm>
            <a:off x="5205959" y="10244825"/>
            <a:ext cx="42234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/>
              <a:t>Many</a:t>
            </a:r>
            <a:r>
              <a:rPr lang="ca-ES" dirty="0" smtClean="0"/>
              <a:t> </a:t>
            </a:r>
            <a:r>
              <a:rPr lang="ca-ES" dirty="0" err="1" smtClean="0"/>
              <a:t>shop</a:t>
            </a:r>
            <a:r>
              <a:rPr lang="ca-ES" dirty="0" smtClean="0"/>
              <a:t> </a:t>
            </a:r>
            <a:r>
              <a:rPr lang="ca-ES" dirty="0" err="1" smtClean="0"/>
              <a:t>windows</a:t>
            </a:r>
            <a:r>
              <a:rPr lang="ca-ES" dirty="0" smtClean="0"/>
              <a:t> </a:t>
            </a:r>
            <a:r>
              <a:rPr lang="ca-ES" dirty="0" err="1" smtClean="0"/>
              <a:t>also</a:t>
            </a:r>
            <a:r>
              <a:rPr lang="ca-ES" dirty="0" smtClean="0"/>
              <a:t> </a:t>
            </a:r>
            <a:r>
              <a:rPr lang="ca-ES" dirty="0" err="1" smtClean="0"/>
              <a:t>included</a:t>
            </a:r>
            <a:r>
              <a:rPr lang="ca-ES" dirty="0" smtClean="0"/>
              <a:t> </a:t>
            </a:r>
            <a:r>
              <a:rPr lang="ca-ES" dirty="0" err="1" smtClean="0"/>
              <a:t>Chinese</a:t>
            </a:r>
            <a:r>
              <a:rPr lang="ca-ES" dirty="0" smtClean="0"/>
              <a:t> New </a:t>
            </a:r>
            <a:r>
              <a:rPr lang="ca-ES" dirty="0" err="1" smtClean="0"/>
              <a:t>Year’s</a:t>
            </a:r>
            <a:r>
              <a:rPr lang="ca-ES" dirty="0" smtClean="0"/>
              <a:t> displays.</a:t>
            </a:r>
          </a:p>
          <a:p>
            <a:endParaRPr lang="ca-ES" dirty="0"/>
          </a:p>
        </p:txBody>
      </p:sp>
      <p:sp>
        <p:nvSpPr>
          <p:cNvPr id="8" name="QuadreDeText 7"/>
          <p:cNvSpPr txBox="1"/>
          <p:nvPr/>
        </p:nvSpPr>
        <p:spPr>
          <a:xfrm>
            <a:off x="238982" y="10437185"/>
            <a:ext cx="41764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Red </a:t>
            </a:r>
            <a:r>
              <a:rPr lang="ca-ES" dirty="0" err="1" smtClean="0"/>
              <a:t>and</a:t>
            </a:r>
            <a:r>
              <a:rPr lang="ca-ES" dirty="0" smtClean="0"/>
              <a:t> </a:t>
            </a:r>
            <a:r>
              <a:rPr lang="ca-ES" dirty="0" err="1" smtClean="0"/>
              <a:t>pink</a:t>
            </a:r>
            <a:r>
              <a:rPr lang="ca-ES" dirty="0" smtClean="0"/>
              <a:t> </a:t>
            </a:r>
            <a:r>
              <a:rPr lang="ca-ES" dirty="0" err="1" smtClean="0"/>
              <a:t>were</a:t>
            </a:r>
            <a:r>
              <a:rPr lang="ca-ES" dirty="0" smtClean="0"/>
              <a:t> </a:t>
            </a:r>
            <a:r>
              <a:rPr lang="ca-ES" dirty="0" err="1" smtClean="0"/>
              <a:t>the</a:t>
            </a:r>
            <a:r>
              <a:rPr lang="ca-ES" dirty="0" smtClean="0"/>
              <a:t> predominant </a:t>
            </a:r>
            <a:r>
              <a:rPr lang="ca-ES" dirty="0" err="1" smtClean="0"/>
              <a:t>colours</a:t>
            </a:r>
            <a:r>
              <a:rPr lang="ca-ES" dirty="0" smtClean="0"/>
              <a:t>.</a:t>
            </a:r>
          </a:p>
          <a:p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 flipH="1">
            <a:off x="5664301" y="11873255"/>
            <a:ext cx="3306805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dirty="0" smtClean="0"/>
              <a:t>Ivan + </a:t>
            </a:r>
            <a:r>
              <a:rPr lang="ca-ES" dirty="0" err="1" smtClean="0"/>
              <a:t>Hector</a:t>
            </a:r>
            <a:r>
              <a:rPr lang="ca-ES" dirty="0" smtClean="0"/>
              <a:t> + Jonatan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768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66</Words>
  <Application>Microsoft Office PowerPoint</Application>
  <PresentationFormat>Papel A3 (297 x 420 mm)</PresentationFormat>
  <Paragraphs>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l'Office</vt:lpstr>
      <vt:lpstr>Valentine’s In Barcelona</vt:lpstr>
    </vt:vector>
  </TitlesOfParts>
  <Company>Departament d'Ensenyament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Valentine’s In Barcelona</dc:title>
  <dc:creator>Departament d'Educació</dc:creator>
  <cp:lastModifiedBy>Patricia</cp:lastModifiedBy>
  <cp:revision>5</cp:revision>
  <dcterms:created xsi:type="dcterms:W3CDTF">2018-02-20T08:21:28Z</dcterms:created>
  <dcterms:modified xsi:type="dcterms:W3CDTF">2018-02-23T18:35:32Z</dcterms:modified>
</cp:coreProperties>
</file>