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E8D-436F-40EC-BA36-CBE2DD24C6C0}" type="datetimeFigureOut">
              <a:rPr lang="fr-FR" smtClean="0"/>
              <a:pPr/>
              <a:t>15/11/2017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1D51-4D20-4C0E-AC02-D3F923DA04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E8D-436F-40EC-BA36-CBE2DD24C6C0}" type="datetimeFigureOut">
              <a:rPr lang="fr-FR" smtClean="0"/>
              <a:pPr/>
              <a:t>15/11/2017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1D51-4D20-4C0E-AC02-D3F923DA04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E8D-436F-40EC-BA36-CBE2DD24C6C0}" type="datetimeFigureOut">
              <a:rPr lang="fr-FR" smtClean="0"/>
              <a:pPr/>
              <a:t>15/11/2017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1D51-4D20-4C0E-AC02-D3F923DA04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E8D-436F-40EC-BA36-CBE2DD24C6C0}" type="datetimeFigureOut">
              <a:rPr lang="fr-FR" smtClean="0"/>
              <a:pPr/>
              <a:t>15/11/2017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1D51-4D20-4C0E-AC02-D3F923DA04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E8D-436F-40EC-BA36-CBE2DD24C6C0}" type="datetimeFigureOut">
              <a:rPr lang="fr-FR" smtClean="0"/>
              <a:pPr/>
              <a:t>15/11/2017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1D51-4D20-4C0E-AC02-D3F923DA04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E8D-436F-40EC-BA36-CBE2DD24C6C0}" type="datetimeFigureOut">
              <a:rPr lang="fr-FR" smtClean="0"/>
              <a:pPr/>
              <a:t>15/11/2017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1D51-4D20-4C0E-AC02-D3F923DA04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E8D-436F-40EC-BA36-CBE2DD24C6C0}" type="datetimeFigureOut">
              <a:rPr lang="fr-FR" smtClean="0"/>
              <a:pPr/>
              <a:t>15/11/2017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1D51-4D20-4C0E-AC02-D3F923DA04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E8D-436F-40EC-BA36-CBE2DD24C6C0}" type="datetimeFigureOut">
              <a:rPr lang="fr-FR" smtClean="0"/>
              <a:pPr/>
              <a:t>15/11/2017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1D51-4D20-4C0E-AC02-D3F923DA04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E8D-436F-40EC-BA36-CBE2DD24C6C0}" type="datetimeFigureOut">
              <a:rPr lang="fr-FR" smtClean="0"/>
              <a:pPr/>
              <a:t>15/11/2017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1D51-4D20-4C0E-AC02-D3F923DA04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E8D-436F-40EC-BA36-CBE2DD24C6C0}" type="datetimeFigureOut">
              <a:rPr lang="fr-FR" smtClean="0"/>
              <a:pPr/>
              <a:t>15/11/2017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1D51-4D20-4C0E-AC02-D3F923DA04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8E8D-436F-40EC-BA36-CBE2DD24C6C0}" type="datetimeFigureOut">
              <a:rPr lang="fr-FR" smtClean="0"/>
              <a:pPr/>
              <a:t>15/11/2017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1D51-4D20-4C0E-AC02-D3F923DA04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48E8D-436F-40EC-BA36-CBE2DD24C6C0}" type="datetimeFigureOut">
              <a:rPr lang="fr-FR" smtClean="0"/>
              <a:pPr/>
              <a:t>15/11/2017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D1D51-4D20-4C0E-AC02-D3F923DA04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jngfh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72616" y="0"/>
            <a:ext cx="10604457" cy="7056784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latin typeface="Arial Narrow" pitchFamily="34" charset="0"/>
              </a:rPr>
              <a:t>Présentation</a:t>
            </a:r>
            <a:endParaRPr lang="fr-FR" dirty="0">
              <a:latin typeface="Arial Narrow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Black Friday 2017 is already started.</a:t>
            </a:r>
          </a:p>
          <a:p>
            <a:r>
              <a:rPr lang="en-US" sz="2400" dirty="0" smtClean="0">
                <a:latin typeface="Arial Narrow" pitchFamily="34" charset="0"/>
              </a:rPr>
              <a:t> While the date of this day of massive promos in the traditional trade and especially online is set to 24 November, the first discounts are already offered on sites like </a:t>
            </a:r>
            <a:r>
              <a:rPr lang="en-US" sz="2400" dirty="0" err="1" smtClean="0">
                <a:latin typeface="Arial Narrow" pitchFamily="34" charset="0"/>
              </a:rPr>
              <a:t>Groupon</a:t>
            </a:r>
            <a:r>
              <a:rPr lang="en-US" sz="2400" dirty="0" smtClean="0">
                <a:latin typeface="Arial Narrow" pitchFamily="34" charset="0"/>
              </a:rPr>
              <a:t>. The group shopping site launched its "Black Friday Preview", starting last week with significant discounts</a:t>
            </a:r>
          </a:p>
          <a:p>
            <a:r>
              <a:rPr lang="en-US" sz="2400" dirty="0" smtClean="0">
                <a:latin typeface="Arial Narrow" pitchFamily="34" charset="0"/>
              </a:rPr>
              <a:t>Every year, Americans rush after Thanksgiving in the </a:t>
            </a:r>
            <a:r>
              <a:rPr lang="en-US" sz="2400" dirty="0" smtClean="0">
                <a:latin typeface="Arial Narrow" pitchFamily="34" charset="0"/>
              </a:rPr>
              <a:t>shops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endParaRPr lang="en-US" sz="2400" dirty="0" smtClean="0">
              <a:latin typeface="Arial Narrow" pitchFamily="34" charset="0"/>
            </a:endParaRPr>
          </a:p>
          <a:p>
            <a:pPr>
              <a:buNone/>
            </a:pPr>
            <a:endParaRPr lang="en-US" sz="2400" dirty="0" smtClean="0">
              <a:latin typeface="Arial Narrow" pitchFamily="34" charset="0"/>
            </a:endParaRPr>
          </a:p>
          <a:p>
            <a:endParaRPr lang="en-US" sz="2400" dirty="0" smtClean="0">
              <a:latin typeface="Arial Narrow" pitchFamily="34" charset="0"/>
            </a:endParaRPr>
          </a:p>
          <a:p>
            <a:endParaRPr lang="fr-FR" sz="2400" dirty="0">
              <a:latin typeface="Arial Narrow" pitchFamily="34" charset="0"/>
            </a:endParaRPr>
          </a:p>
        </p:txBody>
      </p:sp>
      <p:pic>
        <p:nvPicPr>
          <p:cNvPr id="4" name="Image 3" descr="h,,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869160"/>
            <a:ext cx="3096344" cy="1690767"/>
          </a:xfrm>
          <a:prstGeom prst="rect">
            <a:avLst/>
          </a:prstGeom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Narrow" pitchFamily="34" charset="0"/>
              </a:rPr>
              <a:t>W</a:t>
            </a:r>
            <a:r>
              <a:rPr lang="en-US" dirty="0" smtClean="0">
                <a:latin typeface="Arial Narrow" pitchFamily="34" charset="0"/>
              </a:rPr>
              <a:t>hat is the black Friday for?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 Narrow" pitchFamily="34" charset="0"/>
              </a:rPr>
              <a:t>The principle of this day very popular with Americans? Monster discounts in many stores, giving rise to real human tides, and a bitter commercial battle between signs.</a:t>
            </a:r>
          </a:p>
          <a:p>
            <a:pPr>
              <a:buNone/>
            </a:pPr>
            <a:endParaRPr lang="en-US" sz="2400" dirty="0" smtClean="0">
              <a:latin typeface="Arial Narrow" pitchFamily="34" charset="0"/>
            </a:endParaRPr>
          </a:p>
          <a:p>
            <a:endParaRPr lang="fr-FR" dirty="0"/>
          </a:p>
        </p:txBody>
      </p:sp>
      <p:pic>
        <p:nvPicPr>
          <p:cNvPr id="4" name="Image 3" descr="ghjh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05064"/>
            <a:ext cx="3692476" cy="2448272"/>
          </a:xfrm>
          <a:prstGeom prst="rect">
            <a:avLst/>
          </a:prstGeom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latin typeface="Arial Narrow" pitchFamily="34" charset="0"/>
              </a:rPr>
              <a:t>why is it called black Friday?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 Narrow" pitchFamily="34" charset="0"/>
              </a:rPr>
              <a:t>Black Friday (literally Black Friday, sometimes translated as crazy Friday) 1,2, takes place the day after the Thanksgiving meal. It traditionally marks the start of the end-of-year shopping period. Several traders take advantage of this moment to offer large balances.</a:t>
            </a:r>
          </a:p>
          <a:p>
            <a:endParaRPr lang="en-US" sz="2400" dirty="0">
              <a:latin typeface="Arial Narrow" pitchFamily="34" charset="0"/>
            </a:endParaRPr>
          </a:p>
          <a:p>
            <a:endParaRPr lang="en-US" sz="2400" dirty="0" smtClean="0">
              <a:latin typeface="Arial Narrow" pitchFamily="34" charset="0"/>
            </a:endParaRPr>
          </a:p>
          <a:p>
            <a:endParaRPr lang="fr-FR" dirty="0"/>
          </a:p>
        </p:txBody>
      </p:sp>
      <p:pic>
        <p:nvPicPr>
          <p:cNvPr id="4" name="Image 3" descr="gbdfgd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645024"/>
            <a:ext cx="3456384" cy="2300066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latin typeface="Arial Narrow" pitchFamily="34" charset="0"/>
              </a:rPr>
              <a:t>what are the type of discount during black </a:t>
            </a:r>
            <a:r>
              <a:rPr lang="en-US" sz="4900" dirty="0" err="1" smtClean="0">
                <a:latin typeface="Arial Narrow" pitchFamily="34" charset="0"/>
              </a:rPr>
              <a:t>friday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 Narrow" pitchFamily="34" charset="0"/>
              </a:rPr>
              <a:t>Black Friday, it's great sales before the time that usually mark the launch of Christmas shopping. </a:t>
            </a:r>
            <a:r>
              <a:rPr lang="fr-FR" sz="2400" dirty="0" smtClean="0"/>
              <a:t>(up to -70, -80%)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endParaRPr lang="en-US" sz="2400" dirty="0" smtClean="0">
              <a:latin typeface="Arial Narrow" pitchFamily="34" charset="0"/>
            </a:endParaRPr>
          </a:p>
          <a:p>
            <a:pPr>
              <a:buNone/>
            </a:pPr>
            <a:endParaRPr lang="en-US" sz="2400" dirty="0" smtClean="0">
              <a:latin typeface="Arial Narrow" pitchFamily="34" charset="0"/>
            </a:endParaRPr>
          </a:p>
          <a:p>
            <a:endParaRPr lang="fr-FR" dirty="0"/>
          </a:p>
        </p:txBody>
      </p:sp>
      <p:pic>
        <p:nvPicPr>
          <p:cNvPr id="4" name="Image 3" descr="ghghg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996952"/>
            <a:ext cx="3482723" cy="2575347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900" dirty="0" err="1" smtClean="0">
                <a:latin typeface="Arial Narrow" pitchFamily="34" charset="0"/>
              </a:rPr>
              <a:t>Advertising</a:t>
            </a:r>
            <a:r>
              <a:rPr lang="fr-FR" sz="4900" dirty="0" smtClean="0">
                <a:latin typeface="Arial Narrow" pitchFamily="34" charset="0"/>
              </a:rPr>
              <a:t> </a:t>
            </a:r>
            <a:r>
              <a:rPr lang="fr-FR" sz="4900" dirty="0" smtClean="0">
                <a:latin typeface="Arial Narrow" pitchFamily="34" charset="0"/>
              </a:rPr>
              <a:t>for black </a:t>
            </a:r>
            <a:r>
              <a:rPr lang="fr-FR" sz="4900" dirty="0" err="1" smtClean="0">
                <a:latin typeface="Arial Narrow" pitchFamily="34" charset="0"/>
              </a:rPr>
              <a:t>friday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Espace réservé du contenu 3" descr="dfghdf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2628900" cy="1743075"/>
          </a:xfrm>
        </p:spPr>
      </p:pic>
      <p:pic>
        <p:nvPicPr>
          <p:cNvPr id="5" name="Image 4" descr="bgbgf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124743"/>
            <a:ext cx="2221607" cy="2714081"/>
          </a:xfrm>
          <a:prstGeom prst="rect">
            <a:avLst/>
          </a:prstGeom>
        </p:spPr>
      </p:pic>
      <p:pic>
        <p:nvPicPr>
          <p:cNvPr id="6" name="Image 5" descr="gt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1" y="2708920"/>
            <a:ext cx="3214643" cy="1800200"/>
          </a:xfrm>
          <a:prstGeom prst="rect">
            <a:avLst/>
          </a:prstGeom>
        </p:spPr>
      </p:pic>
      <p:pic>
        <p:nvPicPr>
          <p:cNvPr id="7" name="Image 6" descr="hfthgf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4789253"/>
            <a:ext cx="2664296" cy="2068747"/>
          </a:xfrm>
          <a:prstGeom prst="rect">
            <a:avLst/>
          </a:prstGeom>
        </p:spPr>
      </p:pic>
      <p:pic>
        <p:nvPicPr>
          <p:cNvPr id="8" name="Image 7" descr="fgf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64088" y="4437112"/>
            <a:ext cx="2921636" cy="1944216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Narrow" pitchFamily="34" charset="0"/>
              </a:rPr>
              <a:t>Black Friday in </a:t>
            </a:r>
            <a:r>
              <a:rPr lang="fr-FR" dirty="0" smtClean="0">
                <a:latin typeface="Arial Narrow" pitchFamily="34" charset="0"/>
              </a:rPr>
              <a:t>F</a:t>
            </a:r>
            <a:r>
              <a:rPr lang="fr-FR" dirty="0" smtClean="0">
                <a:latin typeface="Arial Narrow" pitchFamily="34" charset="0"/>
              </a:rPr>
              <a:t>rance</a:t>
            </a:r>
            <a:endParaRPr lang="fr-FR" dirty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3893643" cy="244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412776"/>
            <a:ext cx="3780120" cy="16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077072"/>
            <a:ext cx="4182287" cy="220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Arial Narrow" pitchFamily="34" charset="0"/>
              </a:rPr>
              <a:t>showcase</a:t>
            </a:r>
            <a:r>
              <a:rPr lang="fr-FR" dirty="0" smtClean="0">
                <a:latin typeface="Arial Narrow" pitchFamily="34" charset="0"/>
              </a:rPr>
              <a:t> for black </a:t>
            </a:r>
            <a:r>
              <a:rPr lang="fr-FR" dirty="0" err="1" smtClean="0">
                <a:latin typeface="Arial Narrow" pitchFamily="34" charset="0"/>
              </a:rPr>
              <a:t>friday</a:t>
            </a:r>
            <a:endParaRPr lang="fr-FR" dirty="0">
              <a:latin typeface="Arial Narrow" pitchFamily="34" charset="0"/>
            </a:endParaRPr>
          </a:p>
        </p:txBody>
      </p:sp>
      <p:pic>
        <p:nvPicPr>
          <p:cNvPr id="4" name="Espace réservé du contenu 3" descr="gh,fcg,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2921636" cy="1944216"/>
          </a:xfrm>
        </p:spPr>
      </p:pic>
      <p:pic>
        <p:nvPicPr>
          <p:cNvPr id="5" name="Image 4" descr=",gh,g,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772816"/>
            <a:ext cx="3138054" cy="2088232"/>
          </a:xfrm>
          <a:prstGeom prst="rect">
            <a:avLst/>
          </a:prstGeom>
        </p:spPr>
      </p:pic>
      <p:pic>
        <p:nvPicPr>
          <p:cNvPr id="6" name="Image 5" descr="ng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4221088"/>
            <a:ext cx="2736304" cy="2049587"/>
          </a:xfrm>
          <a:prstGeom prst="rect">
            <a:avLst/>
          </a:prstGeom>
        </p:spPr>
      </p:pic>
      <p:pic>
        <p:nvPicPr>
          <p:cNvPr id="7" name="Image 6" descr="ngng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3573016"/>
            <a:ext cx="2594270" cy="2448272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209</Words>
  <Application>Microsoft Office PowerPoint</Application>
  <PresentationFormat>Affichage à l'écran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Présentation</vt:lpstr>
      <vt:lpstr>What is the black Friday for? </vt:lpstr>
      <vt:lpstr>why is it called black Friday? </vt:lpstr>
      <vt:lpstr>what are the type of discount during black friday </vt:lpstr>
      <vt:lpstr>Advertising for black friday </vt:lpstr>
      <vt:lpstr>Black Friday in France</vt:lpstr>
      <vt:lpstr>showcase for black friday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besson</dc:creator>
  <cp:lastModifiedBy>besson</cp:lastModifiedBy>
  <cp:revision>7</cp:revision>
  <dcterms:created xsi:type="dcterms:W3CDTF">2017-11-14T15:15:27Z</dcterms:created>
  <dcterms:modified xsi:type="dcterms:W3CDTF">2017-11-15T08:30:47Z</dcterms:modified>
</cp:coreProperties>
</file>