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6" r:id="rId4"/>
    <p:sldId id="262" r:id="rId5"/>
    <p:sldId id="259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7" autoAdjust="0"/>
    <p:restoredTop sz="94660"/>
  </p:normalViewPr>
  <p:slideViewPr>
    <p:cSldViewPr>
      <p:cViewPr varScale="1">
        <p:scale>
          <a:sx n="68" d="100"/>
          <a:sy n="68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CF040-4360-4419-8A8E-2F3D64E00F6B}" type="datetimeFigureOut">
              <a:rPr lang="it-IT" smtClean="0"/>
              <a:pPr/>
              <a:t>12/12/2017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ACEAB-5391-4A21-ABF9-9479896544E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20503112">
            <a:off x="531096" y="1126946"/>
            <a:ext cx="7772400" cy="4437945"/>
          </a:xfrm>
        </p:spPr>
        <p:txBody>
          <a:bodyPr>
            <a:normAutofit fontScale="90000"/>
          </a:bodyPr>
          <a:lstStyle/>
          <a:p>
            <a:r>
              <a:rPr lang="it-IT" sz="9600" b="1" dirty="0" err="1" smtClean="0">
                <a:latin typeface="AR ESSENCE" pitchFamily="2" charset="0"/>
              </a:rPr>
              <a:t>Black</a:t>
            </a:r>
            <a:r>
              <a:rPr lang="it-IT" sz="9600" b="1" dirty="0" smtClean="0">
                <a:latin typeface="AR ESSENCE" pitchFamily="2" charset="0"/>
              </a:rPr>
              <a:t> </a:t>
            </a:r>
            <a:r>
              <a:rPr lang="it-IT" sz="9600" b="1" dirty="0" err="1" smtClean="0">
                <a:latin typeface="AR ESSENCE" pitchFamily="2" charset="0"/>
              </a:rPr>
              <a:t>Friday</a:t>
            </a:r>
            <a:r>
              <a:rPr lang="it-IT" sz="9600" b="1" dirty="0" smtClean="0">
                <a:latin typeface="AR BERKLEY" pitchFamily="2" charset="0"/>
              </a:rPr>
              <a:t> </a:t>
            </a:r>
            <a:br>
              <a:rPr lang="it-IT" sz="9600" b="1" dirty="0" smtClean="0">
                <a:latin typeface="AR BERKLEY" pitchFamily="2" charset="0"/>
              </a:rPr>
            </a:br>
            <a:r>
              <a:rPr lang="it-IT" sz="9600" b="1" dirty="0">
                <a:solidFill>
                  <a:srgbClr val="0070C0"/>
                </a:solidFill>
                <a:latin typeface="AR BERKLEY" pitchFamily="2" charset="0"/>
              </a:rPr>
              <a:t>C</a:t>
            </a:r>
            <a:r>
              <a:rPr lang="it-IT" sz="9600" b="1" dirty="0" smtClean="0">
                <a:solidFill>
                  <a:srgbClr val="0070C0"/>
                </a:solidFill>
                <a:latin typeface="AR BERKLEY" pitchFamily="2" charset="0"/>
              </a:rPr>
              <a:t>aria </a:t>
            </a:r>
            <a:r>
              <a:rPr lang="it-IT" sz="9600" b="1" dirty="0">
                <a:solidFill>
                  <a:srgbClr val="0070C0"/>
                </a:solidFill>
                <a:latin typeface="AR BERKLEY" pitchFamily="2" charset="0"/>
              </a:rPr>
              <a:t>R</a:t>
            </a:r>
            <a:r>
              <a:rPr lang="it-IT" sz="9600" b="1" dirty="0" smtClean="0">
                <a:solidFill>
                  <a:srgbClr val="0070C0"/>
                </a:solidFill>
                <a:latin typeface="AR BERKLEY" pitchFamily="2" charset="0"/>
              </a:rPr>
              <a:t>oberto</a:t>
            </a:r>
            <a:br>
              <a:rPr lang="it-IT" sz="9600" b="1" dirty="0" smtClean="0">
                <a:solidFill>
                  <a:srgbClr val="0070C0"/>
                </a:solidFill>
                <a:latin typeface="AR BERKLEY" pitchFamily="2" charset="0"/>
              </a:rPr>
            </a:br>
            <a:r>
              <a:rPr lang="it-IT" sz="9600" b="1" dirty="0" err="1" smtClean="0">
                <a:solidFill>
                  <a:srgbClr val="FF0000"/>
                </a:solidFill>
                <a:latin typeface="AR BERKLEY" pitchFamily="2" charset="0"/>
              </a:rPr>
              <a:t>Zedda</a:t>
            </a:r>
            <a:r>
              <a:rPr lang="it-IT" sz="9600" b="1" dirty="0" smtClean="0">
                <a:solidFill>
                  <a:srgbClr val="FF0000"/>
                </a:solidFill>
                <a:latin typeface="AR BERKLEY" pitchFamily="2" charset="0"/>
              </a:rPr>
              <a:t> </a:t>
            </a:r>
            <a:r>
              <a:rPr lang="it-IT" sz="9600" b="1" dirty="0">
                <a:solidFill>
                  <a:srgbClr val="FF0000"/>
                </a:solidFill>
                <a:latin typeface="AR BERKLEY" pitchFamily="2" charset="0"/>
              </a:rPr>
              <a:t>A</a:t>
            </a:r>
            <a:r>
              <a:rPr lang="it-IT" sz="9600" b="1" dirty="0" smtClean="0">
                <a:solidFill>
                  <a:srgbClr val="FF0000"/>
                </a:solidFill>
                <a:latin typeface="AR BERKLEY" pitchFamily="2" charset="0"/>
              </a:rPr>
              <a:t>ndrea </a:t>
            </a:r>
            <a:endParaRPr lang="it-IT" sz="9600" dirty="0">
              <a:solidFill>
                <a:srgbClr val="FF0000"/>
              </a:solidFill>
              <a:latin typeface="AR BERKLE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54735.jpe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it-IT" sz="4800" b="1" dirty="0" smtClean="0"/>
              <a:t>1. </a:t>
            </a:r>
            <a:r>
              <a:rPr lang="it-IT" sz="4800" b="1" dirty="0" err="1" smtClean="0"/>
              <a:t>What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is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Black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Friday</a:t>
            </a:r>
            <a:r>
              <a:rPr lang="it-IT" sz="4800" b="1" dirty="0" smtClean="0"/>
              <a:t>?</a:t>
            </a:r>
            <a:endParaRPr lang="it-IT" sz="4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400800" cy="3143272"/>
          </a:xfrm>
        </p:spPr>
        <p:txBody>
          <a:bodyPr>
            <a:noAutofit/>
          </a:bodyPr>
          <a:lstStyle/>
          <a:p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Black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Friday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is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one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of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the major shopping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days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of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the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year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in the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Unites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States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endParaRPr lang="it-IT" sz="4800" dirty="0">
              <a:solidFill>
                <a:srgbClr val="FF0000"/>
              </a:solidFill>
              <a:latin typeface="AR DELANEY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black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57166"/>
            <a:ext cx="8686800" cy="1714512"/>
          </a:xfrm>
        </p:spPr>
        <p:txBody>
          <a:bodyPr>
            <a:normAutofit/>
          </a:bodyPr>
          <a:lstStyle/>
          <a:p>
            <a:r>
              <a:rPr lang="it-IT" sz="4800" b="1" dirty="0" smtClean="0"/>
              <a:t>2. </a:t>
            </a:r>
            <a:r>
              <a:rPr lang="it-IT" sz="4800" b="1" dirty="0" err="1" smtClean="0"/>
              <a:t>Why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is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it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called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Black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Friday</a:t>
            </a:r>
            <a:r>
              <a:rPr lang="it-IT" sz="4800" b="1" dirty="0" smtClean="0"/>
              <a:t>?</a:t>
            </a:r>
            <a:endParaRPr lang="it-IT" sz="4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714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Because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black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refers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to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stores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moving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from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the “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red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”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to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the “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black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”and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black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indicated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a profit</a:t>
            </a:r>
            <a:endParaRPr lang="it-IT" sz="4800" dirty="0">
              <a:solidFill>
                <a:srgbClr val="FF0000"/>
              </a:solidFill>
              <a:latin typeface="AR DELANEY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it-IT" sz="4800" b="1" dirty="0" smtClean="0"/>
              <a:t>3. </a:t>
            </a:r>
            <a:r>
              <a:rPr lang="it-IT" sz="4800" b="1" dirty="0" err="1" smtClean="0"/>
              <a:t>When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is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Black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Friday</a:t>
            </a:r>
            <a:r>
              <a:rPr lang="it-IT" sz="4800" b="1" dirty="0" smtClean="0"/>
              <a:t>?</a:t>
            </a:r>
            <a:endParaRPr lang="it-IT" sz="4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The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Black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Friday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is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23 and 29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novembar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, and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is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the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day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after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Thanksgiving</a:t>
            </a:r>
            <a:endParaRPr lang="it-IT" sz="4800" dirty="0">
              <a:solidFill>
                <a:srgbClr val="FF0000"/>
              </a:solidFill>
              <a:latin typeface="AR DELANEY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143000"/>
          </a:xfrm>
        </p:spPr>
        <p:txBody>
          <a:bodyPr>
            <a:noAutofit/>
          </a:bodyPr>
          <a:lstStyle/>
          <a:p>
            <a:r>
              <a:rPr lang="it-IT" sz="4800" b="1" dirty="0" smtClean="0"/>
              <a:t>4. </a:t>
            </a:r>
            <a:r>
              <a:rPr lang="it-IT" sz="4800" b="1" dirty="0" err="1" smtClean="0"/>
              <a:t>What</a:t>
            </a:r>
            <a:r>
              <a:rPr lang="it-IT" sz="4800" b="1" dirty="0" smtClean="0"/>
              <a:t> can </a:t>
            </a:r>
            <a:r>
              <a:rPr lang="it-IT" sz="4800" b="1" dirty="0" err="1" smtClean="0"/>
              <a:t>you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buy</a:t>
            </a:r>
            <a:r>
              <a:rPr lang="it-IT" sz="4800" b="1" dirty="0" smtClean="0"/>
              <a:t> at </a:t>
            </a:r>
            <a:r>
              <a:rPr lang="it-IT" sz="4800" b="1" dirty="0" smtClean="0"/>
              <a:t>the </a:t>
            </a:r>
            <a:r>
              <a:rPr lang="it-IT" sz="4800" b="1" dirty="0" err="1" smtClean="0"/>
              <a:t>Black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Friday</a:t>
            </a:r>
            <a:r>
              <a:rPr lang="it-IT" sz="4800" b="1" dirty="0" smtClean="0"/>
              <a:t>?</a:t>
            </a:r>
            <a:endParaRPr lang="it-IT" sz="4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At 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the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Black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Friday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endParaRPr lang="it-IT" sz="4800" dirty="0" smtClean="0">
              <a:solidFill>
                <a:srgbClr val="FF0000"/>
              </a:solidFill>
              <a:latin typeface="AR DELANEY" pitchFamily="2" charset="0"/>
            </a:endParaRPr>
          </a:p>
          <a:p>
            <a:pPr algn="ctr">
              <a:buNone/>
            </a:pP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people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usually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buy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a Christmas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present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. 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The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most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shopped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for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items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are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electronics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and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popular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  <a:latin typeface="AR DELANEY" pitchFamily="2" charset="0"/>
              </a:rPr>
              <a:t>toys</a:t>
            </a:r>
            <a:r>
              <a:rPr lang="it-IT" sz="4800" dirty="0" smtClean="0">
                <a:solidFill>
                  <a:srgbClr val="FF0000"/>
                </a:solidFill>
                <a:latin typeface="AR DELANEY" pitchFamily="2" charset="0"/>
              </a:rPr>
              <a:t>.</a:t>
            </a:r>
            <a:endParaRPr lang="it-IT" sz="4800" dirty="0">
              <a:solidFill>
                <a:srgbClr val="FF0000"/>
              </a:solidFill>
              <a:latin typeface="AR DELANEY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108</Words>
  <Application>Microsoft Office PowerPoint</Application>
  <PresentationFormat>Presentazione su schermo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Black Friday  Caria Roberto Zedda Andrea </vt:lpstr>
      <vt:lpstr>Diapositiva 2</vt:lpstr>
      <vt:lpstr>1. What is Black Friday?</vt:lpstr>
      <vt:lpstr>Diapositiva 4</vt:lpstr>
      <vt:lpstr>2. Why is it called Black Friday?</vt:lpstr>
      <vt:lpstr>3. When is Black Friday?</vt:lpstr>
      <vt:lpstr>Diapositiva 7</vt:lpstr>
      <vt:lpstr>4. What can you buy at the Black Friday?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Friday</dc:title>
  <dc:creator>lingue</dc:creator>
  <cp:lastModifiedBy>Cinzia Masia</cp:lastModifiedBy>
  <cp:revision>5</cp:revision>
  <dcterms:created xsi:type="dcterms:W3CDTF">2017-12-12T09:47:28Z</dcterms:created>
  <dcterms:modified xsi:type="dcterms:W3CDTF">2017-12-12T19:57:05Z</dcterms:modified>
</cp:coreProperties>
</file>