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660033"/>
    <a:srgbClr val="333300"/>
    <a:srgbClr val="A22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4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7B850-5D18-4824-8515-79CB2EDC7072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0768F-A161-4535-B8B3-41F23F69E003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C368A-65FB-4205-8463-383EDF738782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9B0DD-6FF6-4D5E-BEC8-DB12A45C33F9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38549-471C-431E-BE52-6C5F7A2C48C5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DA93F-56AC-4AB4-895E-8EA9C01C1BEA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BA3C8-14E7-4231-869C-B3C459A61DCF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F63ED-C470-4C82-8F8B-101E5C8AA783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627D0-3029-4E46-8291-EBF3DC7ECFE7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76048-AB03-4DD0-B6B9-FADEB811BE99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21FAA-1D2A-4B3C-BD06-967B1BF0F961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9CFEB3E-B3FC-4ACE-99FA-C49A6D3A535A}" type="slidenum">
              <a:rPr lang="es-ES"/>
              <a:pPr>
                <a:defRPr/>
              </a:pPr>
              <a:t>‹N›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051050" y="2636838"/>
            <a:ext cx="4859338" cy="647700"/>
          </a:xfrm>
        </p:spPr>
        <p:txBody>
          <a:bodyPr/>
          <a:lstStyle/>
          <a:p>
            <a:pPr eaLnBrk="1" hangingPunct="1"/>
            <a:r>
              <a:rPr lang="es-UY" sz="2800" b="1" smtClean="0">
                <a:solidFill>
                  <a:srgbClr val="333300"/>
                </a:solidFill>
              </a:rPr>
              <a:t>Safer Internet day 2018</a:t>
            </a:r>
            <a:br>
              <a:rPr lang="es-UY" sz="2800" b="1" smtClean="0">
                <a:solidFill>
                  <a:srgbClr val="333300"/>
                </a:solidFill>
              </a:rPr>
            </a:br>
            <a:endParaRPr lang="es-ES" sz="3200" b="1" smtClean="0">
              <a:solidFill>
                <a:srgbClr val="333300"/>
              </a:solidFill>
            </a:endParaRPr>
          </a:p>
        </p:txBody>
      </p:sp>
      <p:sp>
        <p:nvSpPr>
          <p:cNvPr id="13315" name="Rectangle 168"/>
          <p:cNvSpPr>
            <a:spLocks noChangeArrowheads="1"/>
          </p:cNvSpPr>
          <p:nvPr/>
        </p:nvSpPr>
        <p:spPr bwMode="auto">
          <a:xfrm>
            <a:off x="2051050" y="3284538"/>
            <a:ext cx="4822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UY" sz="1800" dirty="0" smtClean="0">
                <a:solidFill>
                  <a:srgbClr val="333300"/>
                </a:solidFill>
              </a:rPr>
              <a:t>Doro Samuele, Romanello Alex</a:t>
            </a:r>
            <a:endParaRPr lang="es-ES" sz="1800" dirty="0"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Oval 4"/>
          <p:cNvSpPr>
            <a:spLocks noChangeArrowheads="1"/>
          </p:cNvSpPr>
          <p:nvPr/>
        </p:nvSpPr>
        <p:spPr bwMode="auto">
          <a:xfrm>
            <a:off x="2987675" y="2565400"/>
            <a:ext cx="2663825" cy="2714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 b="1">
                <a:latin typeface="Arial Black" pitchFamily="34" charset="0"/>
              </a:rPr>
              <a:t>Safer Internet day 2018</a:t>
            </a:r>
          </a:p>
        </p:txBody>
      </p:sp>
      <p:sp>
        <p:nvSpPr>
          <p:cNvPr id="14338" name="Line 16"/>
          <p:cNvSpPr>
            <a:spLocks noChangeShapeType="1"/>
          </p:cNvSpPr>
          <p:nvPr/>
        </p:nvSpPr>
        <p:spPr bwMode="auto">
          <a:xfrm flipV="1">
            <a:off x="1908175" y="4221163"/>
            <a:ext cx="11509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4339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Internet </a:t>
            </a:r>
            <a:r>
              <a:rPr lang="it-IT" dirty="0" err="1" smtClean="0"/>
              <a:t>Map</a:t>
            </a:r>
            <a:r>
              <a:rPr lang="it-IT" dirty="0" smtClean="0"/>
              <a:t> </a:t>
            </a:r>
          </a:p>
        </p:txBody>
      </p:sp>
      <p:sp>
        <p:nvSpPr>
          <p:cNvPr id="14340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8229600" cy="4525963"/>
          </a:xfrm>
        </p:spPr>
        <p:txBody>
          <a:bodyPr/>
          <a:lstStyle/>
          <a:p>
            <a:endParaRPr lang="it-IT" sz="2400" dirty="0" smtClean="0"/>
          </a:p>
        </p:txBody>
      </p:sp>
      <p:sp>
        <p:nvSpPr>
          <p:cNvPr id="14341" name="Text Box 23"/>
          <p:cNvSpPr txBox="1">
            <a:spLocks noChangeArrowheads="1"/>
          </p:cNvSpPr>
          <p:nvPr/>
        </p:nvSpPr>
        <p:spPr bwMode="auto">
          <a:xfrm>
            <a:off x="611188" y="4437063"/>
            <a:ext cx="1028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14344" name="AutoShape 27"/>
          <p:cNvSpPr>
            <a:spLocks noChangeArrowheads="1"/>
          </p:cNvSpPr>
          <p:nvPr/>
        </p:nvSpPr>
        <p:spPr bwMode="auto">
          <a:xfrm>
            <a:off x="755576" y="4725144"/>
            <a:ext cx="1728192" cy="57698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/>
              <a:t>Creatively</a:t>
            </a:r>
          </a:p>
        </p:txBody>
      </p:sp>
      <p:sp>
        <p:nvSpPr>
          <p:cNvPr id="14345" name="AutoShape 28"/>
          <p:cNvSpPr>
            <a:spLocks noChangeArrowheads="1"/>
          </p:cNvSpPr>
          <p:nvPr/>
        </p:nvSpPr>
        <p:spPr bwMode="auto">
          <a:xfrm>
            <a:off x="6228184" y="4797152"/>
            <a:ext cx="165735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/>
              <a:t>Share</a:t>
            </a:r>
          </a:p>
        </p:txBody>
      </p:sp>
      <p:sp>
        <p:nvSpPr>
          <p:cNvPr id="14346" name="AutoShape 29"/>
          <p:cNvSpPr>
            <a:spLocks noChangeArrowheads="1"/>
          </p:cNvSpPr>
          <p:nvPr/>
        </p:nvSpPr>
        <p:spPr bwMode="auto">
          <a:xfrm>
            <a:off x="827584" y="3356992"/>
            <a:ext cx="1511300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/>
              <a:t>Respectfully</a:t>
            </a:r>
          </a:p>
        </p:txBody>
      </p:sp>
      <p:sp>
        <p:nvSpPr>
          <p:cNvPr id="14347" name="AutoShape 30"/>
          <p:cNvSpPr>
            <a:spLocks noChangeArrowheads="1"/>
          </p:cNvSpPr>
          <p:nvPr/>
        </p:nvSpPr>
        <p:spPr bwMode="auto">
          <a:xfrm>
            <a:off x="899592" y="1772816"/>
            <a:ext cx="1871662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/>
              <a:t>Safety</a:t>
            </a:r>
          </a:p>
        </p:txBody>
      </p:sp>
      <p:sp>
        <p:nvSpPr>
          <p:cNvPr id="14348" name="AutoShape 31"/>
          <p:cNvSpPr>
            <a:spLocks noChangeArrowheads="1"/>
          </p:cNvSpPr>
          <p:nvPr/>
        </p:nvSpPr>
        <p:spPr bwMode="auto">
          <a:xfrm>
            <a:off x="6012160" y="1772816"/>
            <a:ext cx="259080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/>
              <a:t>Encourage Everyone</a:t>
            </a:r>
          </a:p>
        </p:txBody>
      </p:sp>
      <p:sp>
        <p:nvSpPr>
          <p:cNvPr id="14349" name="AutoShape 32"/>
          <p:cNvSpPr>
            <a:spLocks noChangeArrowheads="1"/>
          </p:cNvSpPr>
          <p:nvPr/>
        </p:nvSpPr>
        <p:spPr bwMode="auto">
          <a:xfrm>
            <a:off x="6372200" y="3356992"/>
            <a:ext cx="2160588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800"/>
              <a:t>Responsibly</a:t>
            </a:r>
          </a:p>
        </p:txBody>
      </p:sp>
      <p:sp>
        <p:nvSpPr>
          <p:cNvPr id="14350" name="Line 33"/>
          <p:cNvSpPr>
            <a:spLocks noChangeShapeType="1"/>
          </p:cNvSpPr>
          <p:nvPr/>
        </p:nvSpPr>
        <p:spPr bwMode="auto">
          <a:xfrm flipH="1" flipV="1">
            <a:off x="5508104" y="4437111"/>
            <a:ext cx="1152128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4351" name="Line 34"/>
          <p:cNvSpPr>
            <a:spLocks noChangeShapeType="1"/>
          </p:cNvSpPr>
          <p:nvPr/>
        </p:nvSpPr>
        <p:spPr bwMode="auto">
          <a:xfrm>
            <a:off x="2411760" y="3573016"/>
            <a:ext cx="5760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4352" name="Line 35"/>
          <p:cNvSpPr>
            <a:spLocks noChangeShapeType="1"/>
          </p:cNvSpPr>
          <p:nvPr/>
        </p:nvSpPr>
        <p:spPr bwMode="auto">
          <a:xfrm>
            <a:off x="2699792" y="2348880"/>
            <a:ext cx="720080" cy="5760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4353" name="Line 36"/>
          <p:cNvSpPr>
            <a:spLocks noChangeShapeType="1"/>
          </p:cNvSpPr>
          <p:nvPr/>
        </p:nvSpPr>
        <p:spPr bwMode="auto">
          <a:xfrm flipH="1">
            <a:off x="5148064" y="2348880"/>
            <a:ext cx="936104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4354" name="Line 37"/>
          <p:cNvSpPr>
            <a:spLocks noChangeShapeType="1"/>
          </p:cNvSpPr>
          <p:nvPr/>
        </p:nvSpPr>
        <p:spPr bwMode="auto">
          <a:xfrm flipH="1" flipV="1">
            <a:off x="5652120" y="3572892"/>
            <a:ext cx="720080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err="1" smtClean="0"/>
              <a:t>When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celebrated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Safer</a:t>
            </a:r>
            <a:r>
              <a:rPr lang="it-IT" sz="2800" b="1" dirty="0" smtClean="0"/>
              <a:t> Internet </a:t>
            </a:r>
            <a:r>
              <a:rPr lang="it-IT" sz="2800" b="1" dirty="0" err="1" smtClean="0"/>
              <a:t>Day</a:t>
            </a:r>
            <a:r>
              <a:rPr lang="it-IT" sz="2800" b="1" dirty="0" smtClean="0"/>
              <a:t>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Safer</a:t>
            </a:r>
            <a:r>
              <a:rPr lang="it-IT" dirty="0" smtClean="0"/>
              <a:t> Internet </a:t>
            </a:r>
            <a:r>
              <a:rPr lang="it-IT" dirty="0" err="1" smtClean="0"/>
              <a:t>Day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celebrated</a:t>
            </a:r>
            <a:r>
              <a:rPr lang="it-IT" dirty="0" smtClean="0"/>
              <a:t> on the </a:t>
            </a:r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second</a:t>
            </a:r>
            <a:r>
              <a:rPr lang="it-IT" dirty="0" smtClean="0"/>
              <a:t> week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month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err="1" smtClean="0"/>
              <a:t>What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does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Safer</a:t>
            </a:r>
            <a:r>
              <a:rPr lang="it-IT" sz="2800" b="1" dirty="0" smtClean="0"/>
              <a:t> Internet </a:t>
            </a:r>
            <a:r>
              <a:rPr lang="it-IT" sz="2800" b="1" dirty="0" err="1" smtClean="0"/>
              <a:t>Day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promote</a:t>
            </a:r>
            <a:r>
              <a:rPr lang="it-IT" sz="2800" b="1" dirty="0" smtClean="0"/>
              <a:t> 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Safer</a:t>
            </a:r>
            <a:r>
              <a:rPr lang="it-IT" dirty="0" smtClean="0"/>
              <a:t> Internet </a:t>
            </a:r>
            <a:r>
              <a:rPr lang="it-IT" dirty="0" err="1" smtClean="0"/>
              <a:t>Day</a:t>
            </a:r>
            <a:r>
              <a:rPr lang="it-IT" dirty="0" smtClean="0"/>
              <a:t> </a:t>
            </a:r>
            <a:r>
              <a:rPr lang="it-IT" dirty="0" err="1" smtClean="0"/>
              <a:t>promote</a:t>
            </a:r>
            <a:r>
              <a:rPr lang="it-IT" dirty="0" smtClean="0"/>
              <a:t> the </a:t>
            </a:r>
            <a:r>
              <a:rPr lang="it-IT" b="1" dirty="0" err="1" smtClean="0"/>
              <a:t>safe</a:t>
            </a:r>
            <a:r>
              <a:rPr lang="it-IT" b="1" dirty="0" smtClean="0"/>
              <a:t> </a:t>
            </a:r>
            <a:r>
              <a:rPr lang="it-IT" dirty="0" smtClean="0"/>
              <a:t>and </a:t>
            </a:r>
            <a:r>
              <a:rPr lang="it-IT" b="1" dirty="0" smtClean="0"/>
              <a:t>positive </a:t>
            </a:r>
            <a:r>
              <a:rPr lang="it-IT" b="1" dirty="0" err="1" smtClean="0"/>
              <a:t>use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</a:t>
            </a:r>
            <a:r>
              <a:rPr lang="it-IT" b="1" dirty="0" err="1" smtClean="0"/>
              <a:t>digital</a:t>
            </a:r>
            <a:r>
              <a:rPr lang="it-IT" b="1" dirty="0" smtClean="0"/>
              <a:t> </a:t>
            </a:r>
            <a:r>
              <a:rPr lang="it-IT" b="1" dirty="0" err="1" smtClean="0"/>
              <a:t>technology</a:t>
            </a:r>
            <a:r>
              <a:rPr lang="it-IT" b="1" dirty="0" smtClean="0"/>
              <a:t> </a:t>
            </a:r>
            <a:r>
              <a:rPr lang="it-IT" dirty="0" err="1" smtClean="0"/>
              <a:t>especially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children</a:t>
            </a:r>
            <a:r>
              <a:rPr lang="it-IT" dirty="0" smtClean="0"/>
              <a:t> and </a:t>
            </a:r>
            <a:r>
              <a:rPr lang="it-IT" dirty="0" err="1" smtClean="0"/>
              <a:t>young</a:t>
            </a:r>
            <a:r>
              <a:rPr lang="it-IT" dirty="0" smtClean="0"/>
              <a:t> people.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err="1" smtClean="0"/>
              <a:t>Which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</a:t>
            </a:r>
            <a:r>
              <a:rPr lang="it-IT" sz="2800" b="1" dirty="0" smtClean="0"/>
              <a:t> the </a:t>
            </a:r>
            <a:r>
              <a:rPr lang="it-IT" sz="2800" b="1" dirty="0" err="1" smtClean="0"/>
              <a:t>aim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S.I.D.</a:t>
            </a:r>
            <a:r>
              <a:rPr lang="it-IT" sz="2800" b="1" dirty="0" smtClean="0"/>
              <a:t> 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>
              <a:buNone/>
            </a:pPr>
            <a:r>
              <a:rPr lang="it-IT" dirty="0" err="1" smtClean="0"/>
              <a:t>Safer</a:t>
            </a:r>
            <a:r>
              <a:rPr lang="it-IT" dirty="0" smtClean="0"/>
              <a:t> Internet </a:t>
            </a:r>
            <a:r>
              <a:rPr lang="it-IT" dirty="0" err="1" smtClean="0"/>
              <a:t>Day</a:t>
            </a:r>
            <a:r>
              <a:rPr lang="it-IT" dirty="0" smtClean="0"/>
              <a:t> </a:t>
            </a:r>
            <a:r>
              <a:rPr lang="it-IT" dirty="0" err="1" smtClean="0"/>
              <a:t>aims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create </a:t>
            </a:r>
            <a:r>
              <a:rPr lang="it-IT" dirty="0" smtClean="0"/>
              <a:t>a</a:t>
            </a:r>
          </a:p>
          <a:p>
            <a:pPr>
              <a:buNone/>
            </a:pPr>
            <a:r>
              <a:rPr lang="it-IT" dirty="0" err="1" smtClean="0"/>
              <a:t>Safer</a:t>
            </a:r>
            <a:r>
              <a:rPr lang="it-IT" dirty="0" smtClean="0"/>
              <a:t> </a:t>
            </a:r>
            <a:r>
              <a:rPr lang="it-IT" dirty="0" smtClean="0"/>
              <a:t>Internet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a </a:t>
            </a:r>
            <a:r>
              <a:rPr lang="it-IT" dirty="0" err="1" smtClean="0"/>
              <a:t>better</a:t>
            </a:r>
            <a:r>
              <a:rPr lang="it-IT" dirty="0" smtClean="0"/>
              <a:t> internet 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everyone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empowered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technology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b="1" dirty="0" err="1" smtClean="0"/>
              <a:t>Responsibly</a:t>
            </a:r>
            <a:r>
              <a:rPr lang="it-IT" b="1" dirty="0" smtClean="0"/>
              <a:t>,</a:t>
            </a:r>
            <a:r>
              <a:rPr lang="it-IT" b="1" dirty="0" err="1" smtClean="0"/>
              <a:t>Critically</a:t>
            </a:r>
            <a:r>
              <a:rPr lang="it-IT" b="1" dirty="0" smtClean="0"/>
              <a:t> </a:t>
            </a:r>
            <a:r>
              <a:rPr lang="it-IT" b="1" dirty="0" smtClean="0"/>
              <a:t>and </a:t>
            </a:r>
            <a:r>
              <a:rPr lang="it-IT" b="1" dirty="0" err="1" smtClean="0"/>
              <a:t>Creatively</a:t>
            </a:r>
            <a:r>
              <a:rPr lang="it-IT" b="1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err="1" smtClean="0"/>
              <a:t>Which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</a:t>
            </a:r>
            <a:r>
              <a:rPr lang="it-IT" sz="2800" b="1" dirty="0" smtClean="0"/>
              <a:t> the </a:t>
            </a:r>
            <a:r>
              <a:rPr lang="it-IT" sz="2800" b="1" dirty="0" err="1" smtClean="0"/>
              <a:t>theme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this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year</a:t>
            </a:r>
            <a:r>
              <a:rPr lang="it-IT" sz="2800" b="1" dirty="0" smtClean="0"/>
              <a:t> 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on </a:t>
            </a:r>
            <a:r>
              <a:rPr lang="it-IT" dirty="0" err="1" smtClean="0"/>
              <a:t>S.I.D.</a:t>
            </a:r>
            <a:r>
              <a:rPr lang="it-IT" dirty="0" smtClean="0"/>
              <a:t> </a:t>
            </a:r>
            <a:r>
              <a:rPr lang="it-IT" dirty="0" err="1" smtClean="0"/>
              <a:t>millions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people unite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inspire</a:t>
            </a:r>
            <a:r>
              <a:rPr lang="it-IT" dirty="0" smtClean="0"/>
              <a:t> positive </a:t>
            </a:r>
            <a:r>
              <a:rPr lang="it-IT" dirty="0" err="1" smtClean="0"/>
              <a:t>change</a:t>
            </a:r>
            <a:r>
              <a:rPr lang="it-IT" dirty="0" smtClean="0"/>
              <a:t> and </a:t>
            </a:r>
            <a:r>
              <a:rPr lang="it-IT" dirty="0" err="1" smtClean="0"/>
              <a:t>raise</a:t>
            </a:r>
            <a:r>
              <a:rPr lang="it-IT" dirty="0" smtClean="0"/>
              <a:t> </a:t>
            </a:r>
            <a:r>
              <a:rPr lang="it-IT" dirty="0" err="1" smtClean="0"/>
              <a:t>awereness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online </a:t>
            </a:r>
            <a:r>
              <a:rPr lang="it-IT" dirty="0" err="1" smtClean="0"/>
              <a:t>safety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 and </a:t>
            </a:r>
            <a:r>
              <a:rPr lang="it-IT" dirty="0" err="1" smtClean="0"/>
              <a:t>participate</a:t>
            </a:r>
            <a:r>
              <a:rPr lang="it-IT" dirty="0" smtClean="0"/>
              <a:t> in </a:t>
            </a:r>
            <a:r>
              <a:rPr lang="it-IT" dirty="0" err="1" smtClean="0"/>
              <a:t>events</a:t>
            </a:r>
            <a:r>
              <a:rPr lang="it-IT" dirty="0" smtClean="0"/>
              <a:t> and </a:t>
            </a:r>
            <a:r>
              <a:rPr lang="it-IT" dirty="0" err="1" smtClean="0"/>
              <a:t>activities</a:t>
            </a:r>
            <a:r>
              <a:rPr lang="it-IT" dirty="0" smtClean="0"/>
              <a:t> right </a:t>
            </a:r>
            <a:r>
              <a:rPr lang="it-IT" dirty="0" err="1" smtClean="0"/>
              <a:t>across</a:t>
            </a:r>
            <a:r>
              <a:rPr lang="it-IT" dirty="0" smtClean="0"/>
              <a:t> the globe.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it-IT" sz="2800" b="1" dirty="0" err="1" smtClean="0"/>
              <a:t>What</a:t>
            </a:r>
            <a:r>
              <a:rPr lang="it-IT" sz="2800" b="1" dirty="0" smtClean="0"/>
              <a:t> can </a:t>
            </a:r>
            <a:r>
              <a:rPr lang="it-IT" sz="2800" b="1" dirty="0" err="1" smtClean="0"/>
              <a:t>children</a:t>
            </a:r>
            <a:r>
              <a:rPr lang="it-IT" sz="2800" b="1" dirty="0" smtClean="0"/>
              <a:t> and </a:t>
            </a:r>
            <a:r>
              <a:rPr lang="it-IT" sz="2800" b="1" dirty="0" err="1" smtClean="0"/>
              <a:t>young</a:t>
            </a:r>
            <a:r>
              <a:rPr lang="it-IT" sz="2800" b="1" dirty="0" smtClean="0"/>
              <a:t> people do ? And </a:t>
            </a:r>
            <a:r>
              <a:rPr lang="it-IT" sz="2800" b="1" dirty="0" err="1" smtClean="0"/>
              <a:t>Parents</a:t>
            </a:r>
            <a:r>
              <a:rPr lang="it-IT" sz="2800" b="1" dirty="0" smtClean="0"/>
              <a:t> 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675"/>
            <a:ext cx="8446393" cy="4525963"/>
          </a:xfrm>
        </p:spPr>
        <p:txBody>
          <a:bodyPr/>
          <a:lstStyle/>
          <a:p>
            <a:pPr>
              <a:buNone/>
            </a:pPr>
            <a:r>
              <a:rPr lang="it-IT" dirty="0" err="1" smtClean="0"/>
              <a:t>S.I.D.</a:t>
            </a:r>
            <a:r>
              <a:rPr lang="it-IT" dirty="0" smtClean="0"/>
              <a:t> </a:t>
            </a:r>
            <a:r>
              <a:rPr lang="it-IT" dirty="0" err="1" smtClean="0"/>
              <a:t>aims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reach</a:t>
            </a:r>
            <a:r>
              <a:rPr lang="it-IT" dirty="0" smtClean="0"/>
              <a:t> out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children</a:t>
            </a:r>
            <a:r>
              <a:rPr lang="it-IT" dirty="0" smtClean="0"/>
              <a:t> and </a:t>
            </a:r>
            <a:r>
              <a:rPr lang="it-IT" dirty="0" err="1" smtClean="0"/>
              <a:t>young</a:t>
            </a:r>
            <a:r>
              <a:rPr lang="it-IT" dirty="0" smtClean="0"/>
              <a:t> people ,</a:t>
            </a:r>
            <a:r>
              <a:rPr lang="it-IT" dirty="0" err="1" smtClean="0"/>
              <a:t>parents</a:t>
            </a:r>
            <a:r>
              <a:rPr lang="it-IT" dirty="0" smtClean="0"/>
              <a:t> and </a:t>
            </a:r>
            <a:r>
              <a:rPr lang="it-IT" dirty="0" err="1" smtClean="0"/>
              <a:t>teachers</a:t>
            </a:r>
            <a:r>
              <a:rPr lang="it-IT" dirty="0" smtClean="0"/>
              <a:t>,</a:t>
            </a:r>
            <a:r>
              <a:rPr lang="it-IT" dirty="0" err="1" smtClean="0"/>
              <a:t>educators</a:t>
            </a:r>
            <a:r>
              <a:rPr lang="it-IT" dirty="0" smtClean="0"/>
              <a:t>, and social </a:t>
            </a:r>
            <a:r>
              <a:rPr lang="it-IT" dirty="0" err="1" smtClean="0"/>
              <a:t>workers</a:t>
            </a:r>
            <a:r>
              <a:rPr lang="it-IT" dirty="0" smtClean="0"/>
              <a:t> ,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industry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229600" cy="1143000"/>
          </a:xfrm>
        </p:spPr>
        <p:txBody>
          <a:bodyPr/>
          <a:lstStyle/>
          <a:p>
            <a:r>
              <a:rPr lang="it-IT" sz="2800" b="1" dirty="0" err="1" smtClean="0"/>
              <a:t>How</a:t>
            </a:r>
            <a:r>
              <a:rPr lang="it-IT" sz="2800" b="1" dirty="0" smtClean="0"/>
              <a:t> can </a:t>
            </a:r>
            <a:r>
              <a:rPr lang="it-IT" sz="2800" b="1" dirty="0" err="1" smtClean="0"/>
              <a:t>decision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makers</a:t>
            </a:r>
            <a:r>
              <a:rPr lang="it-IT" sz="2800" b="1" dirty="0" smtClean="0"/>
              <a:t> and </a:t>
            </a:r>
            <a:r>
              <a:rPr lang="it-IT" sz="2800" b="1" dirty="0" err="1" smtClean="0"/>
              <a:t>politicians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ensure</a:t>
            </a:r>
            <a:r>
              <a:rPr lang="it-IT" sz="2800" b="1" dirty="0" smtClean="0"/>
              <a:t> the </a:t>
            </a:r>
            <a:r>
              <a:rPr lang="it-IT" sz="2800" b="1" dirty="0" err="1" smtClean="0"/>
              <a:t>safety</a:t>
            </a:r>
            <a:r>
              <a:rPr lang="it-IT" sz="2800" b="1" dirty="0" smtClean="0"/>
              <a:t> and </a:t>
            </a:r>
            <a:r>
              <a:rPr lang="it-IT" sz="2800" b="1" dirty="0" err="1" smtClean="0"/>
              <a:t>wellbeing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children</a:t>
            </a:r>
            <a:r>
              <a:rPr lang="it-IT" sz="2800" b="1" dirty="0" smtClean="0"/>
              <a:t> and </a:t>
            </a:r>
            <a:r>
              <a:rPr lang="it-IT" sz="2800" b="1" dirty="0" err="1" smtClean="0"/>
              <a:t>young</a:t>
            </a:r>
            <a:r>
              <a:rPr lang="it-IT" sz="2800" b="1" dirty="0" smtClean="0"/>
              <a:t> people?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5649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makers</a:t>
            </a:r>
            <a:r>
              <a:rPr lang="it-IT" dirty="0" smtClean="0"/>
              <a:t> and </a:t>
            </a:r>
            <a:r>
              <a:rPr lang="it-IT" dirty="0" err="1" smtClean="0"/>
              <a:t>politicians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take the </a:t>
            </a:r>
            <a:r>
              <a:rPr lang="it-IT" dirty="0" err="1" smtClean="0"/>
              <a:t>lead</a:t>
            </a:r>
            <a:r>
              <a:rPr lang="it-IT" dirty="0" smtClean="0"/>
              <a:t> in </a:t>
            </a:r>
            <a:r>
              <a:rPr lang="it-IT" dirty="0" err="1" smtClean="0"/>
              <a:t>governance</a:t>
            </a:r>
            <a:r>
              <a:rPr lang="it-IT" dirty="0" smtClean="0"/>
              <a:t> and </a:t>
            </a:r>
            <a:r>
              <a:rPr lang="it-IT" dirty="0" err="1" smtClean="0"/>
              <a:t>legislation</a:t>
            </a:r>
            <a:r>
              <a:rPr lang="it-IT" dirty="0" smtClean="0"/>
              <a:t>, and </a:t>
            </a:r>
            <a:r>
              <a:rPr lang="it-IT" dirty="0" err="1" smtClean="0"/>
              <a:t>ultimally</a:t>
            </a:r>
            <a:r>
              <a:rPr lang="it-IT" dirty="0" smtClean="0"/>
              <a:t> </a:t>
            </a:r>
            <a:r>
              <a:rPr lang="it-IT" dirty="0" err="1" smtClean="0"/>
              <a:t>ensure</a:t>
            </a:r>
            <a:r>
              <a:rPr lang="it-IT" dirty="0" smtClean="0"/>
              <a:t> the </a:t>
            </a:r>
            <a:r>
              <a:rPr lang="it-IT" dirty="0" err="1" smtClean="0"/>
              <a:t>safety</a:t>
            </a:r>
            <a:r>
              <a:rPr lang="it-IT" dirty="0" smtClean="0"/>
              <a:t> and </a:t>
            </a:r>
            <a:r>
              <a:rPr lang="it-IT" dirty="0" err="1" smtClean="0"/>
              <a:t>wellbeing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children</a:t>
            </a:r>
            <a:r>
              <a:rPr lang="it-IT" dirty="0" smtClean="0"/>
              <a:t> and </a:t>
            </a:r>
            <a:r>
              <a:rPr lang="it-IT" dirty="0" err="1" smtClean="0"/>
              <a:t>young</a:t>
            </a:r>
            <a:r>
              <a:rPr lang="it-IT" dirty="0" smtClean="0"/>
              <a:t> people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effective</a:t>
            </a:r>
            <a:r>
              <a:rPr lang="it-IT" dirty="0" smtClean="0"/>
              <a:t> </a:t>
            </a:r>
            <a:r>
              <a:rPr lang="it-IT" dirty="0" err="1" smtClean="0"/>
              <a:t>child</a:t>
            </a:r>
            <a:r>
              <a:rPr lang="it-IT" dirty="0" smtClean="0"/>
              <a:t> </a:t>
            </a:r>
            <a:r>
              <a:rPr lang="it-IT" dirty="0" err="1" smtClean="0"/>
              <a:t>protection</a:t>
            </a:r>
            <a:r>
              <a:rPr lang="it-IT" dirty="0" smtClean="0"/>
              <a:t> </a:t>
            </a:r>
            <a:r>
              <a:rPr lang="it-IT" dirty="0" err="1" smtClean="0"/>
              <a:t>strategies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online world.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6878</TotalTime>
  <Words>241</Words>
  <Application>Microsoft Office PowerPoint</Application>
  <PresentationFormat>Presentazione su schermo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Diseño predeterminado</vt:lpstr>
      <vt:lpstr>Safer Internet day 2018 </vt:lpstr>
      <vt:lpstr>Internet Map </vt:lpstr>
      <vt:lpstr>When is celebrated Safer Internet Day ?</vt:lpstr>
      <vt:lpstr>What does Safer Internet Day promote ?</vt:lpstr>
      <vt:lpstr>Which is the aim of S.I.D. ?</vt:lpstr>
      <vt:lpstr>Which is the theme this year ?</vt:lpstr>
      <vt:lpstr>What can children and young people do ? And Parents ?</vt:lpstr>
      <vt:lpstr>How can decision makers and politicians ensure the safety and wellbeing of children and young people?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Cinzia Masia</cp:lastModifiedBy>
  <cp:revision>727</cp:revision>
  <dcterms:created xsi:type="dcterms:W3CDTF">2010-05-23T14:28:12Z</dcterms:created>
  <dcterms:modified xsi:type="dcterms:W3CDTF">2018-02-22T19:12:27Z</dcterms:modified>
</cp:coreProperties>
</file>