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1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9144000" cy="5143500" type="screen16x9"/>
  <p:notesSz cx="6858000" cy="9144000"/>
  <p:embeddedFontLst>
    <p:embeddedFont>
      <p:font typeface="Merriweather" charset="0"/>
      <p:regular r:id="rId11"/>
      <p:bold r:id="rId12"/>
      <p:italic r:id="rId13"/>
      <p:boldItalic r:id="rId14"/>
    </p:embeddedFont>
    <p:embeddedFont>
      <p:font typeface="Permanent Marker" charset="0"/>
      <p:regular r:id="rId15"/>
    </p:embeddedFont>
    <p:embeddedFont>
      <p:font typeface="Open Sans" pitchFamily="34" charset="0"/>
      <p:regular r:id="rId16"/>
      <p:bold r:id="rId17"/>
      <p:italic r:id="rId18"/>
      <p:boldItalic r:id="rId19"/>
    </p:embeddedFont>
    <p:embeddedFont>
      <p:font typeface="Economica" charset="0"/>
      <p:regular r:id="rId20"/>
      <p:bold r:id="rId21"/>
      <p:italic r:id="rId22"/>
      <p:boldItalic r:id="rId2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57" d="100"/>
          <a:sy n="157" d="100"/>
        </p:scale>
        <p:origin x="-294" y="-2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3.fntdata"/><Relationship Id="rId18" Type="http://schemas.openxmlformats.org/officeDocument/2006/relationships/font" Target="fonts/font8.fntdata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11.fntdata"/><Relationship Id="rId7" Type="http://schemas.openxmlformats.org/officeDocument/2006/relationships/slide" Target="slides/slide6.xml"/><Relationship Id="rId12" Type="http://schemas.openxmlformats.org/officeDocument/2006/relationships/font" Target="fonts/font2.fntdata"/><Relationship Id="rId17" Type="http://schemas.openxmlformats.org/officeDocument/2006/relationships/font" Target="fonts/font7.fntdata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font" Target="fonts/font6.fntdata"/><Relationship Id="rId20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font" Target="fonts/font5.fntdata"/><Relationship Id="rId23" Type="http://schemas.openxmlformats.org/officeDocument/2006/relationships/font" Target="fonts/font13.fntdata"/><Relationship Id="rId10" Type="http://schemas.openxmlformats.org/officeDocument/2006/relationships/notesMaster" Target="notesMasters/notesMaster1.xml"/><Relationship Id="rId19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4.fntdata"/><Relationship Id="rId22" Type="http://schemas.openxmlformats.org/officeDocument/2006/relationships/font" Target="fonts/font12.fntdata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buSzPct val="100000"/>
              <a:buChar char="●"/>
              <a:defRPr sz="1100"/>
            </a:lvl1pPr>
            <a:lvl2pPr lvl="1">
              <a:spcBef>
                <a:spcPts val="0"/>
              </a:spcBef>
              <a:buSzPct val="100000"/>
              <a:buChar char="○"/>
              <a:defRPr sz="1100"/>
            </a:lvl2pPr>
            <a:lvl3pPr lvl="2">
              <a:spcBef>
                <a:spcPts val="0"/>
              </a:spcBef>
              <a:buSzPct val="100000"/>
              <a:buChar char="■"/>
              <a:defRPr sz="1100"/>
            </a:lvl3pPr>
            <a:lvl4pPr lvl="3">
              <a:spcBef>
                <a:spcPts val="0"/>
              </a:spcBef>
              <a:buSzPct val="100000"/>
              <a:buChar char="●"/>
              <a:defRPr sz="1100"/>
            </a:lvl4pPr>
            <a:lvl5pPr lvl="4">
              <a:spcBef>
                <a:spcPts val="0"/>
              </a:spcBef>
              <a:buSzPct val="100000"/>
              <a:buChar char="○"/>
              <a:defRPr sz="1100"/>
            </a:lvl5pPr>
            <a:lvl6pPr lvl="5">
              <a:spcBef>
                <a:spcPts val="0"/>
              </a:spcBef>
              <a:buSzPct val="100000"/>
              <a:buChar char="■"/>
              <a:defRPr sz="1100"/>
            </a:lvl6pPr>
            <a:lvl7pPr lvl="6">
              <a:spcBef>
                <a:spcPts val="0"/>
              </a:spcBef>
              <a:buSzPct val="100000"/>
              <a:buChar char="●"/>
              <a:defRPr sz="1100"/>
            </a:lvl7pPr>
            <a:lvl8pPr lvl="7">
              <a:spcBef>
                <a:spcPts val="0"/>
              </a:spcBef>
              <a:buSzPct val="100000"/>
              <a:buChar char="○"/>
              <a:defRPr sz="1100"/>
            </a:lvl8pPr>
            <a:lvl9pPr lvl="8">
              <a:spcBef>
                <a:spcPts val="0"/>
              </a:spcBef>
              <a:buSzPct val="1000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43388074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Shape 6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hape 67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Shape 6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Shape 77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" name="Shape 7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Shape 86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Shape 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Shape 9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Shape 10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Shape 113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" name="Shape 11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Shape 122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" name="Shape 12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/>
          <p:nvPr/>
        </p:nvSpPr>
        <p:spPr>
          <a:xfrm>
            <a:off x="2744013" y="756700"/>
            <a:ext cx="1081625" cy="1124950"/>
          </a:xfrm>
          <a:custGeom>
            <a:avLst/>
            <a:gdLst/>
            <a:ahLst/>
            <a:cxnLst/>
            <a:rect l="0" t="0" r="0" b="0"/>
            <a:pathLst>
              <a:path w="43265" h="44998" extrusionOk="0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w="28575" cap="flat" cmpd="sng">
            <a:solidFill>
              <a:schemeClr val="lt2"/>
            </a:solidFill>
            <a:prstDash val="solid"/>
            <a:miter lim="8000"/>
            <a:headEnd type="none" w="med" len="med"/>
            <a:tailEnd type="none" w="med" len="med"/>
          </a:ln>
        </p:spPr>
      </p:sp>
      <p:sp>
        <p:nvSpPr>
          <p:cNvPr id="11" name="Shape 11"/>
          <p:cNvSpPr/>
          <p:nvPr/>
        </p:nvSpPr>
        <p:spPr>
          <a:xfrm rot="10800000">
            <a:off x="5318350" y="3266725"/>
            <a:ext cx="1081625" cy="1124950"/>
          </a:xfrm>
          <a:custGeom>
            <a:avLst/>
            <a:gdLst/>
            <a:ahLst/>
            <a:cxnLst/>
            <a:rect l="0" t="0" r="0" b="0"/>
            <a:pathLst>
              <a:path w="43265" h="44998" extrusionOk="0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w="28575" cap="flat" cmpd="sng">
            <a:solidFill>
              <a:schemeClr val="lt2"/>
            </a:solidFill>
            <a:prstDash val="solid"/>
            <a:miter lim="8000"/>
            <a:headEnd type="none" w="med" len="med"/>
            <a:tailEnd type="none" w="med" len="med"/>
          </a:ln>
        </p:spPr>
      </p:sp>
      <p:sp>
        <p:nvSpPr>
          <p:cNvPr id="12" name="Shape 12"/>
          <p:cNvSpPr txBox="1">
            <a:spLocks noGrp="1"/>
          </p:cNvSpPr>
          <p:nvPr>
            <p:ph type="ctrTitle"/>
          </p:nvPr>
        </p:nvSpPr>
        <p:spPr>
          <a:xfrm>
            <a:off x="3044700" y="1444255"/>
            <a:ext cx="3054600" cy="1537200"/>
          </a:xfrm>
          <a:prstGeom prst="rect">
            <a:avLst/>
          </a:prstGeom>
        </p:spPr>
        <p:txBody>
          <a:bodyPr wrap="square" lIns="91425" tIns="91425" rIns="91425" bIns="91425" anchor="b" anchorCtr="0"/>
          <a:lstStyle>
            <a:lvl1pPr lvl="0" algn="ctr">
              <a:spcBef>
                <a:spcPts val="0"/>
              </a:spcBef>
              <a:defRPr/>
            </a:lvl1pPr>
            <a:lvl2pPr lvl="1" algn="ctr">
              <a:spcBef>
                <a:spcPts val="0"/>
              </a:spcBef>
              <a:defRPr/>
            </a:lvl2pPr>
            <a:lvl3pPr lvl="2" algn="ctr">
              <a:spcBef>
                <a:spcPts val="0"/>
              </a:spcBef>
              <a:defRPr/>
            </a:lvl3pPr>
            <a:lvl4pPr lvl="3" algn="ctr">
              <a:spcBef>
                <a:spcPts val="0"/>
              </a:spcBef>
              <a:defRPr/>
            </a:lvl4pPr>
            <a:lvl5pPr lvl="4" algn="ctr">
              <a:spcBef>
                <a:spcPts val="0"/>
              </a:spcBef>
              <a:defRPr/>
            </a:lvl5pPr>
            <a:lvl6pPr lvl="5" algn="ctr">
              <a:spcBef>
                <a:spcPts val="0"/>
              </a:spcBef>
              <a:defRPr/>
            </a:lvl6pPr>
            <a:lvl7pPr lvl="6" algn="ctr">
              <a:spcBef>
                <a:spcPts val="0"/>
              </a:spcBef>
              <a:defRPr/>
            </a:lvl7pPr>
            <a:lvl8pPr lvl="7" algn="ctr">
              <a:spcBef>
                <a:spcPts val="0"/>
              </a:spcBef>
              <a:defRPr/>
            </a:lvl8pPr>
            <a:lvl9pPr lvl="8" algn="ctr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3" name="Shape 13"/>
          <p:cNvSpPr txBox="1">
            <a:spLocks noGrp="1"/>
          </p:cNvSpPr>
          <p:nvPr>
            <p:ph type="subTitle" idx="1"/>
          </p:nvPr>
        </p:nvSpPr>
        <p:spPr>
          <a:xfrm>
            <a:off x="3044700" y="3116580"/>
            <a:ext cx="3054600" cy="7014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9pPr>
          </a:lstStyle>
          <a:p>
            <a:endParaRPr/>
          </a:p>
        </p:txBody>
      </p:sp>
      <p:sp>
        <p:nvSpPr>
          <p:cNvPr id="14" name="Shape 1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ig number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hape 52"/>
          <p:cNvSpPr/>
          <p:nvPr/>
        </p:nvSpPr>
        <p:spPr>
          <a:xfrm>
            <a:off x="0" y="5045700"/>
            <a:ext cx="9144000" cy="9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53" name="Shape 53"/>
          <p:cNvSpPr txBox="1">
            <a:spLocks noGrp="1"/>
          </p:cNvSpPr>
          <p:nvPr>
            <p:ph type="title"/>
          </p:nvPr>
        </p:nvSpPr>
        <p:spPr>
          <a:xfrm>
            <a:off x="311700" y="957125"/>
            <a:ext cx="8520600" cy="2128800"/>
          </a:xfrm>
          <a:prstGeom prst="rect">
            <a:avLst/>
          </a:prstGeom>
        </p:spPr>
        <p:txBody>
          <a:bodyPr wrap="square" lIns="91425" tIns="91425" rIns="91425" bIns="91425" anchor="ctr" anchorCtr="0"/>
          <a:lstStyle>
            <a:lvl1pPr lvl="0" algn="ctr">
              <a:spcBef>
                <a:spcPts val="0"/>
              </a:spcBef>
              <a:buClr>
                <a:schemeClr val="lt2"/>
              </a:buClr>
              <a:buSzPct val="100000"/>
              <a:defRPr sz="16000">
                <a:solidFill>
                  <a:schemeClr val="lt2"/>
                </a:solidFill>
              </a:defRPr>
            </a:lvl1pPr>
            <a:lvl2pPr lvl="1" algn="ctr">
              <a:spcBef>
                <a:spcPts val="0"/>
              </a:spcBef>
              <a:buClr>
                <a:schemeClr val="lt2"/>
              </a:buClr>
              <a:buSzPct val="100000"/>
              <a:defRPr sz="16000">
                <a:solidFill>
                  <a:schemeClr val="lt2"/>
                </a:solidFill>
              </a:defRPr>
            </a:lvl2pPr>
            <a:lvl3pPr lvl="2" algn="ctr">
              <a:spcBef>
                <a:spcPts val="0"/>
              </a:spcBef>
              <a:buClr>
                <a:schemeClr val="lt2"/>
              </a:buClr>
              <a:buSzPct val="100000"/>
              <a:defRPr sz="16000">
                <a:solidFill>
                  <a:schemeClr val="lt2"/>
                </a:solidFill>
              </a:defRPr>
            </a:lvl3pPr>
            <a:lvl4pPr lvl="3" algn="ctr">
              <a:spcBef>
                <a:spcPts val="0"/>
              </a:spcBef>
              <a:buClr>
                <a:schemeClr val="lt2"/>
              </a:buClr>
              <a:buSzPct val="100000"/>
              <a:defRPr sz="16000">
                <a:solidFill>
                  <a:schemeClr val="lt2"/>
                </a:solidFill>
              </a:defRPr>
            </a:lvl4pPr>
            <a:lvl5pPr lvl="4" algn="ctr">
              <a:spcBef>
                <a:spcPts val="0"/>
              </a:spcBef>
              <a:buClr>
                <a:schemeClr val="lt2"/>
              </a:buClr>
              <a:buSzPct val="100000"/>
              <a:defRPr sz="16000">
                <a:solidFill>
                  <a:schemeClr val="lt2"/>
                </a:solidFill>
              </a:defRPr>
            </a:lvl5pPr>
            <a:lvl6pPr lvl="5" algn="ctr">
              <a:spcBef>
                <a:spcPts val="0"/>
              </a:spcBef>
              <a:buClr>
                <a:schemeClr val="lt2"/>
              </a:buClr>
              <a:buSzPct val="100000"/>
              <a:defRPr sz="16000">
                <a:solidFill>
                  <a:schemeClr val="lt2"/>
                </a:solidFill>
              </a:defRPr>
            </a:lvl6pPr>
            <a:lvl7pPr lvl="6" algn="ctr">
              <a:spcBef>
                <a:spcPts val="0"/>
              </a:spcBef>
              <a:buClr>
                <a:schemeClr val="lt2"/>
              </a:buClr>
              <a:buSzPct val="100000"/>
              <a:defRPr sz="16000">
                <a:solidFill>
                  <a:schemeClr val="lt2"/>
                </a:solidFill>
              </a:defRPr>
            </a:lvl7pPr>
            <a:lvl8pPr lvl="7" algn="ctr">
              <a:spcBef>
                <a:spcPts val="0"/>
              </a:spcBef>
              <a:buClr>
                <a:schemeClr val="lt2"/>
              </a:buClr>
              <a:buSzPct val="100000"/>
              <a:defRPr sz="16000">
                <a:solidFill>
                  <a:schemeClr val="lt2"/>
                </a:solidFill>
              </a:defRPr>
            </a:lvl8pPr>
            <a:lvl9pPr lvl="8" algn="ctr">
              <a:spcBef>
                <a:spcPts val="0"/>
              </a:spcBef>
              <a:buClr>
                <a:schemeClr val="lt2"/>
              </a:buClr>
              <a:buSzPct val="100000"/>
              <a:defRPr sz="16000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54" name="Shape 54"/>
          <p:cNvSpPr txBox="1">
            <a:spLocks noGrp="1"/>
          </p:cNvSpPr>
          <p:nvPr>
            <p:ph type="body" idx="1"/>
          </p:nvPr>
        </p:nvSpPr>
        <p:spPr>
          <a:xfrm>
            <a:off x="311700" y="3162000"/>
            <a:ext cx="8520600" cy="10716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 algn="ctr">
              <a:spcBef>
                <a:spcPts val="0"/>
              </a:spcBef>
              <a:defRPr/>
            </a:lvl1pPr>
            <a:lvl2pPr lvl="1" algn="ctr">
              <a:spcBef>
                <a:spcPts val="0"/>
              </a:spcBef>
              <a:defRPr/>
            </a:lvl2pPr>
            <a:lvl3pPr lvl="2" algn="ctr">
              <a:spcBef>
                <a:spcPts val="0"/>
              </a:spcBef>
              <a:defRPr/>
            </a:lvl3pPr>
            <a:lvl4pPr lvl="3" algn="ctr">
              <a:spcBef>
                <a:spcPts val="0"/>
              </a:spcBef>
              <a:defRPr/>
            </a:lvl4pPr>
            <a:lvl5pPr lvl="4" algn="ctr">
              <a:spcBef>
                <a:spcPts val="0"/>
              </a:spcBef>
              <a:defRPr/>
            </a:lvl5pPr>
            <a:lvl6pPr lvl="5" algn="ctr">
              <a:spcBef>
                <a:spcPts val="0"/>
              </a:spcBef>
              <a:defRPr/>
            </a:lvl6pPr>
            <a:lvl7pPr lvl="6" algn="ctr">
              <a:spcBef>
                <a:spcPts val="0"/>
              </a:spcBef>
              <a:defRPr/>
            </a:lvl7pPr>
            <a:lvl8pPr lvl="7" algn="ctr">
              <a:spcBef>
                <a:spcPts val="0"/>
              </a:spcBef>
              <a:defRPr/>
            </a:lvl8pPr>
            <a:lvl9pPr lvl="8" algn="ctr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55" name="Shape 5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Shape 5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/>
          <p:nvPr/>
        </p:nvSpPr>
        <p:spPr>
          <a:xfrm flipH="1">
            <a:off x="7595938" y="460225"/>
            <a:ext cx="1081625" cy="1124950"/>
          </a:xfrm>
          <a:custGeom>
            <a:avLst/>
            <a:gdLst/>
            <a:ahLst/>
            <a:cxnLst/>
            <a:rect l="0" t="0" r="0" b="0"/>
            <a:pathLst>
              <a:path w="43265" h="44998" extrusionOk="0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w="28575" cap="flat" cmpd="sng">
            <a:solidFill>
              <a:schemeClr val="lt2"/>
            </a:solidFill>
            <a:prstDash val="solid"/>
            <a:miter lim="8000"/>
            <a:headEnd type="none" w="med" len="med"/>
            <a:tailEnd type="none" w="med" len="med"/>
          </a:ln>
        </p:spPr>
      </p:sp>
      <p:sp>
        <p:nvSpPr>
          <p:cNvPr id="17" name="Shape 17"/>
          <p:cNvSpPr/>
          <p:nvPr/>
        </p:nvSpPr>
        <p:spPr>
          <a:xfrm rot="10800000" flipH="1">
            <a:off x="466425" y="3558325"/>
            <a:ext cx="1081625" cy="1124950"/>
          </a:xfrm>
          <a:custGeom>
            <a:avLst/>
            <a:gdLst/>
            <a:ahLst/>
            <a:cxnLst/>
            <a:rect l="0" t="0" r="0" b="0"/>
            <a:pathLst>
              <a:path w="43265" h="44998" extrusionOk="0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w="28575" cap="flat" cmpd="sng">
            <a:solidFill>
              <a:schemeClr val="lt2"/>
            </a:solidFill>
            <a:prstDash val="solid"/>
            <a:miter lim="8000"/>
            <a:headEnd type="none" w="med" len="med"/>
            <a:tailEnd type="none" w="med" len="med"/>
          </a:ln>
        </p:spPr>
      </p:sp>
      <p:sp>
        <p:nvSpPr>
          <p:cNvPr id="18" name="Shape 18"/>
          <p:cNvSpPr txBox="1">
            <a:spLocks noGrp="1"/>
          </p:cNvSpPr>
          <p:nvPr>
            <p:ph type="title"/>
          </p:nvPr>
        </p:nvSpPr>
        <p:spPr>
          <a:xfrm>
            <a:off x="773700" y="1806450"/>
            <a:ext cx="7596600" cy="1530600"/>
          </a:xfrm>
          <a:prstGeom prst="rect">
            <a:avLst/>
          </a:prstGeom>
        </p:spPr>
        <p:txBody>
          <a:bodyPr wrap="square" lIns="91425" tIns="91425" rIns="91425" bIns="91425" anchor="ctr" anchorCtr="0"/>
          <a:lstStyle>
            <a:lvl1pPr lvl="0" algn="ctr">
              <a:spcBef>
                <a:spcPts val="0"/>
              </a:spcBef>
              <a:defRPr/>
            </a:lvl1pPr>
            <a:lvl2pPr lvl="1" algn="ctr">
              <a:spcBef>
                <a:spcPts val="0"/>
              </a:spcBef>
              <a:defRPr/>
            </a:lvl2pPr>
            <a:lvl3pPr lvl="2" algn="ctr">
              <a:spcBef>
                <a:spcPts val="0"/>
              </a:spcBef>
              <a:defRPr/>
            </a:lvl3pPr>
            <a:lvl4pPr lvl="3" algn="ctr">
              <a:spcBef>
                <a:spcPts val="0"/>
              </a:spcBef>
              <a:defRPr/>
            </a:lvl4pPr>
            <a:lvl5pPr lvl="4" algn="ctr">
              <a:spcBef>
                <a:spcPts val="0"/>
              </a:spcBef>
              <a:defRPr/>
            </a:lvl5pPr>
            <a:lvl6pPr lvl="5" algn="ctr">
              <a:spcBef>
                <a:spcPts val="0"/>
              </a:spcBef>
              <a:defRPr/>
            </a:lvl6pPr>
            <a:lvl7pPr lvl="6" algn="ctr">
              <a:spcBef>
                <a:spcPts val="0"/>
              </a:spcBef>
              <a:defRPr/>
            </a:lvl7pPr>
            <a:lvl8pPr lvl="7" algn="ctr">
              <a:spcBef>
                <a:spcPts val="0"/>
              </a:spcBef>
              <a:defRPr/>
            </a:lvl8pPr>
            <a:lvl9pPr lvl="8" algn="ctr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/>
          <p:nvPr/>
        </p:nvSpPr>
        <p:spPr>
          <a:xfrm>
            <a:off x="0" y="5045700"/>
            <a:ext cx="9144000" cy="9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wrap="square" lIns="91425" tIns="91425" rIns="91425" bIns="91425" anchor="b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body" idx="1"/>
          </p:nvPr>
        </p:nvSpPr>
        <p:spPr>
          <a:xfrm>
            <a:off x="311700" y="1225225"/>
            <a:ext cx="8520600" cy="33540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and two columns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>
            <a:spLocks noGrp="1"/>
          </p:cNvSpPr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wrap="square" lIns="91425" tIns="91425" rIns="91425" bIns="91425" anchor="b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body" idx="1"/>
          </p:nvPr>
        </p:nvSpPr>
        <p:spPr>
          <a:xfrm>
            <a:off x="311700" y="1225225"/>
            <a:ext cx="3999900" cy="33540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4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28" name="Shape 28"/>
          <p:cNvSpPr txBox="1">
            <a:spLocks noGrp="1"/>
          </p:cNvSpPr>
          <p:nvPr>
            <p:ph type="body" idx="2"/>
          </p:nvPr>
        </p:nvSpPr>
        <p:spPr>
          <a:xfrm>
            <a:off x="4832400" y="1225225"/>
            <a:ext cx="3999900" cy="33540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4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29" name="Shape 2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hape 31"/>
          <p:cNvSpPr txBox="1">
            <a:spLocks noGrp="1"/>
          </p:cNvSpPr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wrap="square" lIns="91425" tIns="91425" rIns="91425" bIns="91425" anchor="b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2" name="Shape 3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One column tex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Shape 34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wrap="square" lIns="91425" tIns="91425" rIns="91425" bIns="91425" anchor="b" anchorCtr="0"/>
          <a:lstStyle>
            <a:lvl1pPr lvl="0">
              <a:spcBef>
                <a:spcPts val="0"/>
              </a:spcBef>
              <a:buSzPct val="100000"/>
              <a:defRPr sz="3000"/>
            </a:lvl1pPr>
            <a:lvl2pPr lvl="1">
              <a:spcBef>
                <a:spcPts val="0"/>
              </a:spcBef>
              <a:buSzPct val="100000"/>
              <a:defRPr sz="3000"/>
            </a:lvl2pPr>
            <a:lvl3pPr lvl="2">
              <a:spcBef>
                <a:spcPts val="0"/>
              </a:spcBef>
              <a:buSzPct val="100000"/>
              <a:defRPr sz="3000"/>
            </a:lvl3pPr>
            <a:lvl4pPr lvl="3">
              <a:spcBef>
                <a:spcPts val="0"/>
              </a:spcBef>
              <a:buSzPct val="100000"/>
              <a:defRPr sz="3000"/>
            </a:lvl4pPr>
            <a:lvl5pPr lvl="4">
              <a:spcBef>
                <a:spcPts val="0"/>
              </a:spcBef>
              <a:buSzPct val="100000"/>
              <a:defRPr sz="3000"/>
            </a:lvl5pPr>
            <a:lvl6pPr lvl="5">
              <a:spcBef>
                <a:spcPts val="0"/>
              </a:spcBef>
              <a:buSzPct val="100000"/>
              <a:defRPr sz="3000"/>
            </a:lvl6pPr>
            <a:lvl7pPr lvl="6">
              <a:spcBef>
                <a:spcPts val="0"/>
              </a:spcBef>
              <a:buSzPct val="100000"/>
              <a:defRPr sz="3000"/>
            </a:lvl7pPr>
            <a:lvl8pPr lvl="7">
              <a:spcBef>
                <a:spcPts val="0"/>
              </a:spcBef>
              <a:buSzPct val="100000"/>
              <a:defRPr sz="3000"/>
            </a:lvl8pPr>
            <a:lvl9pPr lvl="8">
              <a:spcBef>
                <a:spcPts val="0"/>
              </a:spcBef>
              <a:buSzPct val="100000"/>
              <a:defRPr sz="3000"/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body" idx="1"/>
          </p:nvPr>
        </p:nvSpPr>
        <p:spPr>
          <a:xfrm>
            <a:off x="311700" y="1399400"/>
            <a:ext cx="2808000" cy="27849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2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36" name="Shape 3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Main point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/>
          <p:nvPr/>
        </p:nvSpPr>
        <p:spPr>
          <a:xfrm>
            <a:off x="0" y="5045700"/>
            <a:ext cx="9144000" cy="9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9" name="Shape 39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5878800" cy="4090800"/>
          </a:xfrm>
          <a:prstGeom prst="rect">
            <a:avLst/>
          </a:prstGeom>
        </p:spPr>
        <p:txBody>
          <a:bodyPr wrap="square" lIns="91425" tIns="91425" rIns="91425" bIns="91425" anchor="ctr" anchorCtr="0"/>
          <a:lstStyle>
            <a:lvl1pPr lvl="0">
              <a:spcBef>
                <a:spcPts val="0"/>
              </a:spcBef>
              <a:buSzPct val="100000"/>
              <a:defRPr sz="4800"/>
            </a:lvl1pPr>
            <a:lvl2pPr lvl="1">
              <a:spcBef>
                <a:spcPts val="0"/>
              </a:spcBef>
              <a:buSzPct val="100000"/>
              <a:defRPr sz="4800"/>
            </a:lvl2pPr>
            <a:lvl3pPr lvl="2">
              <a:spcBef>
                <a:spcPts val="0"/>
              </a:spcBef>
              <a:buSzPct val="100000"/>
              <a:defRPr sz="4800"/>
            </a:lvl3pPr>
            <a:lvl4pPr lvl="3">
              <a:spcBef>
                <a:spcPts val="0"/>
              </a:spcBef>
              <a:buSzPct val="100000"/>
              <a:defRPr sz="4800"/>
            </a:lvl4pPr>
            <a:lvl5pPr lvl="4">
              <a:spcBef>
                <a:spcPts val="0"/>
              </a:spcBef>
              <a:buSzPct val="100000"/>
              <a:defRPr sz="4800"/>
            </a:lvl5pPr>
            <a:lvl6pPr lvl="5">
              <a:spcBef>
                <a:spcPts val="0"/>
              </a:spcBef>
              <a:buSzPct val="100000"/>
              <a:defRPr sz="4800"/>
            </a:lvl6pPr>
            <a:lvl7pPr lvl="6">
              <a:spcBef>
                <a:spcPts val="0"/>
              </a:spcBef>
              <a:buSzPct val="100000"/>
              <a:defRPr sz="4800"/>
            </a:lvl7pPr>
            <a:lvl8pPr lvl="7">
              <a:spcBef>
                <a:spcPts val="0"/>
              </a:spcBef>
              <a:buSzPct val="100000"/>
              <a:defRPr sz="4800"/>
            </a:lvl8pPr>
            <a:lvl9pPr lvl="8">
              <a:spcBef>
                <a:spcPts val="0"/>
              </a:spcBef>
              <a:buSzPct val="100000"/>
              <a:defRPr sz="4800"/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ction title and descri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/>
          <p:nvPr/>
        </p:nvSpPr>
        <p:spPr>
          <a:xfrm>
            <a:off x="4572000" y="-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cxnSp>
        <p:nvCxnSpPr>
          <p:cNvPr id="43" name="Shape 43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4" name="Shape 44"/>
          <p:cNvSpPr txBox="1">
            <a:spLocks noGrp="1"/>
          </p:cNvSpPr>
          <p:nvPr>
            <p:ph type="title"/>
          </p:nvPr>
        </p:nvSpPr>
        <p:spPr>
          <a:xfrm>
            <a:off x="265500" y="929275"/>
            <a:ext cx="4045200" cy="1786200"/>
          </a:xfrm>
          <a:prstGeom prst="rect">
            <a:avLst/>
          </a:prstGeom>
        </p:spPr>
        <p:txBody>
          <a:bodyPr wrap="square" lIns="91425" tIns="91425" rIns="91425" bIns="91425" anchor="b" anchorCtr="0"/>
          <a:lstStyle>
            <a:lvl1pPr lvl="0" algn="ctr">
              <a:spcBef>
                <a:spcPts val="0"/>
              </a:spcBef>
              <a:buClr>
                <a:schemeClr val="lt2"/>
              </a:buClr>
              <a:defRPr>
                <a:solidFill>
                  <a:schemeClr val="lt2"/>
                </a:solidFill>
              </a:defRPr>
            </a:lvl1pPr>
            <a:lvl2pPr lvl="1" algn="ctr">
              <a:spcBef>
                <a:spcPts val="0"/>
              </a:spcBef>
              <a:buClr>
                <a:schemeClr val="lt2"/>
              </a:buClr>
              <a:defRPr>
                <a:solidFill>
                  <a:schemeClr val="lt2"/>
                </a:solidFill>
              </a:defRPr>
            </a:lvl2pPr>
            <a:lvl3pPr lvl="2" algn="ctr">
              <a:spcBef>
                <a:spcPts val="0"/>
              </a:spcBef>
              <a:buClr>
                <a:schemeClr val="lt2"/>
              </a:buClr>
              <a:defRPr>
                <a:solidFill>
                  <a:schemeClr val="lt2"/>
                </a:solidFill>
              </a:defRPr>
            </a:lvl3pPr>
            <a:lvl4pPr lvl="3" algn="ctr">
              <a:spcBef>
                <a:spcPts val="0"/>
              </a:spcBef>
              <a:buClr>
                <a:schemeClr val="lt2"/>
              </a:buClr>
              <a:defRPr>
                <a:solidFill>
                  <a:schemeClr val="lt2"/>
                </a:solidFill>
              </a:defRPr>
            </a:lvl4pPr>
            <a:lvl5pPr lvl="4" algn="ctr">
              <a:spcBef>
                <a:spcPts val="0"/>
              </a:spcBef>
              <a:buClr>
                <a:schemeClr val="lt2"/>
              </a:buClr>
              <a:defRPr>
                <a:solidFill>
                  <a:schemeClr val="lt2"/>
                </a:solidFill>
              </a:defRPr>
            </a:lvl5pPr>
            <a:lvl6pPr lvl="5" algn="ctr">
              <a:spcBef>
                <a:spcPts val="0"/>
              </a:spcBef>
              <a:buClr>
                <a:schemeClr val="lt2"/>
              </a:buClr>
              <a:defRPr>
                <a:solidFill>
                  <a:schemeClr val="lt2"/>
                </a:solidFill>
              </a:defRPr>
            </a:lvl6pPr>
            <a:lvl7pPr lvl="6" algn="ctr">
              <a:spcBef>
                <a:spcPts val="0"/>
              </a:spcBef>
              <a:buClr>
                <a:schemeClr val="lt2"/>
              </a:buClr>
              <a:defRPr>
                <a:solidFill>
                  <a:schemeClr val="lt2"/>
                </a:solidFill>
              </a:defRPr>
            </a:lvl7pPr>
            <a:lvl8pPr lvl="7" algn="ctr">
              <a:spcBef>
                <a:spcPts val="0"/>
              </a:spcBef>
              <a:buClr>
                <a:schemeClr val="lt2"/>
              </a:buClr>
              <a:defRPr>
                <a:solidFill>
                  <a:schemeClr val="lt2"/>
                </a:solidFill>
              </a:defRPr>
            </a:lvl8pPr>
            <a:lvl9pPr lvl="8" algn="ctr">
              <a:spcBef>
                <a:spcPts val="0"/>
              </a:spcBef>
              <a:buClr>
                <a:schemeClr val="lt2"/>
              </a:buClr>
              <a:defRPr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45" name="Shape 45"/>
          <p:cNvSpPr txBox="1">
            <a:spLocks noGrp="1"/>
          </p:cNvSpPr>
          <p:nvPr>
            <p:ph type="subTitle" idx="1"/>
          </p:nvPr>
        </p:nvSpPr>
        <p:spPr>
          <a:xfrm>
            <a:off x="265500" y="2769001"/>
            <a:ext cx="4045200" cy="15741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9pPr>
          </a:lstStyle>
          <a:p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wrap="square" lIns="91425" tIns="91425" rIns="91425" bIns="91425" anchor="ctr" anchorCtr="0"/>
          <a:lstStyle>
            <a:lvl1pPr lv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>
                <a:solidFill>
                  <a:schemeClr val="lt1"/>
                </a:solidFill>
              </a:rPr>
              <a:t>‹#›</a:t>
            </a:fld>
            <a:endParaRPr lang="en">
              <a:solidFill>
                <a:schemeClr val="lt1"/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>
            <a:spLocks noGrp="1"/>
          </p:cNvSpPr>
          <p:nvPr>
            <p:ph type="body" idx="1"/>
          </p:nvPr>
        </p:nvSpPr>
        <p:spPr>
          <a:xfrm>
            <a:off x="319500" y="4218925"/>
            <a:ext cx="5998800" cy="598800"/>
          </a:xfrm>
          <a:prstGeom prst="rect">
            <a:avLst/>
          </a:prstGeom>
        </p:spPr>
        <p:txBody>
          <a:bodyPr wrap="square" lIns="91425" tIns="91425" rIns="91425" bIns="91425" anchor="ctr" anchorCtr="0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1pPr>
          </a:lstStyle>
          <a:p>
            <a:endParaRPr/>
          </a:p>
        </p:txBody>
      </p:sp>
      <p:sp>
        <p:nvSpPr>
          <p:cNvPr id="50" name="Shape 5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luxe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lvl="0">
              <a:spcBef>
                <a:spcPts val="0"/>
              </a:spcBef>
              <a:buClr>
                <a:schemeClr val="dk1"/>
              </a:buClr>
              <a:buSzPct val="1000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1pPr>
            <a:lvl2pPr lvl="1">
              <a:spcBef>
                <a:spcPts val="0"/>
              </a:spcBef>
              <a:buClr>
                <a:schemeClr val="dk1"/>
              </a:buClr>
              <a:buSzPct val="1000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2pPr>
            <a:lvl3pPr lvl="2">
              <a:spcBef>
                <a:spcPts val="0"/>
              </a:spcBef>
              <a:buClr>
                <a:schemeClr val="dk1"/>
              </a:buClr>
              <a:buSzPct val="1000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3pPr>
            <a:lvl4pPr lvl="3">
              <a:spcBef>
                <a:spcPts val="0"/>
              </a:spcBef>
              <a:buClr>
                <a:schemeClr val="dk1"/>
              </a:buClr>
              <a:buSzPct val="1000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4pPr>
            <a:lvl5pPr lvl="4">
              <a:spcBef>
                <a:spcPts val="0"/>
              </a:spcBef>
              <a:buClr>
                <a:schemeClr val="dk1"/>
              </a:buClr>
              <a:buSzPct val="1000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5pPr>
            <a:lvl6pPr lvl="5">
              <a:spcBef>
                <a:spcPts val="0"/>
              </a:spcBef>
              <a:buClr>
                <a:schemeClr val="dk1"/>
              </a:buClr>
              <a:buSzPct val="1000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6pPr>
            <a:lvl7pPr lvl="6">
              <a:spcBef>
                <a:spcPts val="0"/>
              </a:spcBef>
              <a:buClr>
                <a:schemeClr val="dk1"/>
              </a:buClr>
              <a:buSzPct val="1000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7pPr>
            <a:lvl8pPr lvl="7">
              <a:spcBef>
                <a:spcPts val="0"/>
              </a:spcBef>
              <a:buClr>
                <a:schemeClr val="dk1"/>
              </a:buClr>
              <a:buSzPct val="1000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8pPr>
            <a:lvl9pPr lvl="8">
              <a:spcBef>
                <a:spcPts val="0"/>
              </a:spcBef>
              <a:buClr>
                <a:schemeClr val="dk1"/>
              </a:buClr>
              <a:buSzPct val="1000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311700" y="1225225"/>
            <a:ext cx="8520600" cy="3354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ct val="100000"/>
              <a:buFont typeface="Open Sans"/>
              <a:buChar char="●"/>
              <a:def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rPr>
              <a:t>‹#›</a:t>
            </a:fld>
            <a:endParaRPr lang="en" sz="1000">
              <a:solidFill>
                <a:schemeClr val="dk1"/>
              </a:solidFill>
              <a:latin typeface="Economica"/>
              <a:ea typeface="Economica"/>
              <a:cs typeface="Economica"/>
              <a:sym typeface="Economica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.jpg"/><Relationship Id="rId5" Type="http://schemas.openxmlformats.org/officeDocument/2006/relationships/hyperlink" Target="http://www.youtube.com/watch?v=g_9nxhAcvzs" TargetMode="Externa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Shape 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2627275"/>
            <a:ext cx="9144001" cy="2516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Shape 6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8"/>
            <a:ext cx="9143998" cy="2193034"/>
          </a:xfrm>
          <a:prstGeom prst="rect">
            <a:avLst/>
          </a:prstGeom>
          <a:noFill/>
          <a:ln>
            <a:noFill/>
          </a:ln>
        </p:spPr>
      </p:pic>
      <p:sp>
        <p:nvSpPr>
          <p:cNvPr id="64" name="Shape 64"/>
          <p:cNvSpPr txBox="1">
            <a:spLocks noGrp="1"/>
          </p:cNvSpPr>
          <p:nvPr>
            <p:ph type="ctrTitle"/>
          </p:nvPr>
        </p:nvSpPr>
        <p:spPr>
          <a:xfrm>
            <a:off x="2366925" y="1862100"/>
            <a:ext cx="4642800" cy="945900"/>
          </a:xfrm>
          <a:prstGeom prst="rect">
            <a:avLst/>
          </a:prstGeom>
        </p:spPr>
        <p:txBody>
          <a:bodyPr wrap="square" lIns="91425" tIns="91425" rIns="91425" bIns="91425" anchor="b" anchorCtr="0">
            <a:noAutofit/>
          </a:bodyPr>
          <a:lstStyle/>
          <a:p>
            <a:pPr lvl="0" algn="l">
              <a:spcBef>
                <a:spcPts val="0"/>
              </a:spcBef>
              <a:buNone/>
            </a:pPr>
            <a:r>
              <a:rPr lang="en"/>
              <a:t>Barcelona &amp; Catalonia </a:t>
            </a:r>
          </a:p>
        </p:txBody>
      </p:sp>
      <p:sp>
        <p:nvSpPr>
          <p:cNvPr id="65" name="Shape 65"/>
          <p:cNvSpPr txBox="1"/>
          <p:nvPr/>
        </p:nvSpPr>
        <p:spPr>
          <a:xfrm>
            <a:off x="7090200" y="3977175"/>
            <a:ext cx="2053800" cy="1131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2100">
                <a:solidFill>
                  <a:schemeClr val="lt1"/>
                </a:solidFill>
                <a:latin typeface="Economica"/>
                <a:ea typeface="Economica"/>
                <a:cs typeface="Economica"/>
                <a:sym typeface="Economica"/>
              </a:rPr>
              <a:t>Yalina </a:t>
            </a:r>
          </a:p>
          <a:p>
            <a:pPr lvl="0" algn="ctr" rtl="0">
              <a:spcBef>
                <a:spcPts val="0"/>
              </a:spcBef>
              <a:buNone/>
            </a:pPr>
            <a:r>
              <a:rPr lang="en" sz="2100">
                <a:solidFill>
                  <a:schemeClr val="lt1"/>
                </a:solidFill>
                <a:latin typeface="Economica"/>
                <a:ea typeface="Economica"/>
                <a:cs typeface="Economica"/>
                <a:sym typeface="Economica"/>
              </a:rPr>
              <a:t>Daniela </a:t>
            </a:r>
          </a:p>
          <a:p>
            <a:pPr lvl="0" algn="ctr" rtl="0">
              <a:spcBef>
                <a:spcPts val="0"/>
              </a:spcBef>
              <a:buNone/>
            </a:pPr>
            <a:r>
              <a:rPr lang="en" sz="2100">
                <a:solidFill>
                  <a:schemeClr val="lt1"/>
                </a:solidFill>
                <a:latin typeface="Economica"/>
                <a:ea typeface="Economica"/>
                <a:cs typeface="Economica"/>
                <a:sym typeface="Economica"/>
              </a:rPr>
              <a:t>Liliana</a:t>
            </a:r>
          </a:p>
          <a:p>
            <a:pPr lvl="0" algn="ctr" rtl="0">
              <a:spcBef>
                <a:spcPts val="0"/>
              </a:spcBef>
              <a:buNone/>
            </a:pPr>
            <a:r>
              <a:rPr lang="en" sz="2100">
                <a:solidFill>
                  <a:schemeClr val="lt1"/>
                </a:solidFill>
                <a:latin typeface="Economica"/>
                <a:ea typeface="Economica"/>
                <a:cs typeface="Economica"/>
                <a:sym typeface="Economica"/>
              </a:rPr>
              <a:t>Edwin 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Shape 70"/>
          <p:cNvPicPr preferRelativeResize="0"/>
          <p:nvPr/>
        </p:nvPicPr>
        <p:blipFill rotWithShape="1">
          <a:blip r:embed="rId3">
            <a:alphaModFix/>
          </a:blip>
          <a:srcRect l="38461" t="6132" b="4597"/>
          <a:stretch/>
        </p:blipFill>
        <p:spPr>
          <a:xfrm>
            <a:off x="1977976" y="1030100"/>
            <a:ext cx="2136418" cy="1743301"/>
          </a:xfrm>
          <a:prstGeom prst="rect">
            <a:avLst/>
          </a:prstGeom>
          <a:noFill/>
          <a:ln>
            <a:noFill/>
          </a:ln>
        </p:spPr>
      </p:pic>
      <p:sp>
        <p:nvSpPr>
          <p:cNvPr id="71" name="Shape 71"/>
          <p:cNvSpPr txBox="1"/>
          <p:nvPr/>
        </p:nvSpPr>
        <p:spPr>
          <a:xfrm>
            <a:off x="182025" y="187300"/>
            <a:ext cx="3700200" cy="842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R="25400" lvl="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61111"/>
              <a:buFont typeface="Arial"/>
              <a:buNone/>
            </a:pPr>
            <a:r>
              <a:rPr lang="en" sz="1800">
                <a:solidFill>
                  <a:srgbClr val="212121"/>
                </a:solidFill>
                <a:highlight>
                  <a:srgbClr val="FFFFFF"/>
                </a:highlight>
                <a:latin typeface="Permanent Marker"/>
                <a:ea typeface="Permanent Marker"/>
                <a:cs typeface="Permanent Marker"/>
                <a:sym typeface="Permanent Marker"/>
              </a:rPr>
              <a:t>We are from Spain, we live in Barcelona, in catalonia</a:t>
            </a:r>
          </a:p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72" name="Shape 72"/>
          <p:cNvPicPr preferRelativeResize="0"/>
          <p:nvPr/>
        </p:nvPicPr>
        <p:blipFill rotWithShape="1">
          <a:blip r:embed="rId4">
            <a:alphaModFix/>
          </a:blip>
          <a:srcRect l="40096" t="13153" r="6513" b="11810"/>
          <a:stretch/>
        </p:blipFill>
        <p:spPr>
          <a:xfrm>
            <a:off x="580575" y="2926175"/>
            <a:ext cx="2205202" cy="1743301"/>
          </a:xfrm>
          <a:prstGeom prst="rect">
            <a:avLst/>
          </a:prstGeom>
          <a:noFill/>
          <a:ln>
            <a:noFill/>
          </a:ln>
        </p:spPr>
      </p:pic>
      <p:sp>
        <p:nvSpPr>
          <p:cNvPr id="73" name="Shape 73"/>
          <p:cNvSpPr txBox="1"/>
          <p:nvPr/>
        </p:nvSpPr>
        <p:spPr>
          <a:xfrm>
            <a:off x="5115475" y="331400"/>
            <a:ext cx="3853200" cy="842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>
                <a:latin typeface="Permanent Marker"/>
                <a:ea typeface="Permanent Marker"/>
                <a:cs typeface="Permanent Marker"/>
                <a:sym typeface="Permanent Marker"/>
              </a:rPr>
              <a:t>OUR SCHOOL IS IN A NEIGHBOURHOOD CALLED gUINARDÓ, METRO STATION alfoNS X</a:t>
            </a:r>
          </a:p>
        </p:txBody>
      </p:sp>
      <p:pic>
        <p:nvPicPr>
          <p:cNvPr id="74" name="Shape 74"/>
          <p:cNvPicPr preferRelativeResize="0"/>
          <p:nvPr/>
        </p:nvPicPr>
        <p:blipFill rotWithShape="1">
          <a:blip r:embed="rId5">
            <a:alphaModFix/>
          </a:blip>
          <a:srcRect l="21414" t="6861" b="7901"/>
          <a:stretch/>
        </p:blipFill>
        <p:spPr>
          <a:xfrm>
            <a:off x="5345225" y="1118213"/>
            <a:ext cx="3214176" cy="1960926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Shape 75"/>
          <p:cNvPicPr preferRelativeResize="0"/>
          <p:nvPr/>
        </p:nvPicPr>
        <p:blipFill rotWithShape="1">
          <a:blip r:embed="rId6">
            <a:alphaModFix/>
          </a:blip>
          <a:srcRect l="20911" t="10025" b="8067"/>
          <a:stretch/>
        </p:blipFill>
        <p:spPr>
          <a:xfrm>
            <a:off x="5345225" y="3167238"/>
            <a:ext cx="2992574" cy="17433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Shape 8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3933275"/>
            <a:ext cx="9144001" cy="1210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Shape 8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2823875"/>
            <a:ext cx="9143998" cy="1109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Shape 8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361522"/>
            <a:ext cx="9144001" cy="1462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3" name="Shape 8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9143998" cy="1361525"/>
          </a:xfrm>
          <a:prstGeom prst="rect">
            <a:avLst/>
          </a:prstGeom>
          <a:noFill/>
          <a:ln>
            <a:noFill/>
          </a:ln>
        </p:spPr>
      </p:pic>
      <p:sp>
        <p:nvSpPr>
          <p:cNvPr id="84" name="Shape 84" descr="Geniales Imágenes de Barcelona. Bymiick 2017 Una ciudad maravillosa." title="Esto es Barcelona - Bymiick 2017">
            <a:hlinkClick r:id="rId5"/>
          </p:cNvPr>
          <p:cNvSpPr/>
          <p:nvPr/>
        </p:nvSpPr>
        <p:spPr>
          <a:xfrm>
            <a:off x="1989375" y="655550"/>
            <a:ext cx="4572000" cy="3429000"/>
          </a:xfrm>
          <a:prstGeom prst="rect">
            <a:avLst/>
          </a:prstGeom>
          <a:blipFill>
            <a:blip r:embed="rId6">
              <a:alphaModFix/>
            </a:blip>
            <a:stretch>
              <a:fillRect/>
            </a:stretch>
          </a:blipFill>
          <a:ln>
            <a:noFill/>
          </a:ln>
        </p:spPr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Shape 89"/>
          <p:cNvSpPr txBox="1">
            <a:spLocks noGrp="1"/>
          </p:cNvSpPr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wrap="square"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Barcelona </a:t>
            </a:r>
          </a:p>
        </p:txBody>
      </p:sp>
      <p:sp>
        <p:nvSpPr>
          <p:cNvPr id="90" name="Shape 90"/>
          <p:cNvSpPr txBox="1">
            <a:spLocks noGrp="1"/>
          </p:cNvSpPr>
          <p:nvPr>
            <p:ph type="body" idx="1"/>
          </p:nvPr>
        </p:nvSpPr>
        <p:spPr>
          <a:xfrm>
            <a:off x="606025" y="1078750"/>
            <a:ext cx="7342500" cy="831300"/>
          </a:xfrm>
          <a:prstGeom prst="rect">
            <a:avLst/>
          </a:prstGeom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1400">
                <a:solidFill>
                  <a:srgbClr val="000000"/>
                </a:solidFill>
                <a:highlight>
                  <a:srgbClr val="FFFFFF"/>
                </a:highlight>
                <a:latin typeface="Merriweather"/>
                <a:ea typeface="Merriweather"/>
                <a:cs typeface="Merriweather"/>
                <a:sym typeface="Merriweather"/>
              </a:rPr>
              <a:t>Barcelona is the capital and largest city of Catalonia, an autonomous community in Spain, and the country's second most populous municipality, with a population of 1.6 million within city limits.</a:t>
            </a:r>
          </a:p>
        </p:txBody>
      </p:sp>
      <p:pic>
        <p:nvPicPr>
          <p:cNvPr id="91" name="Shape 9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35975" y="2201526"/>
            <a:ext cx="5319801" cy="21589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Shape 96"/>
          <p:cNvSpPr txBox="1">
            <a:spLocks noGrp="1"/>
          </p:cNvSpPr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wrap="square"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Monuments of Barcelona</a:t>
            </a:r>
          </a:p>
        </p:txBody>
      </p:sp>
      <p:pic>
        <p:nvPicPr>
          <p:cNvPr id="97" name="Shape 9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3800" y="1228388"/>
            <a:ext cx="3140220" cy="2191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Shape 9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19850" y="1213600"/>
            <a:ext cx="3908401" cy="2221033"/>
          </a:xfrm>
          <a:prstGeom prst="rect">
            <a:avLst/>
          </a:prstGeom>
          <a:noFill/>
          <a:ln>
            <a:noFill/>
          </a:ln>
        </p:spPr>
      </p:pic>
      <p:sp>
        <p:nvSpPr>
          <p:cNvPr id="99" name="Shape 99"/>
          <p:cNvSpPr txBox="1"/>
          <p:nvPr/>
        </p:nvSpPr>
        <p:spPr>
          <a:xfrm>
            <a:off x="4673175" y="3405050"/>
            <a:ext cx="3908400" cy="1384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/>
          </a:p>
          <a:p>
            <a:pPr lvl="0">
              <a:spcBef>
                <a:spcPts val="0"/>
              </a:spcBef>
              <a:buNone/>
            </a:pPr>
            <a:r>
              <a:rPr lang="en" b="1">
                <a:highlight>
                  <a:srgbClr val="FFFFFF"/>
                </a:highlight>
              </a:rPr>
              <a:t>The</a:t>
            </a:r>
            <a:r>
              <a:rPr lang="en" b="1">
                <a:solidFill>
                  <a:srgbClr val="980000"/>
                </a:solidFill>
                <a:highlight>
                  <a:srgbClr val="FFFFFF"/>
                </a:highlight>
              </a:rPr>
              <a:t> Sagrada Família</a:t>
            </a:r>
            <a:r>
              <a:rPr lang="en" b="1">
                <a:solidFill>
                  <a:srgbClr val="212121"/>
                </a:solidFill>
                <a:highlight>
                  <a:srgbClr val="FFFFFF"/>
                </a:highlight>
              </a:rPr>
              <a:t> is a great Catalan churh in Barcelona, ​​Catalunya, Espanya. </a:t>
            </a:r>
          </a:p>
          <a:p>
            <a:pPr lvl="0">
              <a:spcBef>
                <a:spcPts val="0"/>
              </a:spcBef>
              <a:buNone/>
            </a:pPr>
            <a:r>
              <a:rPr lang="en" b="1">
                <a:solidFill>
                  <a:srgbClr val="212121"/>
                </a:solidFill>
                <a:highlight>
                  <a:srgbClr val="FFFFFF"/>
                </a:highlight>
              </a:rPr>
              <a:t>It was designed by the Catalan architect Antoni Gaudí (1852-1926).</a:t>
            </a:r>
          </a:p>
          <a:p>
            <a:pPr lvl="0">
              <a:spcBef>
                <a:spcPts val="0"/>
              </a:spcBef>
              <a:buNone/>
            </a:pPr>
            <a:endParaRPr sz="1200">
              <a:solidFill>
                <a:srgbClr val="212121"/>
              </a:solidFill>
              <a:highlight>
                <a:srgbClr val="FFFFFF"/>
              </a:highlight>
            </a:endParaRPr>
          </a:p>
        </p:txBody>
      </p:sp>
      <p:sp>
        <p:nvSpPr>
          <p:cNvPr id="100" name="Shape 100"/>
          <p:cNvSpPr txBox="1"/>
          <p:nvPr/>
        </p:nvSpPr>
        <p:spPr>
          <a:xfrm>
            <a:off x="215475" y="3311850"/>
            <a:ext cx="3983100" cy="1327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/>
          </a:p>
          <a:p>
            <a:pPr lvl="0">
              <a:spcBef>
                <a:spcPts val="0"/>
              </a:spcBef>
              <a:buNone/>
            </a:pPr>
            <a:r>
              <a:rPr lang="en" b="1">
                <a:highlight>
                  <a:srgbClr val="FFFFFF"/>
                </a:highlight>
              </a:rPr>
              <a:t>The</a:t>
            </a:r>
            <a:r>
              <a:rPr lang="en" b="1">
                <a:solidFill>
                  <a:srgbClr val="980000"/>
                </a:solidFill>
                <a:highlight>
                  <a:srgbClr val="FFFFFF"/>
                </a:highlight>
              </a:rPr>
              <a:t> Glories Tower</a:t>
            </a:r>
            <a:r>
              <a:rPr lang="en" b="1">
                <a:solidFill>
                  <a:srgbClr val="212121"/>
                </a:solidFill>
                <a:highlight>
                  <a:srgbClr val="FFFFFF"/>
                </a:highlight>
              </a:rPr>
              <a:t>, formerly known as the Agbar Tower, is a skyscraper. Located in Plaça de les Glòries Catalanes, in the district of Sant Martí de Barcelona.</a:t>
            </a:r>
          </a:p>
          <a:p>
            <a:pPr lv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1200">
              <a:solidFill>
                <a:srgbClr val="212121"/>
              </a:solidFill>
              <a:highlight>
                <a:srgbClr val="FFFFFF"/>
              </a:highlight>
            </a:endParaRPr>
          </a:p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" name="Shape 105"/>
          <p:cNvPicPr preferRelativeResize="0"/>
          <p:nvPr/>
        </p:nvPicPr>
        <p:blipFill rotWithShape="1">
          <a:blip r:embed="rId3">
            <a:alphaModFix/>
          </a:blip>
          <a:srcRect l="28469"/>
          <a:stretch/>
        </p:blipFill>
        <p:spPr>
          <a:xfrm>
            <a:off x="101800" y="135700"/>
            <a:ext cx="2659950" cy="2191750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Shape 106"/>
          <p:cNvSpPr txBox="1"/>
          <p:nvPr/>
        </p:nvSpPr>
        <p:spPr>
          <a:xfrm>
            <a:off x="244275" y="2558175"/>
            <a:ext cx="2660100" cy="583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07" name="Shape 107"/>
          <p:cNvSpPr txBox="1"/>
          <p:nvPr/>
        </p:nvSpPr>
        <p:spPr>
          <a:xfrm>
            <a:off x="50875" y="2300300"/>
            <a:ext cx="2761800" cy="1316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1050"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lvl="0">
              <a:spcBef>
                <a:spcPts val="0"/>
              </a:spcBef>
              <a:buClr>
                <a:schemeClr val="dk1"/>
              </a:buClr>
              <a:buSzPct val="91666"/>
              <a:buFont typeface="Arial"/>
              <a:buNone/>
            </a:pPr>
            <a:r>
              <a:rPr lang="en" sz="1200" b="1">
                <a:solidFill>
                  <a:srgbClr val="980000"/>
                </a:solidFill>
                <a:highlight>
                  <a:srgbClr val="FFFFFF"/>
                </a:highlight>
              </a:rPr>
              <a:t>Arc de Triomf</a:t>
            </a:r>
            <a:r>
              <a:rPr lang="en" sz="1200" b="1">
                <a:highlight>
                  <a:srgbClr val="FFFFFF"/>
                </a:highlight>
              </a:rPr>
              <a:t> It is a monument of Barcelona that is at the confluence between the Paseo de Lluís Companys (former Hall of San Juan), the Paseo de San Juan and the round of Sant Pere.</a:t>
            </a:r>
          </a:p>
          <a:p>
            <a:pPr lvl="0">
              <a:spcBef>
                <a:spcPts val="0"/>
              </a:spcBef>
              <a:buNone/>
            </a:pPr>
            <a:endParaRPr sz="1050">
              <a:solidFill>
                <a:srgbClr val="222222"/>
              </a:solidFill>
              <a:highlight>
                <a:srgbClr val="FFFFFF"/>
              </a:highlight>
            </a:endParaRPr>
          </a:p>
        </p:txBody>
      </p:sp>
      <p:pic>
        <p:nvPicPr>
          <p:cNvPr id="108" name="Shape 10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21600" y="182425"/>
            <a:ext cx="3302575" cy="1805775"/>
          </a:xfrm>
          <a:prstGeom prst="rect">
            <a:avLst/>
          </a:prstGeom>
          <a:noFill/>
          <a:ln>
            <a:noFill/>
          </a:ln>
        </p:spPr>
      </p:pic>
      <p:sp>
        <p:nvSpPr>
          <p:cNvPr id="109" name="Shape 109"/>
          <p:cNvSpPr txBox="1"/>
          <p:nvPr/>
        </p:nvSpPr>
        <p:spPr>
          <a:xfrm>
            <a:off x="5401375" y="1947402"/>
            <a:ext cx="3026400" cy="1316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1050"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lvl="0">
              <a:spcBef>
                <a:spcPts val="0"/>
              </a:spcBef>
              <a:buNone/>
            </a:pPr>
            <a:r>
              <a:rPr lang="en" sz="1200" b="1">
                <a:solidFill>
                  <a:srgbClr val="980000"/>
                </a:solidFill>
                <a:highlight>
                  <a:srgbClr val="FFFFFF"/>
                </a:highlight>
              </a:rPr>
              <a:t>Casa Batlló</a:t>
            </a:r>
            <a:r>
              <a:rPr lang="en" sz="1200" b="1">
                <a:solidFill>
                  <a:srgbClr val="212121"/>
                </a:solidFill>
                <a:highlight>
                  <a:srgbClr val="FFFFFF"/>
                </a:highlight>
              </a:rPr>
              <a:t> It is a building designed by architect Antoni Gaudí, the highest representative of Catalan modernism. It is an integral remodeling of a building previously existing on the site.</a:t>
            </a:r>
          </a:p>
        </p:txBody>
      </p:sp>
      <p:pic>
        <p:nvPicPr>
          <p:cNvPr id="110" name="Shape 11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761750" y="3460675"/>
            <a:ext cx="2307100" cy="1519926"/>
          </a:xfrm>
          <a:prstGeom prst="rect">
            <a:avLst/>
          </a:prstGeom>
          <a:noFill/>
          <a:ln>
            <a:noFill/>
          </a:ln>
        </p:spPr>
      </p:pic>
      <p:sp>
        <p:nvSpPr>
          <p:cNvPr id="111" name="Shape 111"/>
          <p:cNvSpPr txBox="1"/>
          <p:nvPr/>
        </p:nvSpPr>
        <p:spPr>
          <a:xfrm>
            <a:off x="5340300" y="3969575"/>
            <a:ext cx="3230100" cy="950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R="25400" lvl="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r>
              <a:rPr lang="en" sz="1100" b="1">
                <a:solidFill>
                  <a:srgbClr val="980000"/>
                </a:solidFill>
                <a:highlight>
                  <a:srgbClr val="FFFFFF"/>
                </a:highlight>
              </a:rPr>
              <a:t>Monument Colón</a:t>
            </a:r>
            <a:r>
              <a:rPr lang="en" sz="1100" b="1">
                <a:solidFill>
                  <a:srgbClr val="212121"/>
                </a:solidFill>
                <a:highlight>
                  <a:srgbClr val="FFFFFF"/>
                </a:highlight>
              </a:rPr>
              <a:t> It is a sculptural complex located in the Plaça del Portal de la Pau in Barcelona, ​​in the Ciutat Vella district. Built in homage to the discoverer Cristóbal Colón</a:t>
            </a:r>
          </a:p>
          <a:p>
            <a:pPr lvl="0">
              <a:spcBef>
                <a:spcPts val="0"/>
              </a:spcBef>
              <a:buNone/>
            </a:pPr>
            <a:endParaRPr b="1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 txBox="1">
            <a:spLocks noGrp="1"/>
          </p:cNvSpPr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wrap="square" lIns="91425" tIns="91425" rIns="91425" bIns="91425" anchor="b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" b="1"/>
              <a:t>Castellers</a:t>
            </a:r>
            <a:r>
              <a:rPr lang="en"/>
              <a:t>  (Human Towers)</a:t>
            </a:r>
          </a:p>
        </p:txBody>
      </p:sp>
      <p:sp>
        <p:nvSpPr>
          <p:cNvPr id="117" name="Shape 117"/>
          <p:cNvSpPr txBox="1">
            <a:spLocks noGrp="1"/>
          </p:cNvSpPr>
          <p:nvPr>
            <p:ph type="body" idx="1"/>
          </p:nvPr>
        </p:nvSpPr>
        <p:spPr>
          <a:xfrm>
            <a:off x="311700" y="1225225"/>
            <a:ext cx="3999900" cy="36240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  <a:p>
            <a:pPr lvl="0">
              <a:spcBef>
                <a:spcPts val="0"/>
              </a:spcBef>
              <a:buNone/>
            </a:pPr>
            <a:endParaRPr/>
          </a:p>
          <a:p>
            <a:pPr lvl="0">
              <a:spcBef>
                <a:spcPts val="0"/>
              </a:spcBef>
              <a:buNone/>
            </a:pPr>
            <a:endParaRPr/>
          </a:p>
          <a:p>
            <a:pPr lvl="0">
              <a:spcBef>
                <a:spcPts val="0"/>
              </a:spcBef>
              <a:buNone/>
            </a:pPr>
            <a:endParaRPr/>
          </a:p>
          <a:p>
            <a:pPr lvl="0">
              <a:spcBef>
                <a:spcPts val="0"/>
              </a:spcBef>
              <a:buNone/>
            </a:pPr>
            <a:endParaRPr/>
          </a:p>
          <a:p>
            <a:pPr lvl="0">
              <a:spcBef>
                <a:spcPts val="0"/>
              </a:spcBef>
              <a:buNone/>
            </a:pPr>
            <a:endParaRPr sz="1100">
              <a:solidFill>
                <a:srgbClr val="222222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lvl="0">
              <a:spcBef>
                <a:spcPts val="0"/>
              </a:spcBef>
              <a:buNone/>
            </a:pPr>
            <a:r>
              <a:rPr lang="en" sz="1100">
                <a:solidFill>
                  <a:srgbClr val="222222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A </a:t>
            </a:r>
            <a:r>
              <a:rPr lang="en" sz="1100" b="1" i="1">
                <a:solidFill>
                  <a:srgbClr val="222222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castell</a:t>
            </a:r>
            <a:r>
              <a:rPr lang="en" sz="1100">
                <a:solidFill>
                  <a:srgbClr val="222222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  is a human tower built traditionally in festivals at many locations within Catalonia. At these festivals, several colles castelleres (groups who construct towers) build their “castells”.</a:t>
            </a:r>
          </a:p>
        </p:txBody>
      </p:sp>
      <p:pic>
        <p:nvPicPr>
          <p:cNvPr id="118" name="Shape 118" descr="5d9f concurs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32400" y="2461875"/>
            <a:ext cx="3999900" cy="2117351"/>
          </a:xfrm>
          <a:prstGeom prst="rect">
            <a:avLst/>
          </a:prstGeom>
          <a:noFill/>
          <a:ln>
            <a:noFill/>
          </a:ln>
        </p:spPr>
      </p:pic>
      <p:sp>
        <p:nvSpPr>
          <p:cNvPr id="119" name="Shape 119"/>
          <p:cNvSpPr txBox="1">
            <a:spLocks noGrp="1"/>
          </p:cNvSpPr>
          <p:nvPr>
            <p:ph type="body" idx="2"/>
          </p:nvPr>
        </p:nvSpPr>
        <p:spPr>
          <a:xfrm>
            <a:off x="4832400" y="1303875"/>
            <a:ext cx="3999900" cy="33561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lang="en" sz="1100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rPr>
              <a:t>The tradition of building castells originated in the Ball dels Valencians, first documented in 1770s.</a:t>
            </a:r>
          </a:p>
          <a:p>
            <a: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lang="en" sz="1100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rPr>
              <a:t>In the 1980s,the inclusion of women in the formerly male-only discipline inaugurated thegolden age) of castells permitting the construction of previously undreamed-of 9 and 10-storey castells.</a:t>
            </a:r>
          </a:p>
        </p:txBody>
      </p:sp>
      <p:pic>
        <p:nvPicPr>
          <p:cNvPr id="120" name="Shape 120" descr="_igp9832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2625" y="1370550"/>
            <a:ext cx="3489024" cy="23260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Shape 1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"/>
            <a:ext cx="9143998" cy="21930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Shape 1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2687650"/>
            <a:ext cx="9144001" cy="2426850"/>
          </a:xfrm>
          <a:prstGeom prst="rect">
            <a:avLst/>
          </a:prstGeom>
          <a:noFill/>
          <a:ln>
            <a:noFill/>
          </a:ln>
        </p:spPr>
      </p:pic>
      <p:sp>
        <p:nvSpPr>
          <p:cNvPr id="127" name="Shape 127"/>
          <p:cNvSpPr txBox="1"/>
          <p:nvPr/>
        </p:nvSpPr>
        <p:spPr>
          <a:xfrm>
            <a:off x="202850" y="2241400"/>
            <a:ext cx="2115300" cy="305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b="1"/>
              <a:t>*Thank you very much</a:t>
            </a:r>
          </a:p>
        </p:txBody>
      </p:sp>
      <p:sp>
        <p:nvSpPr>
          <p:cNvPr id="128" name="Shape 128"/>
          <p:cNvSpPr txBox="1"/>
          <p:nvPr/>
        </p:nvSpPr>
        <p:spPr>
          <a:xfrm>
            <a:off x="2303450" y="2262600"/>
            <a:ext cx="1593900" cy="355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b="1"/>
              <a:t>*Muchas gracias</a:t>
            </a:r>
            <a:r>
              <a:rPr lang="en"/>
              <a:t> </a:t>
            </a:r>
          </a:p>
        </p:txBody>
      </p:sp>
      <p:sp>
        <p:nvSpPr>
          <p:cNvPr id="129" name="Shape 129"/>
          <p:cNvSpPr txBox="1"/>
          <p:nvPr/>
        </p:nvSpPr>
        <p:spPr>
          <a:xfrm>
            <a:off x="4062088" y="2262588"/>
            <a:ext cx="1593900" cy="355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b="1"/>
              <a:t>*Moltes gràcies</a:t>
            </a:r>
            <a:r>
              <a:rPr lang="en"/>
              <a:t> </a:t>
            </a:r>
          </a:p>
        </p:txBody>
      </p:sp>
      <p:sp>
        <p:nvSpPr>
          <p:cNvPr id="130" name="Shape 130"/>
          <p:cNvSpPr txBox="1"/>
          <p:nvPr/>
        </p:nvSpPr>
        <p:spPr>
          <a:xfrm>
            <a:off x="5820738" y="2287488"/>
            <a:ext cx="1275000" cy="305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b="1"/>
              <a:t>*Grazie mille</a:t>
            </a:r>
          </a:p>
        </p:txBody>
      </p:sp>
      <p:sp>
        <p:nvSpPr>
          <p:cNvPr id="131" name="Shape 131"/>
          <p:cNvSpPr txBox="1"/>
          <p:nvPr/>
        </p:nvSpPr>
        <p:spPr>
          <a:xfrm>
            <a:off x="7229875" y="2241400"/>
            <a:ext cx="1644300" cy="305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b="1"/>
              <a:t>*Merci beaucoup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Luxe">
  <a:themeElements>
    <a:clrScheme name="Luxe">
      <a:dk1>
        <a:srgbClr val="000000"/>
      </a:dk1>
      <a:lt1>
        <a:srgbClr val="FFFFFF"/>
      </a:lt1>
      <a:dk2>
        <a:srgbClr val="B7B7B7"/>
      </a:dk2>
      <a:lt2>
        <a:srgbClr val="CCA677"/>
      </a:lt2>
      <a:accent1>
        <a:srgbClr val="5D4037"/>
      </a:accent1>
      <a:accent2>
        <a:srgbClr val="455A64"/>
      </a:accent2>
      <a:accent3>
        <a:srgbClr val="607D8B"/>
      </a:accent3>
      <a:accent4>
        <a:srgbClr val="78909C"/>
      </a:accent4>
      <a:accent5>
        <a:srgbClr val="57BB8A"/>
      </a:accent5>
      <a:accent6>
        <a:srgbClr val="DCE755"/>
      </a:accent6>
      <a:hlink>
        <a:srgbClr val="57BB8A"/>
      </a:hlink>
      <a:folHlink>
        <a:srgbClr val="57BB8A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337</Words>
  <Application>Microsoft Office PowerPoint</Application>
  <PresentationFormat>Presentació en pantalla (16:9)</PresentationFormat>
  <Paragraphs>35</Paragraphs>
  <Slides>8</Slides>
  <Notes>8</Notes>
  <HiddenSlides>0</HiddenSlides>
  <MMClips>0</MMClips>
  <ScaleCrop>false</ScaleCrop>
  <HeadingPairs>
    <vt:vector size="6" baseType="variant">
      <vt:variant>
        <vt:lpstr>Tipus de lletra utilitzats</vt:lpstr>
      </vt:variant>
      <vt:variant>
        <vt:i4>5</vt:i4>
      </vt:variant>
      <vt:variant>
        <vt:lpstr>Tema</vt:lpstr>
      </vt:variant>
      <vt:variant>
        <vt:i4>1</vt:i4>
      </vt:variant>
      <vt:variant>
        <vt:lpstr>Títols de les diapositives</vt:lpstr>
      </vt:variant>
      <vt:variant>
        <vt:i4>8</vt:i4>
      </vt:variant>
    </vt:vector>
  </HeadingPairs>
  <TitlesOfParts>
    <vt:vector size="14" baseType="lpstr">
      <vt:lpstr>Arial</vt:lpstr>
      <vt:lpstr>Merriweather</vt:lpstr>
      <vt:lpstr>Permanent Marker</vt:lpstr>
      <vt:lpstr>Open Sans</vt:lpstr>
      <vt:lpstr>Economica</vt:lpstr>
      <vt:lpstr>Luxe</vt:lpstr>
      <vt:lpstr>Barcelona &amp; Catalonia </vt:lpstr>
      <vt:lpstr>Presentació del PowerPoint</vt:lpstr>
      <vt:lpstr>Presentació del PowerPoint</vt:lpstr>
      <vt:lpstr>Barcelona </vt:lpstr>
      <vt:lpstr>Monuments of Barcelona</vt:lpstr>
      <vt:lpstr>Presentació del PowerPoint</vt:lpstr>
      <vt:lpstr>Castellers  (Human Towers)</vt:lpstr>
      <vt:lpstr>Presentació del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Barcelona &amp; Catalonia </dc:title>
  <dc:creator>prof</dc:creator>
  <cp:lastModifiedBy>Departament d'Educació</cp:lastModifiedBy>
  <cp:revision>1</cp:revision>
  <dcterms:modified xsi:type="dcterms:W3CDTF">2017-10-31T08:46:53Z</dcterms:modified>
</cp:coreProperties>
</file>