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PT Sans Narrow" charset="0"/>
      <p:regular r:id="rId9"/>
      <p:bold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-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2195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ca"/>
              <a:t>‹#›</a:t>
            </a:fld>
            <a:endParaRPr lang="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ca" sz="1000">
                <a:solidFill>
                  <a:schemeClr val="dk2"/>
                </a:solidFill>
              </a:rPr>
              <a:t>‹#›</a:t>
            </a:fld>
            <a:endParaRPr lang="ca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245925"/>
            <a:ext cx="8520600" cy="123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ca" sz="6000">
                <a:latin typeface="PT Sans Narrow"/>
                <a:ea typeface="PT Sans Narrow"/>
                <a:cs typeface="PT Sans Narrow"/>
                <a:sym typeface="PT Sans Narrow"/>
              </a:rPr>
              <a:t>Christmas Markets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00" y="1485825"/>
            <a:ext cx="4199699" cy="28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6980950" y="4071075"/>
            <a:ext cx="1810200" cy="107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ca"/>
              <a:t>Jonatan Caballero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ca"/>
              <a:t>Ivan Zhou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ca"/>
              <a:t>Héctor Alvarenga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478150" y="61475"/>
            <a:ext cx="7438500" cy="18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800"/>
          </a:p>
          <a:p>
            <a:pPr marL="0" lvl="0" indent="0">
              <a:spcBef>
                <a:spcPts val="0"/>
              </a:spcBef>
              <a:buNone/>
            </a:pPr>
            <a:r>
              <a:rPr lang="ca" sz="1800">
                <a:solidFill>
                  <a:schemeClr val="accent2"/>
                </a:solidFill>
                <a:highlight>
                  <a:srgbClr val="FFFFFF"/>
                </a:highlight>
              </a:rPr>
              <a:t>The Markets are open from November 24 to December 23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ca" sz="1800">
                <a:solidFill>
                  <a:schemeClr val="accent2"/>
                </a:solidFill>
                <a:highlight>
                  <a:srgbClr val="FFFFFF"/>
                </a:highlight>
              </a:rPr>
              <a:t>They sell Christmas products, to decorate Christmas trees, and pieces of Nativity.</a:t>
            </a:r>
          </a:p>
          <a:p>
            <a:pPr marL="0" lvl="0" indent="0">
              <a:spcBef>
                <a:spcPts val="0"/>
              </a:spcBef>
              <a:buNone/>
            </a:pPr>
            <a:endParaRPr sz="18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200">
              <a:solidFill>
                <a:schemeClr val="accent2"/>
              </a:solidFill>
              <a:highlight>
                <a:srgbClr val="FFFFFF"/>
              </a:highlight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0" y="3270450"/>
            <a:ext cx="8839203" cy="187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76" y="1669451"/>
            <a:ext cx="2568749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5550" y="1204975"/>
            <a:ext cx="1532500" cy="22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24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2540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ca" sz="1800">
                <a:solidFill>
                  <a:schemeClr val="accent2"/>
                </a:solidFill>
                <a:highlight>
                  <a:srgbClr val="FFFFFF"/>
                </a:highlight>
              </a:rPr>
              <a:t>There are two markets in Barcelona: Cathedral of Barcelona and Sagrada Familia. </a:t>
            </a:r>
          </a:p>
          <a:p>
            <a:pPr marL="457200" marR="25400" lvl="0" indent="-304800" rtl="0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1200"/>
              <a:buChar char="●"/>
            </a:pPr>
            <a:r>
              <a:rPr lang="ca" sz="1200">
                <a:solidFill>
                  <a:schemeClr val="accent2"/>
                </a:solidFill>
                <a:highlight>
                  <a:srgbClr val="FFFFFF"/>
                </a:highlight>
              </a:rPr>
              <a:t>Here are some examples of the products they sell.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25" y="1750700"/>
            <a:ext cx="5270051" cy="2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500" y="1198268"/>
            <a:ext cx="2829099" cy="18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3500" y="3110075"/>
            <a:ext cx="2829100" cy="18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ca"/>
              <a:t>Christmas Market “Cathedral of Barcelona”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00" y="2279676"/>
            <a:ext cx="2853100" cy="21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800" y="1855750"/>
            <a:ext cx="5048501" cy="252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95575" y="3835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ca"/>
              <a:t>Christmas Market “Sagrada Família”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425" y="1277375"/>
            <a:ext cx="4793651" cy="26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4947" t="8290" r="4938" b="8299"/>
          <a:stretch/>
        </p:blipFill>
        <p:spPr>
          <a:xfrm>
            <a:off x="236575" y="1400300"/>
            <a:ext cx="3689800" cy="256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75" y="875350"/>
            <a:ext cx="6047353" cy="403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Presentació en pantalla (16:9)</PresentationFormat>
  <Paragraphs>11</Paragraphs>
  <Slides>6</Slides>
  <Notes>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9" baseType="lpstr">
      <vt:lpstr>Arial</vt:lpstr>
      <vt:lpstr>PT Sans Narrow</vt:lpstr>
      <vt:lpstr>Simple Light</vt:lpstr>
      <vt:lpstr>Christmas Markets</vt:lpstr>
      <vt:lpstr>Presentació del PowerPoint</vt:lpstr>
      <vt:lpstr>There are two markets in Barcelona: Cathedral of Barcelona and Sagrada Familia.  Here are some examples of the products they sell. </vt:lpstr>
      <vt:lpstr>Christmas Market “Cathedral of Barcelona”</vt:lpstr>
      <vt:lpstr>Christmas Market “Sagrada Família”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Markets</dc:title>
  <dc:creator>prof</dc:creator>
  <cp:lastModifiedBy>Departament d'Educació</cp:lastModifiedBy>
  <cp:revision>1</cp:revision>
  <dcterms:modified xsi:type="dcterms:W3CDTF">2017-12-12T08:47:03Z</dcterms:modified>
</cp:coreProperties>
</file>