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Source Code Pro" pitchFamily="49" charset="0"/>
      <p:regular r:id="rId9"/>
      <p:bold r:id="rId10"/>
    </p:embeddedFont>
    <p:embeddedFont>
      <p:font typeface="Lobster"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4" d="100"/>
          <a:sy n="154" d="100"/>
        </p:scale>
        <p:origin x="-336"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21482291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name="adj" fmla="val 50000"/>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11" name="Shape 11"/>
          <p:cNvSpPr/>
          <p:nvPr/>
        </p:nvSpPr>
        <p:spPr>
          <a:xfrm>
            <a:off x="-25" y="0"/>
            <a:ext cx="9144000" cy="3124200"/>
          </a:xfrm>
          <a:prstGeom prst="rect">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12" name="Shape 12"/>
          <p:cNvSpPr txBox="1">
            <a:spLocks noGrp="1"/>
          </p:cNvSpPr>
          <p:nvPr>
            <p:ph type="ctrTitle"/>
          </p:nvPr>
        </p:nvSpPr>
        <p:spPr>
          <a:xfrm>
            <a:off x="411175" y="644300"/>
            <a:ext cx="8282400" cy="2109000"/>
          </a:xfrm>
          <a:prstGeom prst="rect">
            <a:avLst/>
          </a:prstGeom>
        </p:spPr>
        <p:txBody>
          <a:bodyPr wrap="square" lIns="91425" tIns="91425" rIns="91425" bIns="91425" anchor="b" anchorCtr="0"/>
          <a:lstStyle>
            <a:lvl1pPr lvl="0" algn="ctr">
              <a:spcBef>
                <a:spcPts val="0"/>
              </a:spcBef>
              <a:buClr>
                <a:schemeClr val="lt1"/>
              </a:buClr>
              <a:buSzPts val="6000"/>
              <a:buNone/>
              <a:defRPr sz="6000">
                <a:solidFill>
                  <a:schemeClr val="lt1"/>
                </a:solidFill>
              </a:defRPr>
            </a:lvl1pPr>
            <a:lvl2pPr lvl="1" algn="ctr">
              <a:spcBef>
                <a:spcPts val="0"/>
              </a:spcBef>
              <a:buClr>
                <a:schemeClr val="lt1"/>
              </a:buClr>
              <a:buSzPts val="6000"/>
              <a:buNone/>
              <a:defRPr sz="6000">
                <a:solidFill>
                  <a:schemeClr val="lt1"/>
                </a:solidFill>
              </a:defRPr>
            </a:lvl2pPr>
            <a:lvl3pPr lvl="2" algn="ctr">
              <a:spcBef>
                <a:spcPts val="0"/>
              </a:spcBef>
              <a:buClr>
                <a:schemeClr val="lt1"/>
              </a:buClr>
              <a:buSzPts val="6000"/>
              <a:buNone/>
              <a:defRPr sz="6000">
                <a:solidFill>
                  <a:schemeClr val="lt1"/>
                </a:solidFill>
              </a:defRPr>
            </a:lvl3pPr>
            <a:lvl4pPr lvl="3" algn="ctr">
              <a:spcBef>
                <a:spcPts val="0"/>
              </a:spcBef>
              <a:buClr>
                <a:schemeClr val="lt1"/>
              </a:buClr>
              <a:buSzPts val="6000"/>
              <a:buNone/>
              <a:defRPr sz="6000">
                <a:solidFill>
                  <a:schemeClr val="lt1"/>
                </a:solidFill>
              </a:defRPr>
            </a:lvl4pPr>
            <a:lvl5pPr lvl="4" algn="ctr">
              <a:spcBef>
                <a:spcPts val="0"/>
              </a:spcBef>
              <a:buClr>
                <a:schemeClr val="lt1"/>
              </a:buClr>
              <a:buSzPts val="6000"/>
              <a:buNone/>
              <a:defRPr sz="6000">
                <a:solidFill>
                  <a:schemeClr val="lt1"/>
                </a:solidFill>
              </a:defRPr>
            </a:lvl5pPr>
            <a:lvl6pPr lvl="5" algn="ctr">
              <a:spcBef>
                <a:spcPts val="0"/>
              </a:spcBef>
              <a:buClr>
                <a:schemeClr val="lt1"/>
              </a:buClr>
              <a:buSzPts val="6000"/>
              <a:buNone/>
              <a:defRPr sz="6000">
                <a:solidFill>
                  <a:schemeClr val="lt1"/>
                </a:solidFill>
              </a:defRPr>
            </a:lvl6pPr>
            <a:lvl7pPr lvl="6" algn="ctr">
              <a:spcBef>
                <a:spcPts val="0"/>
              </a:spcBef>
              <a:buClr>
                <a:schemeClr val="lt1"/>
              </a:buClr>
              <a:buSzPts val="6000"/>
              <a:buNone/>
              <a:defRPr sz="6000">
                <a:solidFill>
                  <a:schemeClr val="lt1"/>
                </a:solidFill>
              </a:defRPr>
            </a:lvl7pPr>
            <a:lvl8pPr lvl="7" algn="ctr">
              <a:spcBef>
                <a:spcPts val="0"/>
              </a:spcBef>
              <a:buClr>
                <a:schemeClr val="lt1"/>
              </a:buClr>
              <a:buSzPts val="6000"/>
              <a:buNone/>
              <a:defRPr sz="6000">
                <a:solidFill>
                  <a:schemeClr val="lt1"/>
                </a:solidFill>
              </a:defRPr>
            </a:lvl8pPr>
            <a:lvl9pPr lvl="8" algn="ctr">
              <a:spcBef>
                <a:spcPts val="0"/>
              </a:spcBef>
              <a:buClr>
                <a:schemeClr val="lt1"/>
              </a:buClr>
              <a:buSzPts val="6000"/>
              <a:buNone/>
              <a:defRPr sz="6000">
                <a:solidFill>
                  <a:schemeClr val="lt1"/>
                </a:solidFill>
              </a:defRPr>
            </a:lvl9pPr>
          </a:lstStyle>
          <a:p>
            <a:endParaRPr/>
          </a:p>
        </p:txBody>
      </p:sp>
      <p:sp>
        <p:nvSpPr>
          <p:cNvPr id="13" name="Shape 13"/>
          <p:cNvSpPr txBox="1">
            <a:spLocks noGrp="1"/>
          </p:cNvSpPr>
          <p:nvPr>
            <p:ph type="subTitle" idx="1"/>
          </p:nvPr>
        </p:nvSpPr>
        <p:spPr>
          <a:xfrm>
            <a:off x="411175" y="3398250"/>
            <a:ext cx="8282400" cy="1260600"/>
          </a:xfrm>
          <a:prstGeom prst="rect">
            <a:avLst/>
          </a:prstGeom>
        </p:spPr>
        <p:txBody>
          <a:bodyPr wrap="square" lIns="91425" tIns="91425" rIns="91425" bIns="91425" anchor="ctr" anchorCtr="0"/>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t>‹#›</a:t>
            </a:fld>
            <a:endParaRPr lang="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w="28575" cap="flat" cmpd="sng">
            <a:solidFill>
              <a:schemeClr val="dk1"/>
            </a:solidFill>
            <a:prstDash val="lgDash"/>
            <a:round/>
            <a:headEnd type="none" w="med" len="med"/>
            <a:tailEnd type="none" w="med" len="med"/>
          </a:ln>
        </p:spPr>
      </p:cxnSp>
      <p:sp>
        <p:nvSpPr>
          <p:cNvPr id="53" name="Shape 53"/>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spcBef>
                <a:spcPts val="0"/>
              </a:spcBef>
              <a:buSzPts val="12000"/>
              <a:buNone/>
              <a:defRPr sz="12000"/>
            </a:lvl1pPr>
            <a:lvl2pPr lvl="1">
              <a:spcBef>
                <a:spcPts val="0"/>
              </a:spcBef>
              <a:buSzPts val="12000"/>
              <a:buNone/>
              <a:defRPr sz="12000"/>
            </a:lvl2pPr>
            <a:lvl3pPr lvl="2">
              <a:spcBef>
                <a:spcPts val="0"/>
              </a:spcBef>
              <a:buSzPts val="12000"/>
              <a:buNone/>
              <a:defRPr sz="12000"/>
            </a:lvl3pPr>
            <a:lvl4pPr lvl="3">
              <a:spcBef>
                <a:spcPts val="0"/>
              </a:spcBef>
              <a:buSzPts val="12000"/>
              <a:buNone/>
              <a:defRPr sz="12000"/>
            </a:lvl4pPr>
            <a:lvl5pPr lvl="4">
              <a:spcBef>
                <a:spcPts val="0"/>
              </a:spcBef>
              <a:buSzPts val="12000"/>
              <a:buNone/>
              <a:defRPr sz="12000"/>
            </a:lvl5pPr>
            <a:lvl6pPr lvl="5">
              <a:spcBef>
                <a:spcPts val="0"/>
              </a:spcBef>
              <a:buSzPts val="12000"/>
              <a:buNone/>
              <a:defRPr sz="12000"/>
            </a:lvl6pPr>
            <a:lvl7pPr lvl="6">
              <a:spcBef>
                <a:spcPts val="0"/>
              </a:spcBef>
              <a:buSzPts val="12000"/>
              <a:buNone/>
              <a:defRPr sz="12000"/>
            </a:lvl7pPr>
            <a:lvl8pPr lvl="7">
              <a:spcBef>
                <a:spcPts val="0"/>
              </a:spcBef>
              <a:buSzPts val="12000"/>
              <a:buNone/>
              <a:defRPr sz="12000"/>
            </a:lvl8pPr>
            <a:lvl9pPr lvl="8">
              <a:spcBef>
                <a:spcPts val="0"/>
              </a:spcBef>
              <a:buSzPts val="12000"/>
              <a:buNone/>
              <a:defRPr sz="12000"/>
            </a:lvl9pPr>
          </a:lstStyle>
          <a:p>
            <a:endParaRPr/>
          </a:p>
        </p:txBody>
      </p:sp>
      <p:sp>
        <p:nvSpPr>
          <p:cNvPr id="54" name="Shape 54"/>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55" name="Shape 5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t>‹#›</a:t>
            </a:fld>
            <a:endParaRPr lang="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t>‹#›</a:t>
            </a:fld>
            <a:endParaRPr lang="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rgbClr val="CC0000"/>
          </a:solidFill>
          <a:ln>
            <a:noFill/>
          </a:ln>
        </p:spPr>
        <p:txBody>
          <a:bodyPr wrap="square" lIns="91425" tIns="91425" rIns="91425" bIns="91425" anchor="ctr" anchorCtr="0">
            <a:noAutofit/>
          </a:bodyPr>
          <a:lstStyle/>
          <a:p>
            <a:pPr marL="0" lvl="0" indent="0">
              <a:spcBef>
                <a:spcPts val="0"/>
              </a:spcBef>
              <a:buNone/>
            </a:pPr>
            <a:endParaRPr/>
          </a:p>
        </p:txBody>
      </p:sp>
      <p:sp>
        <p:nvSpPr>
          <p:cNvPr id="17" name="Shape 17"/>
          <p:cNvSpPr txBox="1">
            <a:spLocks noGrp="1"/>
          </p:cNvSpPr>
          <p:nvPr>
            <p:ph type="title"/>
          </p:nvPr>
        </p:nvSpPr>
        <p:spPr>
          <a:xfrm>
            <a:off x="430800" y="1889700"/>
            <a:ext cx="8282400" cy="1516500"/>
          </a:xfrm>
          <a:prstGeom prst="rect">
            <a:avLst/>
          </a:prstGeom>
        </p:spPr>
        <p:txBody>
          <a:bodyPr wrap="square" lIns="91425" tIns="91425" rIns="91425" bIns="91425" anchor="ctr" anchorCtr="0"/>
          <a:lstStyle>
            <a:lvl1pPr lvl="0" algn="ctr">
              <a:spcBef>
                <a:spcPts val="0"/>
              </a:spcBef>
              <a:buClr>
                <a:schemeClr val="lt1"/>
              </a:buClr>
              <a:buSzPts val="3600"/>
              <a:buNone/>
              <a:defRPr sz="3600">
                <a:solidFill>
                  <a:schemeClr val="lt1"/>
                </a:solidFill>
              </a:defRPr>
            </a:lvl1pPr>
            <a:lvl2pPr lvl="1" algn="ctr">
              <a:spcBef>
                <a:spcPts val="0"/>
              </a:spcBef>
              <a:buClr>
                <a:schemeClr val="lt1"/>
              </a:buClr>
              <a:buSzPts val="3600"/>
              <a:buNone/>
              <a:defRPr sz="3600">
                <a:solidFill>
                  <a:schemeClr val="lt1"/>
                </a:solidFill>
              </a:defRPr>
            </a:lvl2pPr>
            <a:lvl3pPr lvl="2" algn="ctr">
              <a:spcBef>
                <a:spcPts val="0"/>
              </a:spcBef>
              <a:buClr>
                <a:schemeClr val="lt1"/>
              </a:buClr>
              <a:buSzPts val="3600"/>
              <a:buNone/>
              <a:defRPr sz="3600">
                <a:solidFill>
                  <a:schemeClr val="lt1"/>
                </a:solidFill>
              </a:defRPr>
            </a:lvl3pPr>
            <a:lvl4pPr lvl="3" algn="ctr">
              <a:spcBef>
                <a:spcPts val="0"/>
              </a:spcBef>
              <a:buClr>
                <a:schemeClr val="lt1"/>
              </a:buClr>
              <a:buSzPts val="3600"/>
              <a:buNone/>
              <a:defRPr sz="3600">
                <a:solidFill>
                  <a:schemeClr val="lt1"/>
                </a:solidFill>
              </a:defRPr>
            </a:lvl4pPr>
            <a:lvl5pPr lvl="4" algn="ctr">
              <a:spcBef>
                <a:spcPts val="0"/>
              </a:spcBef>
              <a:buClr>
                <a:schemeClr val="lt1"/>
              </a:buClr>
              <a:buSzPts val="3600"/>
              <a:buNone/>
              <a:defRPr sz="3600">
                <a:solidFill>
                  <a:schemeClr val="lt1"/>
                </a:solidFill>
              </a:defRPr>
            </a:lvl5pPr>
            <a:lvl6pPr lvl="5" algn="ctr">
              <a:spcBef>
                <a:spcPts val="0"/>
              </a:spcBef>
              <a:buClr>
                <a:schemeClr val="lt1"/>
              </a:buClr>
              <a:buSzPts val="3600"/>
              <a:buNone/>
              <a:defRPr sz="3600">
                <a:solidFill>
                  <a:schemeClr val="lt1"/>
                </a:solidFill>
              </a:defRPr>
            </a:lvl6pPr>
            <a:lvl7pPr lvl="6" algn="ctr">
              <a:spcBef>
                <a:spcPts val="0"/>
              </a:spcBef>
              <a:buClr>
                <a:schemeClr val="lt1"/>
              </a:buClr>
              <a:buSzPts val="3600"/>
              <a:buNone/>
              <a:defRPr sz="3600">
                <a:solidFill>
                  <a:schemeClr val="lt1"/>
                </a:solidFill>
              </a:defRPr>
            </a:lvl7pPr>
            <a:lvl8pPr lvl="7" algn="ctr">
              <a:spcBef>
                <a:spcPts val="0"/>
              </a:spcBef>
              <a:buClr>
                <a:schemeClr val="lt1"/>
              </a:buClr>
              <a:buSzPts val="3600"/>
              <a:buNone/>
              <a:defRPr sz="3600">
                <a:solidFill>
                  <a:schemeClr val="lt1"/>
                </a:solidFill>
              </a:defRPr>
            </a:lvl8pPr>
            <a:lvl9pPr lvl="8" algn="ctr">
              <a:spcBef>
                <a:spcPts val="0"/>
              </a:spcBef>
              <a:buClr>
                <a:schemeClr val="lt1"/>
              </a:buClr>
              <a:buSzPts val="3600"/>
              <a:buNone/>
              <a:defRPr sz="3600">
                <a:solidFill>
                  <a:schemeClr val="lt1"/>
                </a:solidFill>
              </a:defRPr>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t>‹#›</a:t>
            </a:fld>
            <a:endParaRPr lang="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1" name="Shape 21"/>
          <p:cNvSpPr txBox="1">
            <a:spLocks noGrp="1"/>
          </p:cNvSpPr>
          <p:nvPr>
            <p:ph type="title"/>
          </p:nvPr>
        </p:nvSpPr>
        <p:spPr>
          <a:xfrm>
            <a:off x="311700" y="372500"/>
            <a:ext cx="8520600" cy="733500"/>
          </a:xfrm>
          <a:prstGeom prst="rect">
            <a:avLst/>
          </a:prstGeom>
        </p:spPr>
        <p:txBody>
          <a:bodyPr wrap="square" lIns="91425" tIns="91425" rIns="91425" bIns="91425" anchor="b"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22" name="Shape 22"/>
          <p:cNvSpPr txBox="1">
            <a:spLocks noGrp="1"/>
          </p:cNvSpPr>
          <p:nvPr>
            <p:ph type="body" idx="1"/>
          </p:nvPr>
        </p:nvSpPr>
        <p:spPr>
          <a:xfrm>
            <a:off x="311700" y="1468825"/>
            <a:ext cx="8520600" cy="30999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23" name="Shape 2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t>‹#›</a:t>
            </a:fld>
            <a:endParaRPr lang="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6" name="Shape 26"/>
          <p:cNvSpPr txBox="1">
            <a:spLocks noGrp="1"/>
          </p:cNvSpPr>
          <p:nvPr>
            <p:ph type="title"/>
          </p:nvPr>
        </p:nvSpPr>
        <p:spPr>
          <a:xfrm>
            <a:off x="311700" y="372500"/>
            <a:ext cx="8520600" cy="733500"/>
          </a:xfrm>
          <a:prstGeom prst="rect">
            <a:avLst/>
          </a:prstGeom>
        </p:spPr>
        <p:txBody>
          <a:bodyPr wrap="square" lIns="91425" tIns="91425" rIns="91425" bIns="91425" anchor="b"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27" name="Shape 27"/>
          <p:cNvSpPr txBox="1">
            <a:spLocks noGrp="1"/>
          </p:cNvSpPr>
          <p:nvPr>
            <p:ph type="body" idx="1"/>
          </p:nvPr>
        </p:nvSpPr>
        <p:spPr>
          <a:xfrm>
            <a:off x="311700" y="1468825"/>
            <a:ext cx="3999900" cy="30999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8" name="Shape 28"/>
          <p:cNvSpPr txBox="1">
            <a:spLocks noGrp="1"/>
          </p:cNvSpPr>
          <p:nvPr>
            <p:ph type="body" idx="2"/>
          </p:nvPr>
        </p:nvSpPr>
        <p:spPr>
          <a:xfrm>
            <a:off x="4832400" y="1468825"/>
            <a:ext cx="3999900" cy="3099900"/>
          </a:xfrm>
          <a:prstGeom prst="rect">
            <a:avLst/>
          </a:prstGeom>
        </p:spPr>
        <p:txBody>
          <a:bodyPr wrap="square" lIns="91425" tIns="91425" rIns="91425" bIns="91425" anchor="t" anchorCtr="0"/>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t>‹#›</a:t>
            </a:fld>
            <a:endParaRPr lang="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72500"/>
            <a:ext cx="8520600" cy="733500"/>
          </a:xfrm>
          <a:prstGeom prst="rect">
            <a:avLst/>
          </a:prstGeom>
        </p:spPr>
        <p:txBody>
          <a:bodyPr wrap="square" lIns="91425" tIns="91425" rIns="91425" bIns="91425" anchor="b" anchorCtr="0"/>
          <a:lstStyle>
            <a:lvl1pPr lvl="0">
              <a:spcBef>
                <a:spcPts val="0"/>
              </a:spcBef>
              <a:buSzPts val="3000"/>
              <a:buNone/>
              <a:defRPr/>
            </a:lvl1pPr>
            <a:lvl2pPr lvl="1">
              <a:spcBef>
                <a:spcPts val="0"/>
              </a:spcBef>
              <a:buSzPts val="3000"/>
              <a:buNone/>
              <a:defRPr/>
            </a:lvl2pPr>
            <a:lvl3pPr lvl="2">
              <a:spcBef>
                <a:spcPts val="0"/>
              </a:spcBef>
              <a:buSzPts val="3000"/>
              <a:buNone/>
              <a:defRPr/>
            </a:lvl3pPr>
            <a:lvl4pPr lvl="3">
              <a:spcBef>
                <a:spcPts val="0"/>
              </a:spcBef>
              <a:buSzPts val="3000"/>
              <a:buNone/>
              <a:defRPr/>
            </a:lvl4pPr>
            <a:lvl5pPr lvl="4">
              <a:spcBef>
                <a:spcPts val="0"/>
              </a:spcBef>
              <a:buSzPts val="3000"/>
              <a:buNone/>
              <a:defRPr/>
            </a:lvl5pPr>
            <a:lvl6pPr lvl="5">
              <a:spcBef>
                <a:spcPts val="0"/>
              </a:spcBef>
              <a:buSzPts val="3000"/>
              <a:buNone/>
              <a:defRPr/>
            </a:lvl6pPr>
            <a:lvl7pPr lvl="6">
              <a:spcBef>
                <a:spcPts val="0"/>
              </a:spcBef>
              <a:buSzPts val="3000"/>
              <a:buNone/>
              <a:defRPr/>
            </a:lvl7pPr>
            <a:lvl8pPr lvl="7">
              <a:spcBef>
                <a:spcPts val="0"/>
              </a:spcBef>
              <a:buSzPts val="3000"/>
              <a:buNone/>
              <a:defRPr/>
            </a:lvl8pPr>
            <a:lvl9pPr lvl="8">
              <a:spcBef>
                <a:spcPts val="0"/>
              </a:spcBef>
              <a:buSzPts val="3000"/>
              <a:buNone/>
              <a:defRPr/>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t>‹#›</a:t>
            </a:fld>
            <a:endParaRPr lang="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w="19050" cap="flat" cmpd="sng">
            <a:solidFill>
              <a:schemeClr val="dk2"/>
            </a:solidFill>
            <a:prstDash val="lgDash"/>
            <a:round/>
            <a:headEnd type="none" w="med" len="med"/>
            <a:tailEnd type="none" w="med" len="med"/>
          </a:ln>
        </p:spPr>
      </p:cxnSp>
      <p:sp>
        <p:nvSpPr>
          <p:cNvPr id="35" name="Shape 35"/>
          <p:cNvSpPr txBox="1">
            <a:spLocks noGrp="1"/>
          </p:cNvSpPr>
          <p:nvPr>
            <p:ph type="title"/>
          </p:nvPr>
        </p:nvSpPr>
        <p:spPr>
          <a:xfrm>
            <a:off x="311700" y="6318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6" name="Shape 36"/>
          <p:cNvSpPr txBox="1">
            <a:spLocks noGrp="1"/>
          </p:cNvSpPr>
          <p:nvPr>
            <p:ph type="body" idx="1"/>
          </p:nvPr>
        </p:nvSpPr>
        <p:spPr>
          <a:xfrm>
            <a:off x="311700" y="1618204"/>
            <a:ext cx="2808000" cy="29508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7" name="Shape 3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t>‹#›</a:t>
            </a:fld>
            <a:endParaRPr lang="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8900"/>
            <a:ext cx="5678100" cy="4085700"/>
          </a:xfrm>
          <a:prstGeom prst="rect">
            <a:avLst/>
          </a:prstGeom>
        </p:spPr>
        <p:txBody>
          <a:bodyPr wrap="square" lIns="91425" tIns="91425" rIns="91425" bIns="91425" anchor="ctr" anchorCtr="0"/>
          <a:lstStyle>
            <a:lvl1pPr lvl="0">
              <a:spcBef>
                <a:spcPts val="0"/>
              </a:spcBef>
              <a:buClr>
                <a:schemeClr val="lt1"/>
              </a:buClr>
              <a:buSzPts val="5400"/>
              <a:buNone/>
              <a:defRPr sz="5400">
                <a:solidFill>
                  <a:schemeClr val="lt1"/>
                </a:solidFill>
              </a:defRPr>
            </a:lvl1pPr>
            <a:lvl2pPr lvl="1">
              <a:spcBef>
                <a:spcPts val="0"/>
              </a:spcBef>
              <a:buClr>
                <a:schemeClr val="lt1"/>
              </a:buClr>
              <a:buSzPts val="5400"/>
              <a:buNone/>
              <a:defRPr sz="5400">
                <a:solidFill>
                  <a:schemeClr val="lt1"/>
                </a:solidFill>
              </a:defRPr>
            </a:lvl2pPr>
            <a:lvl3pPr lvl="2">
              <a:spcBef>
                <a:spcPts val="0"/>
              </a:spcBef>
              <a:buClr>
                <a:schemeClr val="lt1"/>
              </a:buClr>
              <a:buSzPts val="5400"/>
              <a:buNone/>
              <a:defRPr sz="5400">
                <a:solidFill>
                  <a:schemeClr val="lt1"/>
                </a:solidFill>
              </a:defRPr>
            </a:lvl3pPr>
            <a:lvl4pPr lvl="3">
              <a:spcBef>
                <a:spcPts val="0"/>
              </a:spcBef>
              <a:buClr>
                <a:schemeClr val="lt1"/>
              </a:buClr>
              <a:buSzPts val="5400"/>
              <a:buNone/>
              <a:defRPr sz="5400">
                <a:solidFill>
                  <a:schemeClr val="lt1"/>
                </a:solidFill>
              </a:defRPr>
            </a:lvl4pPr>
            <a:lvl5pPr lvl="4">
              <a:spcBef>
                <a:spcPts val="0"/>
              </a:spcBef>
              <a:buClr>
                <a:schemeClr val="lt1"/>
              </a:buClr>
              <a:buSzPts val="5400"/>
              <a:buNone/>
              <a:defRPr sz="5400">
                <a:solidFill>
                  <a:schemeClr val="lt1"/>
                </a:solidFill>
              </a:defRPr>
            </a:lvl5pPr>
            <a:lvl6pPr lvl="5">
              <a:spcBef>
                <a:spcPts val="0"/>
              </a:spcBef>
              <a:buClr>
                <a:schemeClr val="lt1"/>
              </a:buClr>
              <a:buSzPts val="5400"/>
              <a:buNone/>
              <a:defRPr sz="5400">
                <a:solidFill>
                  <a:schemeClr val="lt1"/>
                </a:solidFill>
              </a:defRPr>
            </a:lvl6pPr>
            <a:lvl7pPr lvl="6">
              <a:spcBef>
                <a:spcPts val="0"/>
              </a:spcBef>
              <a:buClr>
                <a:schemeClr val="lt1"/>
              </a:buClr>
              <a:buSzPts val="5400"/>
              <a:buNone/>
              <a:defRPr sz="5400">
                <a:solidFill>
                  <a:schemeClr val="lt1"/>
                </a:solidFill>
              </a:defRPr>
            </a:lvl7pPr>
            <a:lvl8pPr lvl="7">
              <a:spcBef>
                <a:spcPts val="0"/>
              </a:spcBef>
              <a:buClr>
                <a:schemeClr val="lt1"/>
              </a:buClr>
              <a:buSzPts val="5400"/>
              <a:buNone/>
              <a:defRPr sz="5400">
                <a:solidFill>
                  <a:schemeClr val="lt1"/>
                </a:solidFill>
              </a:defRPr>
            </a:lvl8pPr>
            <a:lvl9pPr lvl="8">
              <a:spcBef>
                <a:spcPts val="0"/>
              </a:spcBef>
              <a:buClr>
                <a:schemeClr val="lt1"/>
              </a:buClr>
              <a:buSzPts val="5400"/>
              <a:buNone/>
              <a:defRPr sz="5400">
                <a:solidFill>
                  <a:schemeClr val="lt1"/>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solidFill>
                  <a:schemeClr val="lt1"/>
                </a:solidFill>
              </a:rPr>
              <a:t>‹#›</a:t>
            </a:fld>
            <a:endParaRPr lang="ca">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wrap="square" lIns="91425" tIns="91425" rIns="91425" bIns="91425" anchor="ctr" anchorCtr="0">
            <a:noAutofit/>
          </a:bodyPr>
          <a:lstStyle/>
          <a:p>
            <a:pPr marL="0" lvl="0" indent="0">
              <a:spcBef>
                <a:spcPts val="0"/>
              </a:spcBef>
              <a:buNone/>
            </a:pPr>
            <a:endParaRPr/>
          </a:p>
        </p:txBody>
      </p:sp>
      <p:cxnSp>
        <p:nvCxnSpPr>
          <p:cNvPr id="43" name="Shape 43"/>
          <p:cNvCxnSpPr/>
          <p:nvPr/>
        </p:nvCxnSpPr>
        <p:spPr>
          <a:xfrm>
            <a:off x="5029675" y="4495500"/>
            <a:ext cx="577200" cy="0"/>
          </a:xfrm>
          <a:prstGeom prst="straightConnector1">
            <a:avLst/>
          </a:prstGeom>
          <a:noFill/>
          <a:ln w="19050" cap="flat" cmpd="sng">
            <a:solidFill>
              <a:schemeClr val="dk1"/>
            </a:solidFill>
            <a:prstDash val="lgDash"/>
            <a:round/>
            <a:headEnd type="none" w="med" len="med"/>
            <a:tailEnd type="none" w="med" len="med"/>
          </a:ln>
        </p:spPr>
      </p:cxnSp>
      <p:sp>
        <p:nvSpPr>
          <p:cNvPr id="44" name="Shape 44"/>
          <p:cNvSpPr txBox="1">
            <a:spLocks noGrp="1"/>
          </p:cNvSpPr>
          <p:nvPr>
            <p:ph type="title"/>
          </p:nvPr>
        </p:nvSpPr>
        <p:spPr>
          <a:xfrm>
            <a:off x="265500" y="1078750"/>
            <a:ext cx="4045200" cy="1789200"/>
          </a:xfrm>
          <a:prstGeom prst="rect">
            <a:avLst/>
          </a:prstGeom>
        </p:spPr>
        <p:txBody>
          <a:bodyPr wrap="square" lIns="91425" tIns="91425" rIns="91425" bIns="91425" anchor="b" anchorCtr="0"/>
          <a:lstStyle>
            <a:lvl1pPr lvl="0" algn="ctr">
              <a:spcBef>
                <a:spcPts val="0"/>
              </a:spcBef>
              <a:buClr>
                <a:schemeClr val="lt1"/>
              </a:buClr>
              <a:buSzPts val="4600"/>
              <a:buNone/>
              <a:defRPr sz="4600">
                <a:solidFill>
                  <a:schemeClr val="lt1"/>
                </a:solidFill>
              </a:defRPr>
            </a:lvl1pPr>
            <a:lvl2pPr lvl="1" algn="ctr">
              <a:spcBef>
                <a:spcPts val="0"/>
              </a:spcBef>
              <a:buClr>
                <a:schemeClr val="lt1"/>
              </a:buClr>
              <a:buSzPts val="4600"/>
              <a:buNone/>
              <a:defRPr sz="4600">
                <a:solidFill>
                  <a:schemeClr val="lt1"/>
                </a:solidFill>
              </a:defRPr>
            </a:lvl2pPr>
            <a:lvl3pPr lvl="2" algn="ctr">
              <a:spcBef>
                <a:spcPts val="0"/>
              </a:spcBef>
              <a:buClr>
                <a:schemeClr val="lt1"/>
              </a:buClr>
              <a:buSzPts val="4600"/>
              <a:buNone/>
              <a:defRPr sz="4600">
                <a:solidFill>
                  <a:schemeClr val="lt1"/>
                </a:solidFill>
              </a:defRPr>
            </a:lvl3pPr>
            <a:lvl4pPr lvl="3" algn="ctr">
              <a:spcBef>
                <a:spcPts val="0"/>
              </a:spcBef>
              <a:buClr>
                <a:schemeClr val="lt1"/>
              </a:buClr>
              <a:buSzPts val="4600"/>
              <a:buNone/>
              <a:defRPr sz="4600">
                <a:solidFill>
                  <a:schemeClr val="lt1"/>
                </a:solidFill>
              </a:defRPr>
            </a:lvl4pPr>
            <a:lvl5pPr lvl="4" algn="ctr">
              <a:spcBef>
                <a:spcPts val="0"/>
              </a:spcBef>
              <a:buClr>
                <a:schemeClr val="lt1"/>
              </a:buClr>
              <a:buSzPts val="4600"/>
              <a:buNone/>
              <a:defRPr sz="4600">
                <a:solidFill>
                  <a:schemeClr val="lt1"/>
                </a:solidFill>
              </a:defRPr>
            </a:lvl5pPr>
            <a:lvl6pPr lvl="5" algn="ctr">
              <a:spcBef>
                <a:spcPts val="0"/>
              </a:spcBef>
              <a:buClr>
                <a:schemeClr val="lt1"/>
              </a:buClr>
              <a:buSzPts val="4600"/>
              <a:buNone/>
              <a:defRPr sz="4600">
                <a:solidFill>
                  <a:schemeClr val="lt1"/>
                </a:solidFill>
              </a:defRPr>
            </a:lvl6pPr>
            <a:lvl7pPr lvl="6" algn="ctr">
              <a:spcBef>
                <a:spcPts val="0"/>
              </a:spcBef>
              <a:buClr>
                <a:schemeClr val="lt1"/>
              </a:buClr>
              <a:buSzPts val="4600"/>
              <a:buNone/>
              <a:defRPr sz="4600">
                <a:solidFill>
                  <a:schemeClr val="lt1"/>
                </a:solidFill>
              </a:defRPr>
            </a:lvl7pPr>
            <a:lvl8pPr lvl="7" algn="ctr">
              <a:spcBef>
                <a:spcPts val="0"/>
              </a:spcBef>
              <a:buClr>
                <a:schemeClr val="lt1"/>
              </a:buClr>
              <a:buSzPts val="4600"/>
              <a:buNone/>
              <a:defRPr sz="4600">
                <a:solidFill>
                  <a:schemeClr val="lt1"/>
                </a:solidFill>
              </a:defRPr>
            </a:lvl8pPr>
            <a:lvl9pPr lvl="8" algn="ctr">
              <a:spcBef>
                <a:spcPts val="0"/>
              </a:spcBef>
              <a:buClr>
                <a:schemeClr val="lt1"/>
              </a:buClr>
              <a:buSzPts val="4600"/>
              <a:buNone/>
              <a:defRPr sz="4600">
                <a:solidFill>
                  <a:schemeClr val="lt1"/>
                </a:solidFill>
              </a:defRPr>
            </a:lvl9pPr>
          </a:lstStyle>
          <a:p>
            <a:endParaRPr/>
          </a:p>
        </p:txBody>
      </p:sp>
      <p:sp>
        <p:nvSpPr>
          <p:cNvPr id="45" name="Shape 45"/>
          <p:cNvSpPr txBox="1">
            <a:spLocks noGrp="1"/>
          </p:cNvSpPr>
          <p:nvPr>
            <p:ph type="subTitle" idx="1"/>
          </p:nvPr>
        </p:nvSpPr>
        <p:spPr>
          <a:xfrm>
            <a:off x="265500" y="29214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t>‹#›</a:t>
            </a:fld>
            <a:endParaRPr lang="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ca"/>
              <a:t>‹#›</a:t>
            </a:fld>
            <a:endParaRPr lang="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600" cy="733500"/>
          </a:xfrm>
          <a:prstGeom prst="rect">
            <a:avLst/>
          </a:prstGeom>
          <a:noFill/>
          <a:ln>
            <a:noFill/>
          </a:ln>
        </p:spPr>
        <p:txBody>
          <a:bodyPr wrap="square" lIns="91425" tIns="91425" rIns="91425" bIns="91425" anchor="b" anchorCtr="0"/>
          <a:lstStyle>
            <a:lvl1pPr lvl="0">
              <a:spcBef>
                <a:spcPts val="0"/>
              </a:spcBef>
              <a:buClr>
                <a:schemeClr val="dk2"/>
              </a:buClr>
              <a:buSzPts val="3000"/>
              <a:buFont typeface="Oswald"/>
              <a:buNone/>
              <a:defRPr sz="3000">
                <a:solidFill>
                  <a:schemeClr val="dk2"/>
                </a:solidFill>
                <a:latin typeface="Oswald"/>
                <a:ea typeface="Oswald"/>
                <a:cs typeface="Oswald"/>
                <a:sym typeface="Oswald"/>
              </a:defRPr>
            </a:lvl1pPr>
            <a:lvl2pPr lvl="1">
              <a:spcBef>
                <a:spcPts val="0"/>
              </a:spcBef>
              <a:buClr>
                <a:schemeClr val="dk2"/>
              </a:buClr>
              <a:buSzPts val="3000"/>
              <a:buFont typeface="Oswald"/>
              <a:buNone/>
              <a:defRPr sz="3000">
                <a:solidFill>
                  <a:schemeClr val="dk2"/>
                </a:solidFill>
                <a:latin typeface="Oswald"/>
                <a:ea typeface="Oswald"/>
                <a:cs typeface="Oswald"/>
                <a:sym typeface="Oswald"/>
              </a:defRPr>
            </a:lvl2pPr>
            <a:lvl3pPr lvl="2">
              <a:spcBef>
                <a:spcPts val="0"/>
              </a:spcBef>
              <a:buClr>
                <a:schemeClr val="dk2"/>
              </a:buClr>
              <a:buSzPts val="3000"/>
              <a:buFont typeface="Oswald"/>
              <a:buNone/>
              <a:defRPr sz="3000">
                <a:solidFill>
                  <a:schemeClr val="dk2"/>
                </a:solidFill>
                <a:latin typeface="Oswald"/>
                <a:ea typeface="Oswald"/>
                <a:cs typeface="Oswald"/>
                <a:sym typeface="Oswald"/>
              </a:defRPr>
            </a:lvl3pPr>
            <a:lvl4pPr lvl="3">
              <a:spcBef>
                <a:spcPts val="0"/>
              </a:spcBef>
              <a:buClr>
                <a:schemeClr val="dk2"/>
              </a:buClr>
              <a:buSzPts val="3000"/>
              <a:buFont typeface="Oswald"/>
              <a:buNone/>
              <a:defRPr sz="3000">
                <a:solidFill>
                  <a:schemeClr val="dk2"/>
                </a:solidFill>
                <a:latin typeface="Oswald"/>
                <a:ea typeface="Oswald"/>
                <a:cs typeface="Oswald"/>
                <a:sym typeface="Oswald"/>
              </a:defRPr>
            </a:lvl4pPr>
            <a:lvl5pPr lvl="4">
              <a:spcBef>
                <a:spcPts val="0"/>
              </a:spcBef>
              <a:buClr>
                <a:schemeClr val="dk2"/>
              </a:buClr>
              <a:buSzPts val="3000"/>
              <a:buFont typeface="Oswald"/>
              <a:buNone/>
              <a:defRPr sz="3000">
                <a:solidFill>
                  <a:schemeClr val="dk2"/>
                </a:solidFill>
                <a:latin typeface="Oswald"/>
                <a:ea typeface="Oswald"/>
                <a:cs typeface="Oswald"/>
                <a:sym typeface="Oswald"/>
              </a:defRPr>
            </a:lvl5pPr>
            <a:lvl6pPr lvl="5">
              <a:spcBef>
                <a:spcPts val="0"/>
              </a:spcBef>
              <a:buClr>
                <a:schemeClr val="dk2"/>
              </a:buClr>
              <a:buSzPts val="3000"/>
              <a:buFont typeface="Oswald"/>
              <a:buNone/>
              <a:defRPr sz="3000">
                <a:solidFill>
                  <a:schemeClr val="dk2"/>
                </a:solidFill>
                <a:latin typeface="Oswald"/>
                <a:ea typeface="Oswald"/>
                <a:cs typeface="Oswald"/>
                <a:sym typeface="Oswald"/>
              </a:defRPr>
            </a:lvl6pPr>
            <a:lvl7pPr lvl="6">
              <a:spcBef>
                <a:spcPts val="0"/>
              </a:spcBef>
              <a:buClr>
                <a:schemeClr val="dk2"/>
              </a:buClr>
              <a:buSzPts val="3000"/>
              <a:buFont typeface="Oswald"/>
              <a:buNone/>
              <a:defRPr sz="3000">
                <a:solidFill>
                  <a:schemeClr val="dk2"/>
                </a:solidFill>
                <a:latin typeface="Oswald"/>
                <a:ea typeface="Oswald"/>
                <a:cs typeface="Oswald"/>
                <a:sym typeface="Oswald"/>
              </a:defRPr>
            </a:lvl7pPr>
            <a:lvl8pPr lvl="7">
              <a:spcBef>
                <a:spcPts val="0"/>
              </a:spcBef>
              <a:buClr>
                <a:schemeClr val="dk2"/>
              </a:buClr>
              <a:buSzPts val="3000"/>
              <a:buFont typeface="Oswald"/>
              <a:buNone/>
              <a:defRPr sz="3000">
                <a:solidFill>
                  <a:schemeClr val="dk2"/>
                </a:solidFill>
                <a:latin typeface="Oswald"/>
                <a:ea typeface="Oswald"/>
                <a:cs typeface="Oswald"/>
                <a:sym typeface="Oswald"/>
              </a:defRPr>
            </a:lvl8pPr>
            <a:lvl9pPr lvl="8">
              <a:spcBef>
                <a:spcPts val="0"/>
              </a:spcBef>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600" cy="30999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ca" sz="1000">
                <a:solidFill>
                  <a:schemeClr val="dk2"/>
                </a:solidFill>
                <a:latin typeface="Source Code Pro"/>
                <a:ea typeface="Source Code Pro"/>
                <a:cs typeface="Source Code Pro"/>
                <a:sym typeface="Source Code Pro"/>
              </a:rPr>
              <a:t>‹#›</a:t>
            </a:fld>
            <a:endParaRPr lang="ca"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http://www.visitsitges.com/ca/sitges-news/3961-sitges-christmas-festival-201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hyperlink" Target="http://www.mercatllibre.ca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30800" y="1572725"/>
            <a:ext cx="8282400" cy="1516500"/>
          </a:xfrm>
          <a:prstGeom prst="rect">
            <a:avLst/>
          </a:prstGeom>
        </p:spPr>
        <p:txBody>
          <a:bodyPr wrap="square" lIns="91425" tIns="91425" rIns="91425" bIns="91425" anchor="ctr" anchorCtr="0">
            <a:noAutofit/>
          </a:bodyPr>
          <a:lstStyle/>
          <a:p>
            <a:pPr marL="0" lvl="0" indent="0">
              <a:spcBef>
                <a:spcPts val="0"/>
              </a:spcBef>
              <a:buNone/>
            </a:pPr>
            <a:r>
              <a:rPr lang="ca" sz="4800">
                <a:latin typeface="Lobster"/>
                <a:ea typeface="Lobster"/>
                <a:cs typeface="Lobster"/>
                <a:sym typeface="Lobster"/>
              </a:rPr>
              <a:t>CHRISTMAS MARKETS</a:t>
            </a:r>
          </a:p>
          <a:p>
            <a:pPr marL="0" lvl="0" indent="0">
              <a:spcBef>
                <a:spcPts val="0"/>
              </a:spcBef>
              <a:buNone/>
            </a:pPr>
            <a:r>
              <a:rPr lang="ca">
                <a:latin typeface="Lobster"/>
                <a:ea typeface="Lobster"/>
                <a:cs typeface="Lobster"/>
                <a:sym typeface="Lobster"/>
              </a:rPr>
              <a:t>in Barcelona</a:t>
            </a:r>
          </a:p>
        </p:txBody>
      </p:sp>
      <p:sp>
        <p:nvSpPr>
          <p:cNvPr id="63" name="Shape 63"/>
          <p:cNvSpPr txBox="1"/>
          <p:nvPr/>
        </p:nvSpPr>
        <p:spPr>
          <a:xfrm>
            <a:off x="7403100" y="2761750"/>
            <a:ext cx="3908400" cy="456000"/>
          </a:xfrm>
          <a:prstGeom prst="rect">
            <a:avLst/>
          </a:prstGeom>
          <a:noFill/>
          <a:ln>
            <a:noFill/>
          </a:ln>
        </p:spPr>
        <p:txBody>
          <a:bodyPr wrap="square" lIns="91425" tIns="91425" rIns="91425" bIns="91425" anchor="t" anchorCtr="0">
            <a:noAutofit/>
          </a:bodyPr>
          <a:lstStyle/>
          <a:p>
            <a:pPr marL="0" lvl="0" indent="0">
              <a:spcBef>
                <a:spcPts val="0"/>
              </a:spcBef>
              <a:buNone/>
            </a:pPr>
            <a:endParaRPr/>
          </a:p>
        </p:txBody>
      </p:sp>
      <p:sp>
        <p:nvSpPr>
          <p:cNvPr id="64" name="Shape 64"/>
          <p:cNvSpPr txBox="1"/>
          <p:nvPr/>
        </p:nvSpPr>
        <p:spPr>
          <a:xfrm>
            <a:off x="3480600" y="2953550"/>
            <a:ext cx="2182800" cy="597900"/>
          </a:xfrm>
          <a:prstGeom prst="rect">
            <a:avLst/>
          </a:prstGeom>
          <a:noFill/>
          <a:ln>
            <a:noFill/>
          </a:ln>
        </p:spPr>
        <p:txBody>
          <a:bodyPr wrap="square" lIns="91425" tIns="91425" rIns="91425" bIns="91425" anchor="t" anchorCtr="0">
            <a:noAutofit/>
          </a:bodyPr>
          <a:lstStyle/>
          <a:p>
            <a:pPr marL="0" lvl="0" indent="0" algn="ctr">
              <a:spcBef>
                <a:spcPts val="0"/>
              </a:spcBef>
              <a:buNone/>
            </a:pPr>
            <a:r>
              <a:rPr lang="ca">
                <a:solidFill>
                  <a:srgbClr val="FFFFFF"/>
                </a:solidFill>
                <a:latin typeface="Lobster"/>
                <a:ea typeface="Lobster"/>
                <a:cs typeface="Lobster"/>
                <a:sym typeface="Lobster"/>
              </a:rPr>
              <a:t>Marta Santos</a:t>
            </a:r>
          </a:p>
          <a:p>
            <a:pPr marL="0" lvl="0" indent="0" algn="ctr">
              <a:spcBef>
                <a:spcPts val="0"/>
              </a:spcBef>
              <a:buNone/>
            </a:pPr>
            <a:r>
              <a:rPr lang="ca">
                <a:solidFill>
                  <a:srgbClr val="FFFFFF"/>
                </a:solidFill>
                <a:latin typeface="Lobster"/>
                <a:ea typeface="Lobster"/>
                <a:cs typeface="Lobster"/>
                <a:sym typeface="Lobster"/>
              </a:rPr>
              <a:t>Nihad Hizoune</a:t>
            </a:r>
          </a:p>
        </p:txBody>
      </p:sp>
      <p:pic>
        <p:nvPicPr>
          <p:cNvPr id="65" name="Shape 65"/>
          <p:cNvPicPr preferRelativeResize="0"/>
          <p:nvPr/>
        </p:nvPicPr>
        <p:blipFill>
          <a:blip r:embed="rId4">
            <a:alphaModFix/>
          </a:blip>
          <a:stretch>
            <a:fillRect/>
          </a:stretch>
        </p:blipFill>
        <p:spPr>
          <a:xfrm>
            <a:off x="0" y="0"/>
            <a:ext cx="2290804" cy="1253952"/>
          </a:xfrm>
          <a:prstGeom prst="rect">
            <a:avLst/>
          </a:prstGeom>
          <a:noFill/>
          <a:ln>
            <a:noFill/>
          </a:ln>
        </p:spPr>
      </p:pic>
      <p:pic>
        <p:nvPicPr>
          <p:cNvPr id="66" name="Shape 66"/>
          <p:cNvPicPr preferRelativeResize="0"/>
          <p:nvPr/>
        </p:nvPicPr>
        <p:blipFill>
          <a:blip r:embed="rId4">
            <a:alphaModFix/>
          </a:blip>
          <a:stretch>
            <a:fillRect/>
          </a:stretch>
        </p:blipFill>
        <p:spPr>
          <a:xfrm>
            <a:off x="2254775" y="-36649"/>
            <a:ext cx="2442104" cy="1336776"/>
          </a:xfrm>
          <a:prstGeom prst="rect">
            <a:avLst/>
          </a:prstGeom>
          <a:noFill/>
          <a:ln>
            <a:noFill/>
          </a:ln>
        </p:spPr>
      </p:pic>
      <p:pic>
        <p:nvPicPr>
          <p:cNvPr id="67" name="Shape 67"/>
          <p:cNvPicPr preferRelativeResize="0"/>
          <p:nvPr/>
        </p:nvPicPr>
        <p:blipFill>
          <a:blip r:embed="rId4">
            <a:alphaModFix/>
          </a:blip>
          <a:stretch>
            <a:fillRect/>
          </a:stretch>
        </p:blipFill>
        <p:spPr>
          <a:xfrm>
            <a:off x="4696875" y="-25"/>
            <a:ext cx="2442057" cy="1336776"/>
          </a:xfrm>
          <a:prstGeom prst="rect">
            <a:avLst/>
          </a:prstGeom>
          <a:noFill/>
          <a:ln>
            <a:noFill/>
          </a:ln>
        </p:spPr>
      </p:pic>
      <p:pic>
        <p:nvPicPr>
          <p:cNvPr id="68" name="Shape 68"/>
          <p:cNvPicPr preferRelativeResize="0"/>
          <p:nvPr/>
        </p:nvPicPr>
        <p:blipFill>
          <a:blip r:embed="rId4">
            <a:alphaModFix/>
          </a:blip>
          <a:stretch>
            <a:fillRect/>
          </a:stretch>
        </p:blipFill>
        <p:spPr>
          <a:xfrm>
            <a:off x="7078300" y="59625"/>
            <a:ext cx="2290788" cy="12539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27075" y="278500"/>
            <a:ext cx="8520600" cy="1113600"/>
          </a:xfrm>
          <a:prstGeom prst="rect">
            <a:avLst/>
          </a:prstGeom>
        </p:spPr>
        <p:txBody>
          <a:bodyPr wrap="square" lIns="91425" tIns="91425" rIns="91425" bIns="91425" anchor="b" anchorCtr="0">
            <a:noAutofit/>
          </a:bodyPr>
          <a:lstStyle/>
          <a:p>
            <a:pPr marL="0" lvl="0" indent="0">
              <a:spcBef>
                <a:spcPts val="0"/>
              </a:spcBef>
              <a:buNone/>
            </a:pPr>
            <a:r>
              <a:rPr lang="ca" b="1">
                <a:solidFill>
                  <a:srgbClr val="000000"/>
                </a:solidFill>
                <a:latin typeface="Lobster"/>
                <a:ea typeface="Lobster"/>
                <a:cs typeface="Lobster"/>
                <a:sym typeface="Lobster"/>
              </a:rPr>
              <a:t> </a:t>
            </a:r>
          </a:p>
          <a:p>
            <a:pPr marL="0" lvl="0" indent="0">
              <a:spcBef>
                <a:spcPts val="0"/>
              </a:spcBef>
              <a:buNone/>
            </a:pPr>
            <a:r>
              <a:rPr lang="ca" b="1">
                <a:solidFill>
                  <a:srgbClr val="FF0000"/>
                </a:solidFill>
                <a:latin typeface="Lobster"/>
                <a:ea typeface="Lobster"/>
                <a:cs typeface="Lobster"/>
                <a:sym typeface="Lobster"/>
              </a:rPr>
              <a:t>Fira de Santa Llúcia</a:t>
            </a:r>
          </a:p>
          <a:p>
            <a:pPr marL="0" lvl="0" indent="0">
              <a:spcBef>
                <a:spcPts val="0"/>
              </a:spcBef>
              <a:buNone/>
            </a:pPr>
            <a:endParaRPr>
              <a:latin typeface="Lobster"/>
              <a:ea typeface="Lobster"/>
              <a:cs typeface="Lobster"/>
              <a:sym typeface="Lobster"/>
            </a:endParaRPr>
          </a:p>
        </p:txBody>
      </p:sp>
      <p:sp>
        <p:nvSpPr>
          <p:cNvPr id="74" name="Shape 74"/>
          <p:cNvSpPr txBox="1">
            <a:spLocks noGrp="1"/>
          </p:cNvSpPr>
          <p:nvPr>
            <p:ph type="body" idx="1"/>
          </p:nvPr>
        </p:nvSpPr>
        <p:spPr>
          <a:xfrm>
            <a:off x="327075" y="1699325"/>
            <a:ext cx="2892600" cy="3099900"/>
          </a:xfrm>
          <a:prstGeom prst="rect">
            <a:avLst/>
          </a:prstGeom>
        </p:spPr>
        <p:txBody>
          <a:bodyPr wrap="square" lIns="91425" tIns="91425" rIns="91425" bIns="91425" anchor="t" anchorCtr="0">
            <a:noAutofit/>
          </a:bodyPr>
          <a:lstStyle/>
          <a:p>
            <a:pPr marL="0" lvl="0" indent="0">
              <a:spcBef>
                <a:spcPts val="0"/>
              </a:spcBef>
              <a:buNone/>
            </a:pPr>
            <a:r>
              <a:rPr lang="ca" sz="1100" i="1">
                <a:solidFill>
                  <a:srgbClr val="000000"/>
                </a:solidFill>
                <a:latin typeface="Arial"/>
                <a:ea typeface="Arial"/>
                <a:cs typeface="Arial"/>
                <a:sym typeface="Arial"/>
              </a:rPr>
              <a:t>It starts in November. It’s open from 10:30 to 20:30 (business days)and from 10:30 to 21:30 in holidays.</a:t>
            </a:r>
          </a:p>
          <a:p>
            <a:pPr marL="0" lvl="0" indent="0">
              <a:spcBef>
                <a:spcPts val="0"/>
              </a:spcBef>
              <a:buNone/>
            </a:pPr>
            <a:r>
              <a:rPr lang="ca">
                <a:solidFill>
                  <a:srgbClr val="000000"/>
                </a:solidFill>
                <a:latin typeface="Lobster"/>
                <a:ea typeface="Lobster"/>
                <a:cs typeface="Lobster"/>
                <a:sym typeface="Lobster"/>
              </a:rPr>
              <a:t>It’s the most popular in Barcelona because it opens every year from a long time ago. This market is located in Plà de la Seu in front of the Cathedral.</a:t>
            </a:r>
          </a:p>
          <a:p>
            <a:pPr marL="0" lvl="0" indent="0">
              <a:spcBef>
                <a:spcPts val="0"/>
              </a:spcBef>
              <a:buNone/>
            </a:pPr>
            <a:endParaRPr/>
          </a:p>
        </p:txBody>
      </p:sp>
      <p:pic>
        <p:nvPicPr>
          <p:cNvPr id="75" name="Shape 75"/>
          <p:cNvPicPr preferRelativeResize="0"/>
          <p:nvPr/>
        </p:nvPicPr>
        <p:blipFill>
          <a:blip r:embed="rId4">
            <a:alphaModFix/>
          </a:blip>
          <a:stretch>
            <a:fillRect/>
          </a:stretch>
        </p:blipFill>
        <p:spPr>
          <a:xfrm>
            <a:off x="5955450" y="3184075"/>
            <a:ext cx="2673476" cy="1776375"/>
          </a:xfrm>
          <a:prstGeom prst="rect">
            <a:avLst/>
          </a:prstGeom>
          <a:noFill/>
          <a:ln>
            <a:noFill/>
          </a:ln>
        </p:spPr>
      </p:pic>
      <p:pic>
        <p:nvPicPr>
          <p:cNvPr id="76" name="Shape 76"/>
          <p:cNvPicPr preferRelativeResize="0"/>
          <p:nvPr/>
        </p:nvPicPr>
        <p:blipFill>
          <a:blip r:embed="rId5">
            <a:alphaModFix/>
          </a:blip>
          <a:stretch>
            <a:fillRect/>
          </a:stretch>
        </p:blipFill>
        <p:spPr>
          <a:xfrm>
            <a:off x="3904450" y="820050"/>
            <a:ext cx="3127875" cy="2080025"/>
          </a:xfrm>
          <a:prstGeom prst="rect">
            <a:avLst/>
          </a:prstGeom>
          <a:noFill/>
          <a:ln>
            <a:noFill/>
          </a:ln>
        </p:spPr>
      </p:pic>
      <p:pic>
        <p:nvPicPr>
          <p:cNvPr id="77" name="Shape 77"/>
          <p:cNvPicPr preferRelativeResize="0"/>
          <p:nvPr/>
        </p:nvPicPr>
        <p:blipFill>
          <a:blip r:embed="rId6">
            <a:alphaModFix/>
          </a:blip>
          <a:stretch>
            <a:fillRect/>
          </a:stretch>
        </p:blipFill>
        <p:spPr>
          <a:xfrm>
            <a:off x="7507075" y="-75950"/>
            <a:ext cx="1793002" cy="146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88525" y="-214325"/>
            <a:ext cx="8520600" cy="1557600"/>
          </a:xfrm>
          <a:prstGeom prst="rect">
            <a:avLst/>
          </a:prstGeom>
        </p:spPr>
        <p:txBody>
          <a:bodyPr wrap="square" lIns="91425" tIns="91425" rIns="91425" bIns="91425" anchor="b" anchorCtr="0">
            <a:noAutofit/>
          </a:bodyPr>
          <a:lstStyle/>
          <a:p>
            <a:pPr marL="0" lvl="0" indent="0">
              <a:spcBef>
                <a:spcPts val="0"/>
              </a:spcBef>
              <a:buNone/>
            </a:pPr>
            <a:r>
              <a:rPr lang="ca" sz="2400" b="1">
                <a:solidFill>
                  <a:srgbClr val="000000"/>
                </a:solidFill>
                <a:latin typeface="Arial"/>
                <a:ea typeface="Arial"/>
                <a:cs typeface="Arial"/>
                <a:sym typeface="Arial"/>
              </a:rPr>
              <a:t> </a:t>
            </a:r>
          </a:p>
          <a:p>
            <a:pPr marL="0" lvl="0" indent="0">
              <a:spcBef>
                <a:spcPts val="0"/>
              </a:spcBef>
              <a:buNone/>
            </a:pPr>
            <a:r>
              <a:rPr lang="ca" b="1">
                <a:solidFill>
                  <a:srgbClr val="FF0000"/>
                </a:solidFill>
                <a:latin typeface="Lobster"/>
                <a:ea typeface="Lobster"/>
                <a:cs typeface="Lobster"/>
                <a:sym typeface="Lobster"/>
              </a:rPr>
              <a:t>Fira de Nadal a la Sagrada Família de Barcelona</a:t>
            </a:r>
          </a:p>
          <a:p>
            <a:pPr marL="0" lvl="0" indent="0">
              <a:spcBef>
                <a:spcPts val="0"/>
              </a:spcBef>
              <a:buNone/>
            </a:pPr>
            <a:endParaRPr sz="2400"/>
          </a:p>
        </p:txBody>
      </p:sp>
      <p:sp>
        <p:nvSpPr>
          <p:cNvPr id="83" name="Shape 83"/>
          <p:cNvSpPr txBox="1">
            <a:spLocks noGrp="1"/>
          </p:cNvSpPr>
          <p:nvPr>
            <p:ph type="body" idx="1"/>
          </p:nvPr>
        </p:nvSpPr>
        <p:spPr>
          <a:xfrm>
            <a:off x="5978125" y="1403425"/>
            <a:ext cx="2931000" cy="3099900"/>
          </a:xfrm>
          <a:prstGeom prst="rect">
            <a:avLst/>
          </a:prstGeom>
        </p:spPr>
        <p:txBody>
          <a:bodyPr wrap="square" lIns="91425" tIns="91425" rIns="91425" bIns="91425" anchor="t" anchorCtr="0">
            <a:noAutofit/>
          </a:bodyPr>
          <a:lstStyle/>
          <a:p>
            <a:pPr marL="0" lvl="0" indent="0" algn="r">
              <a:spcBef>
                <a:spcPts val="0"/>
              </a:spcBef>
              <a:buNone/>
            </a:pPr>
            <a:r>
              <a:rPr lang="ca">
                <a:solidFill>
                  <a:srgbClr val="000000"/>
                </a:solidFill>
                <a:latin typeface="Lobster"/>
                <a:ea typeface="Lobster"/>
                <a:cs typeface="Lobster"/>
                <a:sym typeface="Lobster"/>
              </a:rPr>
              <a:t>This Christmas market was born in the sixties and since then it  opens every year next to La Sagrada Família which is a tourist location.</a:t>
            </a:r>
          </a:p>
          <a:p>
            <a:pPr marL="0" lvl="0" indent="0">
              <a:spcBef>
                <a:spcPts val="0"/>
              </a:spcBef>
              <a:buNone/>
            </a:pPr>
            <a:endParaRPr/>
          </a:p>
          <a:p>
            <a:pPr marL="0" lvl="0" indent="0">
              <a:spcBef>
                <a:spcPts val="0"/>
              </a:spcBef>
              <a:buNone/>
            </a:pPr>
            <a:endParaRPr/>
          </a:p>
        </p:txBody>
      </p:sp>
      <p:pic>
        <p:nvPicPr>
          <p:cNvPr id="84" name="Shape 84"/>
          <p:cNvPicPr preferRelativeResize="0"/>
          <p:nvPr/>
        </p:nvPicPr>
        <p:blipFill>
          <a:blip r:embed="rId4">
            <a:alphaModFix/>
          </a:blip>
          <a:stretch>
            <a:fillRect/>
          </a:stretch>
        </p:blipFill>
        <p:spPr>
          <a:xfrm>
            <a:off x="801900" y="1707200"/>
            <a:ext cx="4462925" cy="2963651"/>
          </a:xfrm>
          <a:prstGeom prst="rect">
            <a:avLst/>
          </a:prstGeom>
          <a:noFill/>
          <a:ln>
            <a:noFill/>
          </a:ln>
        </p:spPr>
      </p:pic>
      <p:pic>
        <p:nvPicPr>
          <p:cNvPr id="85" name="Shape 85"/>
          <p:cNvPicPr preferRelativeResize="0"/>
          <p:nvPr/>
        </p:nvPicPr>
        <p:blipFill>
          <a:blip r:embed="rId5">
            <a:alphaModFix/>
          </a:blip>
          <a:stretch>
            <a:fillRect/>
          </a:stretch>
        </p:blipFill>
        <p:spPr>
          <a:xfrm>
            <a:off x="5842130" y="3016700"/>
            <a:ext cx="3123300" cy="2077099"/>
          </a:xfrm>
          <a:prstGeom prst="rect">
            <a:avLst/>
          </a:prstGeom>
          <a:noFill/>
          <a:ln>
            <a:noFill/>
          </a:ln>
        </p:spPr>
      </p:pic>
      <p:pic>
        <p:nvPicPr>
          <p:cNvPr id="86" name="Shape 86"/>
          <p:cNvPicPr preferRelativeResize="0"/>
          <p:nvPr/>
        </p:nvPicPr>
        <p:blipFill>
          <a:blip r:embed="rId6">
            <a:alphaModFix/>
          </a:blip>
          <a:stretch>
            <a:fillRect/>
          </a:stretch>
        </p:blipFill>
        <p:spPr>
          <a:xfrm>
            <a:off x="7600487" y="-60150"/>
            <a:ext cx="1714038" cy="140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809725"/>
            <a:ext cx="8520600" cy="659100"/>
          </a:xfrm>
          <a:prstGeom prst="rect">
            <a:avLst/>
          </a:prstGeom>
        </p:spPr>
        <p:txBody>
          <a:bodyPr wrap="square" lIns="91425" tIns="91425" rIns="91425" bIns="91425" anchor="b" anchorCtr="0">
            <a:noAutofit/>
          </a:bodyPr>
          <a:lstStyle/>
          <a:p>
            <a:pPr marL="0" lvl="0" indent="0" algn="just" rtl="0">
              <a:lnSpc>
                <a:spcPct val="110000"/>
              </a:lnSpc>
              <a:spcBef>
                <a:spcPts val="1500"/>
              </a:spcBef>
              <a:spcAft>
                <a:spcPts val="800"/>
              </a:spcAft>
              <a:buNone/>
            </a:pPr>
            <a:r>
              <a:rPr lang="ca" b="1">
                <a:solidFill>
                  <a:srgbClr val="FF0000"/>
                </a:solidFill>
                <a:latin typeface="Lobster"/>
                <a:ea typeface="Lobster"/>
                <a:cs typeface="Lobster"/>
                <a:sym typeface="Lobster"/>
                <a:hlinkClick r:id="rId4"/>
              </a:rPr>
              <a:t>Sitges Christmas Festival</a:t>
            </a:r>
          </a:p>
          <a:p>
            <a:pPr marL="0" lvl="0" indent="0">
              <a:spcBef>
                <a:spcPts val="0"/>
              </a:spcBef>
              <a:buNone/>
            </a:pPr>
            <a:endParaRPr/>
          </a:p>
        </p:txBody>
      </p:sp>
      <p:sp>
        <p:nvSpPr>
          <p:cNvPr id="92" name="Shape 92"/>
          <p:cNvSpPr txBox="1">
            <a:spLocks noGrp="1"/>
          </p:cNvSpPr>
          <p:nvPr>
            <p:ph type="body" idx="1"/>
          </p:nvPr>
        </p:nvSpPr>
        <p:spPr>
          <a:xfrm>
            <a:off x="5076875" y="809725"/>
            <a:ext cx="3712200" cy="3099900"/>
          </a:xfrm>
          <a:prstGeom prst="rect">
            <a:avLst/>
          </a:prstGeom>
        </p:spPr>
        <p:txBody>
          <a:bodyPr wrap="square" lIns="91425" tIns="91425" rIns="91425" bIns="91425" anchor="t" anchorCtr="0">
            <a:noAutofit/>
          </a:bodyPr>
          <a:lstStyle/>
          <a:p>
            <a:pPr marL="0" lvl="0" indent="0" algn="r">
              <a:spcBef>
                <a:spcPts val="0"/>
              </a:spcBef>
              <a:buNone/>
            </a:pPr>
            <a:endParaRPr>
              <a:latin typeface="Lobster"/>
              <a:ea typeface="Lobster"/>
              <a:cs typeface="Lobster"/>
              <a:sym typeface="Lobster"/>
            </a:endParaRPr>
          </a:p>
          <a:p>
            <a:pPr marL="0" lvl="0" indent="0" algn="r">
              <a:spcBef>
                <a:spcPts val="0"/>
              </a:spcBef>
              <a:buNone/>
            </a:pPr>
            <a:r>
              <a:rPr lang="ca">
                <a:solidFill>
                  <a:srgbClr val="000000"/>
                </a:solidFill>
                <a:latin typeface="Lobster"/>
                <a:ea typeface="Lobster"/>
                <a:cs typeface="Lobster"/>
                <a:sym typeface="Lobster"/>
              </a:rPr>
              <a:t>Here you can make Christmas crafts and they will sell for free during the holidays.</a:t>
            </a:r>
          </a:p>
        </p:txBody>
      </p:sp>
      <p:pic>
        <p:nvPicPr>
          <p:cNvPr id="93" name="Shape 93"/>
          <p:cNvPicPr preferRelativeResize="0"/>
          <p:nvPr/>
        </p:nvPicPr>
        <p:blipFill>
          <a:blip r:embed="rId5">
            <a:alphaModFix/>
          </a:blip>
          <a:stretch>
            <a:fillRect/>
          </a:stretch>
        </p:blipFill>
        <p:spPr>
          <a:xfrm>
            <a:off x="311700" y="1468825"/>
            <a:ext cx="2803710" cy="3369876"/>
          </a:xfrm>
          <a:prstGeom prst="rect">
            <a:avLst/>
          </a:prstGeom>
          <a:noFill/>
          <a:ln>
            <a:noFill/>
          </a:ln>
        </p:spPr>
      </p:pic>
      <p:pic>
        <p:nvPicPr>
          <p:cNvPr id="94" name="Shape 94"/>
          <p:cNvPicPr preferRelativeResize="0"/>
          <p:nvPr/>
        </p:nvPicPr>
        <p:blipFill>
          <a:blip r:embed="rId6">
            <a:alphaModFix/>
          </a:blip>
          <a:stretch>
            <a:fillRect/>
          </a:stretch>
        </p:blipFill>
        <p:spPr>
          <a:xfrm>
            <a:off x="3626875" y="3060172"/>
            <a:ext cx="5162201" cy="1778528"/>
          </a:xfrm>
          <a:prstGeom prst="rect">
            <a:avLst/>
          </a:prstGeom>
          <a:noFill/>
          <a:ln>
            <a:noFill/>
          </a:ln>
        </p:spPr>
      </p:pic>
      <p:pic>
        <p:nvPicPr>
          <p:cNvPr id="95" name="Shape 95"/>
          <p:cNvPicPr preferRelativeResize="0"/>
          <p:nvPr/>
        </p:nvPicPr>
        <p:blipFill>
          <a:blip r:embed="rId7">
            <a:alphaModFix/>
          </a:blip>
          <a:stretch>
            <a:fillRect/>
          </a:stretch>
        </p:blipFill>
        <p:spPr>
          <a:xfrm>
            <a:off x="7494175" y="-36025"/>
            <a:ext cx="1793940" cy="14688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284275"/>
            <a:ext cx="8520600" cy="1241700"/>
          </a:xfrm>
          <a:prstGeom prst="rect">
            <a:avLst/>
          </a:prstGeom>
        </p:spPr>
        <p:txBody>
          <a:bodyPr wrap="square" lIns="91425" tIns="91425" rIns="91425" bIns="91425" anchor="b" anchorCtr="0">
            <a:noAutofit/>
          </a:bodyPr>
          <a:lstStyle/>
          <a:p>
            <a:pPr marL="0" lvl="0" indent="0" algn="just" rtl="0">
              <a:lnSpc>
                <a:spcPct val="110000"/>
              </a:lnSpc>
              <a:spcBef>
                <a:spcPts val="1500"/>
              </a:spcBef>
              <a:spcAft>
                <a:spcPts val="800"/>
              </a:spcAft>
              <a:buNone/>
            </a:pPr>
            <a:r>
              <a:rPr lang="ca" b="1">
                <a:solidFill>
                  <a:srgbClr val="FF0000"/>
                </a:solidFill>
                <a:latin typeface="Lobster"/>
                <a:ea typeface="Lobster"/>
                <a:cs typeface="Lobster"/>
                <a:sym typeface="Lobster"/>
                <a:hlinkClick r:id="rId4"/>
              </a:rPr>
              <a:t>Mercat de Nadal del Llibre a Barcelona</a:t>
            </a:r>
          </a:p>
          <a:p>
            <a:pPr marL="0" lvl="0" indent="0">
              <a:spcBef>
                <a:spcPts val="0"/>
              </a:spcBef>
              <a:buNone/>
            </a:pPr>
            <a:endParaRPr/>
          </a:p>
        </p:txBody>
      </p:sp>
      <p:sp>
        <p:nvSpPr>
          <p:cNvPr id="101" name="Shape 101"/>
          <p:cNvSpPr txBox="1">
            <a:spLocks noGrp="1"/>
          </p:cNvSpPr>
          <p:nvPr>
            <p:ph type="body" idx="1"/>
          </p:nvPr>
        </p:nvSpPr>
        <p:spPr>
          <a:xfrm>
            <a:off x="311700" y="1468825"/>
            <a:ext cx="5199300" cy="3099900"/>
          </a:xfrm>
          <a:prstGeom prst="rect">
            <a:avLst/>
          </a:prstGeom>
        </p:spPr>
        <p:txBody>
          <a:bodyPr wrap="square" lIns="91425" tIns="91425" rIns="91425" bIns="91425" anchor="t" anchorCtr="0">
            <a:noAutofit/>
          </a:bodyPr>
          <a:lstStyle/>
          <a:p>
            <a:pPr marL="0" lvl="0" indent="0">
              <a:spcBef>
                <a:spcPts val="0"/>
              </a:spcBef>
              <a:buNone/>
            </a:pPr>
            <a:r>
              <a:rPr lang="ca">
                <a:solidFill>
                  <a:srgbClr val="000000"/>
                </a:solidFill>
                <a:latin typeface="Lobster"/>
                <a:ea typeface="Lobster"/>
                <a:cs typeface="Lobster"/>
                <a:sym typeface="Lobster"/>
              </a:rPr>
              <a:t>The Mercat de Nadal del Llibre is one of the most important literary events of the year that has been consolidated as the Sant Jordi de Nadal. Different activities take place.</a:t>
            </a:r>
          </a:p>
          <a:p>
            <a:pPr marL="0" lvl="0" indent="0">
              <a:spcBef>
                <a:spcPts val="0"/>
              </a:spcBef>
              <a:buNone/>
            </a:pPr>
            <a:r>
              <a:rPr lang="ca">
                <a:solidFill>
                  <a:srgbClr val="000000"/>
                </a:solidFill>
                <a:latin typeface="Lobster"/>
                <a:ea typeface="Lobster"/>
                <a:cs typeface="Lobster"/>
                <a:sym typeface="Lobster"/>
              </a:rPr>
              <a:t>They bring together leading authors to make their work known in the near future and, if you wish, you can get  signed and dedicated books.</a:t>
            </a:r>
          </a:p>
          <a:p>
            <a:pPr marL="0" lvl="0" indent="0">
              <a:spcBef>
                <a:spcPts val="0"/>
              </a:spcBef>
              <a:buNone/>
            </a:pPr>
            <a:endParaRPr/>
          </a:p>
        </p:txBody>
      </p:sp>
      <p:pic>
        <p:nvPicPr>
          <p:cNvPr id="102" name="Shape 102"/>
          <p:cNvPicPr preferRelativeResize="0"/>
          <p:nvPr/>
        </p:nvPicPr>
        <p:blipFill>
          <a:blip r:embed="rId5">
            <a:alphaModFix/>
          </a:blip>
          <a:stretch>
            <a:fillRect/>
          </a:stretch>
        </p:blipFill>
        <p:spPr>
          <a:xfrm>
            <a:off x="5578425" y="1747325"/>
            <a:ext cx="3066175" cy="2297200"/>
          </a:xfrm>
          <a:prstGeom prst="rect">
            <a:avLst/>
          </a:prstGeom>
          <a:noFill/>
          <a:ln>
            <a:noFill/>
          </a:ln>
        </p:spPr>
      </p:pic>
      <p:pic>
        <p:nvPicPr>
          <p:cNvPr id="103" name="Shape 103"/>
          <p:cNvPicPr preferRelativeResize="0"/>
          <p:nvPr/>
        </p:nvPicPr>
        <p:blipFill>
          <a:blip r:embed="rId6">
            <a:alphaModFix/>
          </a:blip>
          <a:stretch>
            <a:fillRect/>
          </a:stretch>
        </p:blipFill>
        <p:spPr>
          <a:xfrm>
            <a:off x="7553225" y="-57625"/>
            <a:ext cx="1742053" cy="14263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30800" y="1889700"/>
            <a:ext cx="8282400" cy="1516500"/>
          </a:xfrm>
          <a:prstGeom prst="rect">
            <a:avLst/>
          </a:prstGeom>
        </p:spPr>
        <p:txBody>
          <a:bodyPr wrap="square" lIns="91425" tIns="91425" rIns="91425" bIns="91425" anchor="ctr" anchorCtr="0">
            <a:noAutofit/>
          </a:bodyPr>
          <a:lstStyle/>
          <a:p>
            <a:pPr marL="0" lvl="0" indent="0">
              <a:spcBef>
                <a:spcPts val="0"/>
              </a:spcBef>
              <a:buNone/>
            </a:pPr>
            <a:r>
              <a:rPr lang="ca" sz="4800">
                <a:latin typeface="Lobster"/>
                <a:ea typeface="Lobster"/>
                <a:cs typeface="Lobster"/>
                <a:sym typeface="Lobster"/>
              </a:rPr>
              <a:t>MERRY CHRISTMAS EVERYONE!</a:t>
            </a:r>
          </a:p>
        </p:txBody>
      </p:sp>
      <p:sp>
        <p:nvSpPr>
          <p:cNvPr id="109" name="Shape 109"/>
          <p:cNvSpPr txBox="1"/>
          <p:nvPr/>
        </p:nvSpPr>
        <p:spPr>
          <a:xfrm>
            <a:off x="3054400" y="1620850"/>
            <a:ext cx="2730300" cy="475500"/>
          </a:xfrm>
          <a:prstGeom prst="rect">
            <a:avLst/>
          </a:prstGeom>
          <a:noFill/>
          <a:ln>
            <a:noFill/>
          </a:ln>
        </p:spPr>
        <p:txBody>
          <a:bodyPr wrap="square" lIns="91425" tIns="91425" rIns="91425" bIns="91425" anchor="t" anchorCtr="0">
            <a:noAutofit/>
          </a:bodyPr>
          <a:lstStyle/>
          <a:p>
            <a:pPr marL="0" lvl="0" indent="0" algn="ctr">
              <a:spcBef>
                <a:spcPts val="0"/>
              </a:spcBef>
              <a:buNone/>
            </a:pPr>
            <a:r>
              <a:rPr lang="ca">
                <a:solidFill>
                  <a:srgbClr val="FFFFFF"/>
                </a:solidFill>
                <a:latin typeface="Lobster"/>
                <a:ea typeface="Lobster"/>
                <a:cs typeface="Lobster"/>
                <a:sym typeface="Lobster"/>
              </a:rPr>
              <a:t>Thank you for your attention and...</a:t>
            </a:r>
          </a:p>
        </p:txBody>
      </p:sp>
      <p:pic>
        <p:nvPicPr>
          <p:cNvPr id="110" name="Shape 110"/>
          <p:cNvPicPr preferRelativeResize="0"/>
          <p:nvPr/>
        </p:nvPicPr>
        <p:blipFill>
          <a:blip r:embed="rId4">
            <a:alphaModFix/>
          </a:blip>
          <a:stretch>
            <a:fillRect/>
          </a:stretch>
        </p:blipFill>
        <p:spPr>
          <a:xfrm>
            <a:off x="-64850" y="-19988"/>
            <a:ext cx="2316248" cy="1267875"/>
          </a:xfrm>
          <a:prstGeom prst="rect">
            <a:avLst/>
          </a:prstGeom>
          <a:noFill/>
          <a:ln>
            <a:noFill/>
          </a:ln>
        </p:spPr>
      </p:pic>
      <p:pic>
        <p:nvPicPr>
          <p:cNvPr id="111" name="Shape 111"/>
          <p:cNvPicPr preferRelativeResize="0"/>
          <p:nvPr/>
        </p:nvPicPr>
        <p:blipFill>
          <a:blip r:embed="rId4">
            <a:alphaModFix/>
          </a:blip>
          <a:stretch>
            <a:fillRect/>
          </a:stretch>
        </p:blipFill>
        <p:spPr>
          <a:xfrm>
            <a:off x="2300425" y="13"/>
            <a:ext cx="2243173" cy="1227858"/>
          </a:xfrm>
          <a:prstGeom prst="rect">
            <a:avLst/>
          </a:prstGeom>
          <a:noFill/>
          <a:ln>
            <a:noFill/>
          </a:ln>
        </p:spPr>
      </p:pic>
      <p:pic>
        <p:nvPicPr>
          <p:cNvPr id="112" name="Shape 112"/>
          <p:cNvPicPr preferRelativeResize="0"/>
          <p:nvPr/>
        </p:nvPicPr>
        <p:blipFill>
          <a:blip r:embed="rId4">
            <a:alphaModFix/>
          </a:blip>
          <a:stretch>
            <a:fillRect/>
          </a:stretch>
        </p:blipFill>
        <p:spPr>
          <a:xfrm>
            <a:off x="4511475" y="0"/>
            <a:ext cx="2316248" cy="1267875"/>
          </a:xfrm>
          <a:prstGeom prst="rect">
            <a:avLst/>
          </a:prstGeom>
          <a:noFill/>
          <a:ln>
            <a:noFill/>
          </a:ln>
        </p:spPr>
      </p:pic>
      <p:pic>
        <p:nvPicPr>
          <p:cNvPr id="113" name="Shape 113"/>
          <p:cNvPicPr preferRelativeResize="0"/>
          <p:nvPr/>
        </p:nvPicPr>
        <p:blipFill>
          <a:blip r:embed="rId4">
            <a:alphaModFix/>
          </a:blip>
          <a:stretch>
            <a:fillRect/>
          </a:stretch>
        </p:blipFill>
        <p:spPr>
          <a:xfrm>
            <a:off x="6827725" y="-19999"/>
            <a:ext cx="2316271" cy="1267875"/>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Words>
  <Application>Microsoft Office PowerPoint</Application>
  <PresentationFormat>Presentació en pantalla (16:9)</PresentationFormat>
  <Paragraphs>19</Paragraphs>
  <Slides>6</Slides>
  <Notes>6</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6</vt:i4>
      </vt:variant>
    </vt:vector>
  </HeadingPairs>
  <TitlesOfParts>
    <vt:vector size="11" baseType="lpstr">
      <vt:lpstr>Arial</vt:lpstr>
      <vt:lpstr>Oswald</vt:lpstr>
      <vt:lpstr>Source Code Pro</vt:lpstr>
      <vt:lpstr>Lobster</vt:lpstr>
      <vt:lpstr>Modern Writer</vt:lpstr>
      <vt:lpstr>CHRISTMAS MARKETS in Barcelona</vt:lpstr>
      <vt:lpstr>  Fira de Santa Llúcia </vt:lpstr>
      <vt:lpstr>  Fira de Nadal a la Sagrada Família de Barcelona </vt:lpstr>
      <vt:lpstr>Sitges Christmas Festival </vt:lpstr>
      <vt:lpstr>Mercat de Nadal del Llibre a Barcelona </vt:lpstr>
      <vt:lpstr>MERRY CHRISTMAS EVERYONE!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MARKETS in Barcelona</dc:title>
  <dc:creator>prof</dc:creator>
  <cp:lastModifiedBy>Departament d'Educació</cp:lastModifiedBy>
  <cp:revision>1</cp:revision>
  <dcterms:modified xsi:type="dcterms:W3CDTF">2017-12-12T08:41:51Z</dcterms:modified>
</cp:coreProperties>
</file>