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D059BE52-4F19-4815-9100-F549115C5A77}" type="datetimeFigureOut">
              <a:rPr lang="cs-CZ" smtClean="0"/>
              <a:t>19. 1. 2016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FDF655E8-4493-4E65-86AD-ABBE599746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725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BE52-4F19-4815-9100-F549115C5A77}" type="datetimeFigureOut">
              <a:rPr lang="cs-CZ" smtClean="0"/>
              <a:t>19. 1. 2016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655E8-4493-4E65-86AD-ABBE599746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1170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059BE52-4F19-4815-9100-F549115C5A77}" type="datetimeFigureOut">
              <a:rPr lang="cs-CZ" smtClean="0"/>
              <a:t>19. 1. 2016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DF655E8-4493-4E65-86AD-ABBE599746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6067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059BE52-4F19-4815-9100-F549115C5A77}" type="datetimeFigureOut">
              <a:rPr lang="cs-CZ" smtClean="0"/>
              <a:t>19. 1. 2016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DF655E8-4493-4E65-86AD-ABBE59974649}" type="slidenum">
              <a:rPr lang="cs-CZ" smtClean="0"/>
              <a:t>‹#›</a:t>
            </a:fld>
            <a:endParaRPr lang="cs-CZ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7379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059BE52-4F19-4815-9100-F549115C5A77}" type="datetimeFigureOut">
              <a:rPr lang="cs-CZ" smtClean="0"/>
              <a:t>19. 1. 2016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DF655E8-4493-4E65-86AD-ABBE599746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0073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BE52-4F19-4815-9100-F549115C5A77}" type="datetimeFigureOut">
              <a:rPr lang="cs-CZ" smtClean="0"/>
              <a:t>19. 1. 2016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655E8-4493-4E65-86AD-ABBE599746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6959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BE52-4F19-4815-9100-F549115C5A77}" type="datetimeFigureOut">
              <a:rPr lang="cs-CZ" smtClean="0"/>
              <a:t>19. 1. 2016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655E8-4493-4E65-86AD-ABBE599746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3712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BE52-4F19-4815-9100-F549115C5A77}" type="datetimeFigureOut">
              <a:rPr lang="cs-CZ" smtClean="0"/>
              <a:t>19. 1. 2016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655E8-4493-4E65-86AD-ABBE599746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56362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059BE52-4F19-4815-9100-F549115C5A77}" type="datetimeFigureOut">
              <a:rPr lang="cs-CZ" smtClean="0"/>
              <a:t>19. 1. 2016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DF655E8-4493-4E65-86AD-ABBE599746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534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BE52-4F19-4815-9100-F549115C5A77}" type="datetimeFigureOut">
              <a:rPr lang="cs-CZ" smtClean="0"/>
              <a:t>19. 1. 2016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655E8-4493-4E65-86AD-ABBE599746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4546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059BE52-4F19-4815-9100-F549115C5A77}" type="datetimeFigureOut">
              <a:rPr lang="cs-CZ" smtClean="0"/>
              <a:t>19. 1. 2016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DF655E8-4493-4E65-86AD-ABBE599746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3495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BE52-4F19-4815-9100-F549115C5A77}" type="datetimeFigureOut">
              <a:rPr lang="cs-CZ" smtClean="0"/>
              <a:t>19. 1. 2016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655E8-4493-4E65-86AD-ABBE599746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8131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BE52-4F19-4815-9100-F549115C5A77}" type="datetimeFigureOut">
              <a:rPr lang="cs-CZ" smtClean="0"/>
              <a:t>19. 1. 2016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655E8-4493-4E65-86AD-ABBE599746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6586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BE52-4F19-4815-9100-F549115C5A77}" type="datetimeFigureOut">
              <a:rPr lang="cs-CZ" smtClean="0"/>
              <a:t>19. 1. 2016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655E8-4493-4E65-86AD-ABBE599746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1135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BE52-4F19-4815-9100-F549115C5A77}" type="datetimeFigureOut">
              <a:rPr lang="cs-CZ" smtClean="0"/>
              <a:t>19. 1. 2016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655E8-4493-4E65-86AD-ABBE599746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9032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BE52-4F19-4815-9100-F549115C5A77}" type="datetimeFigureOut">
              <a:rPr lang="cs-CZ" smtClean="0"/>
              <a:t>19. 1. 2016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655E8-4493-4E65-86AD-ABBE599746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2435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BE52-4F19-4815-9100-F549115C5A77}" type="datetimeFigureOut">
              <a:rPr lang="cs-CZ" smtClean="0"/>
              <a:t>19. 1. 2016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655E8-4493-4E65-86AD-ABBE599746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1968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9BE52-4F19-4815-9100-F549115C5A77}" type="datetimeFigureOut">
              <a:rPr lang="cs-CZ" smtClean="0"/>
              <a:t>19. 1. 2016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655E8-4493-4E65-86AD-ABBE599746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02772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err="1" smtClean="0"/>
              <a:t>Leisure</a:t>
            </a:r>
            <a:r>
              <a:rPr lang="cs-CZ" b="1" dirty="0" smtClean="0"/>
              <a:t> </a:t>
            </a:r>
            <a:r>
              <a:rPr lang="cs-CZ" b="1" dirty="0" err="1" smtClean="0"/>
              <a:t>time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cs-CZ" b="1" dirty="0" smtClean="0"/>
              <a:t>Lukas Mihal </a:t>
            </a:r>
            <a:r>
              <a:rPr lang="cs-CZ" b="1" dirty="0"/>
              <a:t>a</a:t>
            </a:r>
            <a:r>
              <a:rPr lang="cs-CZ" b="1" dirty="0" smtClean="0"/>
              <a:t>nd Jan </a:t>
            </a:r>
            <a:r>
              <a:rPr lang="cs-CZ" b="1" dirty="0" err="1" smtClean="0"/>
              <a:t>Fikeis</a:t>
            </a:r>
            <a:endParaRPr lang="cs-CZ" b="1" dirty="0" smtClean="0"/>
          </a:p>
          <a:p>
            <a:pPr algn="ctr"/>
            <a:r>
              <a:rPr lang="cs-CZ" b="1" dirty="0" smtClean="0"/>
              <a:t>10.12.2015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60602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ctr"/>
            <a:r>
              <a:rPr lang="cs-CZ" b="1" dirty="0" smtClean="0"/>
              <a:t>THANKS FOR YOUR ATTENTION</a:t>
            </a:r>
            <a:endParaRPr lang="cs-CZ" b="1" dirty="0"/>
          </a:p>
        </p:txBody>
      </p:sp>
      <p:pic>
        <p:nvPicPr>
          <p:cNvPr id="3074" name="Picture 2" descr="http://www.suny-day.estranky.cz/img/picture/43/garfield_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843" y="2303734"/>
            <a:ext cx="4377767" cy="389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163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ctr"/>
            <a:r>
              <a:rPr lang="cs-CZ" b="1" dirty="0" smtClean="0"/>
              <a:t>OUR FREE TIME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 smtClean="0"/>
              <a:t>We</a:t>
            </a:r>
            <a:r>
              <a:rPr lang="cs-CZ" b="1" dirty="0" smtClean="0"/>
              <a:t>  </a:t>
            </a:r>
            <a:r>
              <a:rPr lang="cs-CZ" b="1" dirty="0" err="1" smtClean="0"/>
              <a:t>like</a:t>
            </a:r>
            <a:r>
              <a:rPr lang="cs-CZ" b="1" dirty="0" smtClean="0"/>
              <a:t> </a:t>
            </a:r>
            <a:r>
              <a:rPr lang="cs-CZ" b="1" dirty="0" err="1" smtClean="0"/>
              <a:t>playing</a:t>
            </a:r>
            <a:r>
              <a:rPr lang="cs-CZ" b="1" dirty="0" smtClean="0"/>
              <a:t> on </a:t>
            </a:r>
            <a:r>
              <a:rPr lang="cs-CZ" b="1" dirty="0" err="1" smtClean="0"/>
              <a:t>computer</a:t>
            </a:r>
            <a:r>
              <a:rPr lang="cs-CZ" b="1" dirty="0" smtClean="0"/>
              <a:t> </a:t>
            </a:r>
            <a:r>
              <a:rPr lang="cs-CZ" b="1" dirty="0" err="1" smtClean="0"/>
              <a:t>or</a:t>
            </a:r>
            <a:r>
              <a:rPr lang="cs-CZ" b="1" dirty="0" smtClean="0"/>
              <a:t> on mobile </a:t>
            </a:r>
            <a:r>
              <a:rPr lang="cs-CZ" b="1" dirty="0" err="1" smtClean="0"/>
              <a:t>phone</a:t>
            </a:r>
            <a:endParaRPr lang="cs-CZ" b="1" dirty="0" smtClean="0"/>
          </a:p>
          <a:p>
            <a:r>
              <a:rPr lang="cs-CZ" b="1" dirty="0" err="1"/>
              <a:t>W</a:t>
            </a:r>
            <a:r>
              <a:rPr lang="cs-CZ" b="1" dirty="0" err="1" smtClean="0"/>
              <a:t>e</a:t>
            </a:r>
            <a:r>
              <a:rPr lang="cs-CZ" b="1" dirty="0" smtClean="0"/>
              <a:t> </a:t>
            </a:r>
            <a:r>
              <a:rPr lang="cs-CZ" b="1" dirty="0" err="1" smtClean="0"/>
              <a:t>like</a:t>
            </a:r>
            <a:r>
              <a:rPr lang="cs-CZ" b="1" dirty="0" smtClean="0"/>
              <a:t> </a:t>
            </a:r>
            <a:r>
              <a:rPr lang="cs-CZ" b="1" dirty="0" err="1" smtClean="0"/>
              <a:t>going</a:t>
            </a:r>
            <a:r>
              <a:rPr lang="cs-CZ" b="1" dirty="0" smtClean="0"/>
              <a:t> to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cinema</a:t>
            </a:r>
            <a:endParaRPr lang="cs-CZ" b="1" dirty="0" smtClean="0"/>
          </a:p>
          <a:p>
            <a:r>
              <a:rPr lang="cs-CZ" b="1" dirty="0" err="1" smtClean="0"/>
              <a:t>We</a:t>
            </a:r>
            <a:r>
              <a:rPr lang="cs-CZ" b="1" dirty="0" smtClean="0"/>
              <a:t> </a:t>
            </a:r>
            <a:r>
              <a:rPr lang="cs-CZ" b="1" dirty="0" err="1" smtClean="0"/>
              <a:t>like</a:t>
            </a:r>
            <a:r>
              <a:rPr lang="cs-CZ" b="1" dirty="0" smtClean="0"/>
              <a:t> </a:t>
            </a:r>
            <a:r>
              <a:rPr lang="cs-CZ" b="1" dirty="0" err="1" smtClean="0"/>
              <a:t>playing</a:t>
            </a:r>
            <a:r>
              <a:rPr lang="cs-CZ" b="1" dirty="0" smtClean="0"/>
              <a:t> </a:t>
            </a:r>
            <a:r>
              <a:rPr lang="cs-CZ" b="1" dirty="0" err="1" smtClean="0"/>
              <a:t>sports</a:t>
            </a:r>
            <a:endParaRPr lang="cs-CZ" b="1" dirty="0" smtClean="0"/>
          </a:p>
          <a:p>
            <a:r>
              <a:rPr lang="cs-CZ" b="1" dirty="0" err="1" smtClean="0"/>
              <a:t>We</a:t>
            </a:r>
            <a:r>
              <a:rPr lang="cs-CZ" b="1" dirty="0" smtClean="0"/>
              <a:t> </a:t>
            </a:r>
            <a:r>
              <a:rPr lang="cs-CZ" b="1" dirty="0" err="1" smtClean="0"/>
              <a:t>like</a:t>
            </a:r>
            <a:r>
              <a:rPr lang="cs-CZ" b="1" dirty="0" smtClean="0"/>
              <a:t> </a:t>
            </a:r>
            <a:r>
              <a:rPr lang="cs-CZ" b="1" dirty="0" err="1" smtClean="0"/>
              <a:t>hanging</a:t>
            </a:r>
            <a:r>
              <a:rPr lang="cs-CZ" b="1" dirty="0" smtClean="0"/>
              <a:t> </a:t>
            </a:r>
            <a:r>
              <a:rPr lang="cs-CZ" b="1" dirty="0" err="1" smtClean="0"/>
              <a:t>out</a:t>
            </a:r>
            <a:r>
              <a:rPr lang="cs-CZ" b="1" dirty="0" smtClean="0"/>
              <a:t> </a:t>
            </a:r>
            <a:r>
              <a:rPr lang="cs-CZ" b="1" dirty="0" err="1" smtClean="0"/>
              <a:t>with</a:t>
            </a:r>
            <a:r>
              <a:rPr lang="cs-CZ" b="1" dirty="0" smtClean="0"/>
              <a:t> </a:t>
            </a:r>
            <a:r>
              <a:rPr lang="cs-CZ" b="1" dirty="0" err="1" smtClean="0"/>
              <a:t>our</a:t>
            </a:r>
            <a:r>
              <a:rPr lang="cs-CZ" b="1" dirty="0" smtClean="0"/>
              <a:t> </a:t>
            </a:r>
            <a:r>
              <a:rPr lang="cs-CZ" b="1" dirty="0" err="1" smtClean="0"/>
              <a:t>friends</a:t>
            </a:r>
            <a:r>
              <a:rPr lang="cs-CZ" b="1" dirty="0" smtClean="0"/>
              <a:t> </a:t>
            </a:r>
          </a:p>
          <a:p>
            <a:r>
              <a:rPr lang="cs-CZ" b="1" dirty="0" err="1" smtClean="0"/>
              <a:t>We</a:t>
            </a:r>
            <a:r>
              <a:rPr lang="cs-CZ" b="1" dirty="0" smtClean="0"/>
              <a:t> </a:t>
            </a:r>
            <a:r>
              <a:rPr lang="cs-CZ" b="1" dirty="0" err="1" smtClean="0"/>
              <a:t>like</a:t>
            </a:r>
            <a:r>
              <a:rPr lang="cs-CZ" b="1" dirty="0" smtClean="0"/>
              <a:t> </a:t>
            </a:r>
            <a:r>
              <a:rPr lang="cs-CZ" b="1" dirty="0" err="1" smtClean="0"/>
              <a:t>chating</a:t>
            </a:r>
            <a:r>
              <a:rPr lang="cs-CZ" b="1" dirty="0" smtClean="0"/>
              <a:t> </a:t>
            </a:r>
            <a:r>
              <a:rPr lang="cs-CZ" b="1" dirty="0" err="1" smtClean="0"/>
              <a:t>with</a:t>
            </a:r>
            <a:r>
              <a:rPr lang="cs-CZ" b="1" dirty="0" smtClean="0"/>
              <a:t> </a:t>
            </a:r>
            <a:r>
              <a:rPr lang="cs-CZ" b="1" dirty="0" err="1" smtClean="0"/>
              <a:t>our</a:t>
            </a:r>
            <a:r>
              <a:rPr lang="cs-CZ" b="1" dirty="0" smtClean="0"/>
              <a:t> </a:t>
            </a:r>
            <a:r>
              <a:rPr lang="cs-CZ" b="1" dirty="0" err="1" smtClean="0"/>
              <a:t>friends</a:t>
            </a:r>
            <a:endParaRPr lang="cs-CZ" b="1" dirty="0" smtClean="0"/>
          </a:p>
          <a:p>
            <a:r>
              <a:rPr lang="cs-CZ" b="1" dirty="0" err="1"/>
              <a:t>W</a:t>
            </a:r>
            <a:r>
              <a:rPr lang="cs-CZ" b="1" dirty="0" err="1" smtClean="0"/>
              <a:t>e</a:t>
            </a:r>
            <a:r>
              <a:rPr lang="cs-CZ" b="1" dirty="0" smtClean="0"/>
              <a:t> </a:t>
            </a:r>
            <a:r>
              <a:rPr lang="cs-CZ" b="1" dirty="0" err="1" smtClean="0"/>
              <a:t>like</a:t>
            </a:r>
            <a:r>
              <a:rPr lang="cs-CZ" b="1" dirty="0" smtClean="0"/>
              <a:t> </a:t>
            </a:r>
            <a:r>
              <a:rPr lang="cs-CZ" b="1" dirty="0" err="1" smtClean="0"/>
              <a:t>watching</a:t>
            </a:r>
            <a:r>
              <a:rPr lang="cs-CZ" b="1" dirty="0" smtClean="0"/>
              <a:t> </a:t>
            </a:r>
            <a:r>
              <a:rPr lang="cs-CZ" b="1" dirty="0" err="1" smtClean="0"/>
              <a:t>videos</a:t>
            </a:r>
            <a:r>
              <a:rPr lang="cs-CZ" b="1" dirty="0" smtClean="0"/>
              <a:t> on </a:t>
            </a:r>
            <a:r>
              <a:rPr lang="cs-CZ" b="1" dirty="0" err="1" smtClean="0"/>
              <a:t>youtube</a:t>
            </a:r>
            <a:endParaRPr lang="cs-CZ" b="1" dirty="0" smtClean="0"/>
          </a:p>
          <a:p>
            <a:r>
              <a:rPr lang="cs-CZ" b="1" dirty="0" err="1" smtClean="0"/>
              <a:t>We</a:t>
            </a:r>
            <a:r>
              <a:rPr lang="cs-CZ" b="1" dirty="0" smtClean="0"/>
              <a:t> </a:t>
            </a:r>
            <a:r>
              <a:rPr lang="cs-CZ" b="1" dirty="0" err="1" smtClean="0"/>
              <a:t>like</a:t>
            </a:r>
            <a:r>
              <a:rPr lang="cs-CZ" b="1" dirty="0" smtClean="0"/>
              <a:t> </a:t>
            </a:r>
            <a:r>
              <a:rPr lang="cs-CZ" b="1" dirty="0" err="1" smtClean="0"/>
              <a:t>listening</a:t>
            </a:r>
            <a:r>
              <a:rPr lang="cs-CZ" b="1" dirty="0" smtClean="0"/>
              <a:t> to music</a:t>
            </a:r>
          </a:p>
          <a:p>
            <a:r>
              <a:rPr lang="cs-CZ" b="1" dirty="0" err="1" smtClean="0"/>
              <a:t>We</a:t>
            </a:r>
            <a:r>
              <a:rPr lang="cs-CZ" b="1" dirty="0" smtClean="0"/>
              <a:t> </a:t>
            </a:r>
            <a:r>
              <a:rPr lang="cs-CZ" b="1" dirty="0" err="1" smtClean="0"/>
              <a:t>like</a:t>
            </a:r>
            <a:r>
              <a:rPr lang="cs-CZ" b="1" dirty="0" smtClean="0"/>
              <a:t> </a:t>
            </a:r>
            <a:r>
              <a:rPr lang="cs-CZ" b="1" dirty="0" err="1" smtClean="0"/>
              <a:t>watching</a:t>
            </a:r>
            <a:r>
              <a:rPr lang="cs-CZ" b="1" dirty="0" smtClean="0"/>
              <a:t> </a:t>
            </a:r>
            <a:r>
              <a:rPr lang="cs-CZ" b="1" dirty="0" err="1" smtClean="0"/>
              <a:t>films</a:t>
            </a:r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pPr marL="0" indent="0">
              <a:buNone/>
            </a:pPr>
            <a:endParaRPr lang="cs-CZ" b="1" dirty="0" smtClean="0"/>
          </a:p>
          <a:p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137557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corsair.com/~/media/Corsair/Blog/2015-03/CSGO%20Mouse%20Sensitivity/c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460" y="3933388"/>
            <a:ext cx="4380094" cy="268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mmohuts.com/wp-content/uploads/2015/03/Smite_604x4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82" y="1655180"/>
            <a:ext cx="3253044" cy="227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iles.ucseonline.cz/200002823-54f9255f31/leagueoflegendsbig_5f2028ee86d150ad8c456113ec9c54e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518" y="1022532"/>
            <a:ext cx="3679535" cy="206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35526" y="1999536"/>
            <a:ext cx="3572266" cy="757467"/>
          </a:xfrm>
        </p:spPr>
        <p:txBody>
          <a:bodyPr>
            <a:noAutofit/>
          </a:bodyPr>
          <a:lstStyle/>
          <a:p>
            <a:r>
              <a:rPr lang="cs-CZ" sz="1800" b="1" dirty="0" err="1" smtClean="0">
                <a:solidFill>
                  <a:schemeClr val="tx1">
                    <a:lumMod val="95000"/>
                  </a:schemeClr>
                </a:solidFill>
              </a:rPr>
              <a:t>Our</a:t>
            </a:r>
            <a:r>
              <a:rPr lang="cs-CZ" sz="1800" b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cs-CZ" sz="1800" b="1" dirty="0" err="1" smtClean="0">
                <a:solidFill>
                  <a:schemeClr val="tx1">
                    <a:lumMod val="95000"/>
                  </a:schemeClr>
                </a:solidFill>
              </a:rPr>
              <a:t>favourite</a:t>
            </a:r>
            <a:r>
              <a:rPr lang="cs-CZ" sz="1800" b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cs-CZ" sz="1800" b="1" dirty="0" err="1" smtClean="0">
                <a:solidFill>
                  <a:schemeClr val="tx1">
                    <a:lumMod val="95000"/>
                  </a:schemeClr>
                </a:solidFill>
              </a:rPr>
              <a:t>computer</a:t>
            </a:r>
            <a:r>
              <a:rPr lang="cs-CZ" sz="1800" b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cs-CZ" sz="1800" b="1" dirty="0" err="1" smtClean="0">
                <a:solidFill>
                  <a:schemeClr val="tx1">
                    <a:lumMod val="95000"/>
                  </a:schemeClr>
                </a:solidFill>
              </a:rPr>
              <a:t>games</a:t>
            </a:r>
            <a:r>
              <a:rPr lang="cs-CZ" sz="1800" b="1" dirty="0" smtClean="0">
                <a:solidFill>
                  <a:schemeClr val="tx1">
                    <a:lumMod val="95000"/>
                  </a:schemeClr>
                </a:solidFill>
              </a:rPr>
              <a:t> are: </a:t>
            </a:r>
            <a:r>
              <a:rPr lang="cs-CZ" sz="1800" b="1" dirty="0" err="1" smtClean="0">
                <a:solidFill>
                  <a:schemeClr val="tx1">
                    <a:lumMod val="95000"/>
                  </a:schemeClr>
                </a:solidFill>
              </a:rPr>
              <a:t>Smite</a:t>
            </a:r>
            <a:r>
              <a:rPr lang="cs-CZ" sz="1800" b="1" dirty="0" smtClean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cs-CZ" sz="1800" b="1" dirty="0" err="1" smtClean="0">
                <a:solidFill>
                  <a:schemeClr val="tx1">
                    <a:lumMod val="95000"/>
                  </a:schemeClr>
                </a:solidFill>
              </a:rPr>
              <a:t>League</a:t>
            </a:r>
            <a:r>
              <a:rPr lang="cs-CZ" sz="1800" b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cs-CZ" sz="1800" b="1" dirty="0" err="1" smtClean="0">
                <a:solidFill>
                  <a:schemeClr val="tx1">
                    <a:lumMod val="95000"/>
                  </a:schemeClr>
                </a:solidFill>
              </a:rPr>
              <a:t>of</a:t>
            </a:r>
            <a:r>
              <a:rPr lang="cs-CZ" sz="1800" b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cs-CZ" sz="1800" b="1" dirty="0" err="1" smtClean="0">
                <a:solidFill>
                  <a:schemeClr val="tx1">
                    <a:lumMod val="95000"/>
                  </a:schemeClr>
                </a:solidFill>
              </a:rPr>
              <a:t>Legends</a:t>
            </a:r>
            <a:r>
              <a:rPr lang="cs-CZ" sz="1800" b="1" dirty="0" smtClean="0">
                <a:solidFill>
                  <a:schemeClr val="tx1">
                    <a:lumMod val="95000"/>
                  </a:schemeClr>
                </a:solidFill>
              </a:rPr>
              <a:t> and </a:t>
            </a:r>
            <a:r>
              <a:rPr lang="cs-CZ" sz="1800" b="1" dirty="0" err="1" smtClean="0">
                <a:solidFill>
                  <a:schemeClr val="tx1">
                    <a:lumMod val="95000"/>
                  </a:schemeClr>
                </a:solidFill>
              </a:rPr>
              <a:t>Counter</a:t>
            </a:r>
            <a:r>
              <a:rPr lang="cs-CZ" sz="1800" b="1" dirty="0" smtClean="0">
                <a:solidFill>
                  <a:schemeClr val="tx1">
                    <a:lumMod val="95000"/>
                  </a:schemeClr>
                </a:solidFill>
              </a:rPr>
              <a:t> Strike : </a:t>
            </a:r>
            <a:r>
              <a:rPr lang="cs-CZ" sz="1800" b="1" dirty="0" err="1" smtClean="0">
                <a:solidFill>
                  <a:schemeClr val="tx1">
                    <a:lumMod val="95000"/>
                  </a:schemeClr>
                </a:solidFill>
              </a:rPr>
              <a:t>Global</a:t>
            </a:r>
            <a:r>
              <a:rPr lang="cs-CZ" sz="1800" b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cs-CZ" sz="1800" b="1" dirty="0" err="1" smtClean="0">
                <a:solidFill>
                  <a:schemeClr val="tx1">
                    <a:lumMod val="95000"/>
                  </a:schemeClr>
                </a:solidFill>
              </a:rPr>
              <a:t>Offensive</a:t>
            </a:r>
            <a:endParaRPr lang="cs-CZ" sz="1800" b="1" dirty="0">
              <a:solidFill>
                <a:schemeClr val="tx1">
                  <a:lumMod val="95000"/>
                </a:schemeClr>
              </a:solidFill>
            </a:endParaRPr>
          </a:p>
          <a:p>
            <a:endParaRPr lang="cs-CZ" sz="1800" b="1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cs-CZ" sz="1800" b="1" dirty="0">
              <a:solidFill>
                <a:srgbClr val="FFC000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ctr"/>
            <a:r>
              <a:rPr lang="cs-CZ" b="1" dirty="0" err="1" smtClean="0"/>
              <a:t>Our</a:t>
            </a:r>
            <a:r>
              <a:rPr lang="cs-CZ" b="1" dirty="0" smtClean="0"/>
              <a:t> </a:t>
            </a:r>
            <a:r>
              <a:rPr lang="cs-CZ" b="1" dirty="0" err="1" smtClean="0"/>
              <a:t>favourite</a:t>
            </a:r>
            <a:r>
              <a:rPr lang="cs-CZ" b="1" dirty="0" smtClean="0"/>
              <a:t> </a:t>
            </a:r>
            <a:r>
              <a:rPr lang="cs-CZ" b="1" dirty="0" err="1" smtClean="0"/>
              <a:t>Computer</a:t>
            </a:r>
            <a:r>
              <a:rPr lang="cs-CZ" b="1" dirty="0" smtClean="0"/>
              <a:t> </a:t>
            </a:r>
            <a:r>
              <a:rPr lang="cs-CZ" b="1" dirty="0" err="1" smtClean="0"/>
              <a:t>games</a:t>
            </a:r>
            <a:r>
              <a:rPr lang="cs-CZ" b="1" dirty="0" smtClean="0"/>
              <a:t>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40160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ctr"/>
            <a:r>
              <a:rPr lang="cs-CZ" b="1" dirty="0" err="1" smtClean="0"/>
              <a:t>Our</a:t>
            </a:r>
            <a:r>
              <a:rPr lang="cs-CZ" b="1" dirty="0" smtClean="0"/>
              <a:t> </a:t>
            </a:r>
            <a:r>
              <a:rPr lang="cs-CZ" b="1" dirty="0" err="1" smtClean="0"/>
              <a:t>favourite</a:t>
            </a:r>
            <a:r>
              <a:rPr lang="cs-CZ" b="1" dirty="0" smtClean="0"/>
              <a:t> </a:t>
            </a:r>
            <a:r>
              <a:rPr lang="cs-CZ" b="1" dirty="0" err="1" smtClean="0"/>
              <a:t>films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8323977" y="5639150"/>
            <a:ext cx="5845291" cy="1397227"/>
          </a:xfrm>
        </p:spPr>
        <p:txBody>
          <a:bodyPr/>
          <a:lstStyle/>
          <a:p>
            <a:r>
              <a:rPr lang="cs-CZ" b="1" dirty="0" err="1" smtClean="0"/>
              <a:t>Our</a:t>
            </a:r>
            <a:r>
              <a:rPr lang="cs-CZ" b="1" dirty="0" smtClean="0"/>
              <a:t> </a:t>
            </a:r>
            <a:r>
              <a:rPr lang="cs-CZ" b="1" dirty="0" err="1" smtClean="0"/>
              <a:t>favourite</a:t>
            </a:r>
            <a:r>
              <a:rPr lang="cs-CZ" b="1" dirty="0" smtClean="0"/>
              <a:t> </a:t>
            </a:r>
            <a:r>
              <a:rPr lang="cs-CZ" b="1" dirty="0" err="1" smtClean="0"/>
              <a:t>films</a:t>
            </a:r>
            <a:r>
              <a:rPr lang="cs-CZ" b="1" dirty="0" smtClean="0"/>
              <a:t> are: THG (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Hunger</a:t>
            </a:r>
            <a:r>
              <a:rPr lang="cs-CZ" b="1" dirty="0" smtClean="0"/>
              <a:t> </a:t>
            </a:r>
            <a:r>
              <a:rPr lang="cs-CZ" b="1" dirty="0" err="1" smtClean="0"/>
              <a:t>Games</a:t>
            </a:r>
            <a:r>
              <a:rPr lang="cs-CZ" b="1" dirty="0" smtClean="0"/>
              <a:t>), </a:t>
            </a:r>
            <a:endParaRPr lang="cs-CZ" b="1" dirty="0"/>
          </a:p>
        </p:txBody>
      </p:sp>
      <p:pic>
        <p:nvPicPr>
          <p:cNvPr id="2050" name="Picture 2" descr="http://fandimefilmu.cz/gal/Filmy/Mockingjay/the-hunger-games-poste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71" y="3944230"/>
            <a:ext cx="7201345" cy="266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283516" y="2057401"/>
            <a:ext cx="9907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Our</a:t>
            </a:r>
            <a:r>
              <a:rPr lang="cs-CZ" b="1" dirty="0" smtClean="0"/>
              <a:t> </a:t>
            </a:r>
            <a:r>
              <a:rPr lang="cs-CZ" b="1" dirty="0" err="1" smtClean="0"/>
              <a:t>favourite</a:t>
            </a:r>
            <a:r>
              <a:rPr lang="cs-CZ" b="1" dirty="0" smtClean="0"/>
              <a:t> </a:t>
            </a:r>
            <a:r>
              <a:rPr lang="cs-CZ" b="1" dirty="0" err="1" smtClean="0"/>
              <a:t>films</a:t>
            </a:r>
            <a:r>
              <a:rPr lang="cs-CZ" b="1" dirty="0" smtClean="0"/>
              <a:t> are: THG(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Hunger</a:t>
            </a:r>
            <a:r>
              <a:rPr lang="cs-CZ" b="1" dirty="0" smtClean="0"/>
              <a:t> </a:t>
            </a:r>
            <a:r>
              <a:rPr lang="cs-CZ" b="1" dirty="0" err="1" smtClean="0"/>
              <a:t>Games</a:t>
            </a:r>
            <a:r>
              <a:rPr lang="cs-CZ" b="1" dirty="0" smtClean="0"/>
              <a:t>),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Hobbit</a:t>
            </a:r>
            <a:r>
              <a:rPr lang="cs-CZ" b="1" dirty="0" smtClean="0"/>
              <a:t>,</a:t>
            </a:r>
          </a:p>
          <a:p>
            <a:r>
              <a:rPr lang="cs-CZ" b="1" dirty="0" smtClean="0"/>
              <a:t>X-</a:t>
            </a:r>
            <a:r>
              <a:rPr lang="cs-CZ" b="1" dirty="0" err="1" smtClean="0"/>
              <a:t>men</a:t>
            </a:r>
            <a:endParaRPr lang="cs-CZ" b="1" dirty="0"/>
          </a:p>
        </p:txBody>
      </p:sp>
      <p:pic>
        <p:nvPicPr>
          <p:cNvPr id="1026" name="Picture 2" descr="http://static.europosters.cz/image/1300/plakaty/hobbit-dwarves-i132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780" y="3964085"/>
            <a:ext cx="2155107" cy="269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Xman Movi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9881" y="1675644"/>
            <a:ext cx="2893917" cy="217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35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ktv.mff.cuni.cz/wp-content/uploads/2015/01/fl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29" y="3315312"/>
            <a:ext cx="5051717" cy="275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nakovarne.com/images/foto_sport_vylety/fotba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" r="5686"/>
          <a:stretch/>
        </p:blipFill>
        <p:spPr bwMode="auto">
          <a:xfrm>
            <a:off x="6393261" y="881659"/>
            <a:ext cx="5329182" cy="248864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ctr"/>
            <a:r>
              <a:rPr lang="cs-CZ" b="1" dirty="0" err="1" smtClean="0"/>
              <a:t>Our</a:t>
            </a:r>
            <a:r>
              <a:rPr lang="cs-CZ" b="1" dirty="0" smtClean="0"/>
              <a:t> </a:t>
            </a:r>
            <a:r>
              <a:rPr lang="cs-CZ" b="1" dirty="0" err="1" smtClean="0"/>
              <a:t>favourite</a:t>
            </a:r>
            <a:r>
              <a:rPr lang="cs-CZ" b="1" dirty="0" smtClean="0"/>
              <a:t> </a:t>
            </a:r>
            <a:r>
              <a:rPr lang="cs-CZ" b="1" dirty="0" err="1" smtClean="0"/>
              <a:t>sports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 smtClean="0"/>
              <a:t>Our</a:t>
            </a:r>
            <a:r>
              <a:rPr lang="cs-CZ" b="1" dirty="0" smtClean="0"/>
              <a:t> </a:t>
            </a:r>
            <a:r>
              <a:rPr lang="cs-CZ" b="1" dirty="0" err="1" smtClean="0"/>
              <a:t>favourite</a:t>
            </a:r>
            <a:r>
              <a:rPr lang="cs-CZ" b="1" dirty="0" smtClean="0"/>
              <a:t> </a:t>
            </a:r>
            <a:r>
              <a:rPr lang="cs-CZ" b="1" dirty="0" err="1" smtClean="0"/>
              <a:t>sports</a:t>
            </a:r>
            <a:r>
              <a:rPr lang="cs-CZ" b="1" dirty="0" smtClean="0"/>
              <a:t> are: </a:t>
            </a:r>
            <a:r>
              <a:rPr lang="cs-CZ" b="1" dirty="0" err="1" smtClean="0"/>
              <a:t>Florball</a:t>
            </a:r>
            <a:r>
              <a:rPr lang="cs-CZ" b="1" dirty="0" smtClean="0"/>
              <a:t>, </a:t>
            </a:r>
            <a:r>
              <a:rPr lang="cs-CZ" b="1" dirty="0" err="1" smtClean="0"/>
              <a:t>Football</a:t>
            </a:r>
            <a:r>
              <a:rPr lang="cs-CZ" b="1" dirty="0" smtClean="0"/>
              <a:t>, </a:t>
            </a:r>
            <a:r>
              <a:rPr lang="cs-CZ" b="1" dirty="0" err="1" smtClean="0"/>
              <a:t>Ice</a:t>
            </a:r>
            <a:r>
              <a:rPr lang="cs-CZ" b="1" dirty="0" smtClean="0"/>
              <a:t> </a:t>
            </a:r>
            <a:r>
              <a:rPr lang="cs-CZ" b="1" dirty="0" err="1" smtClean="0"/>
              <a:t>Hockey</a:t>
            </a:r>
            <a:endParaRPr lang="cs-CZ" b="1" dirty="0"/>
          </a:p>
        </p:txBody>
      </p:sp>
      <p:pic>
        <p:nvPicPr>
          <p:cNvPr id="2054" name="Picture 6" descr="http://files.zlinstiberani.webnode.cz/system_preview_detail_200000080-5022c511ef-public/PSG%20Zl%C3%ADn%20timeline%20F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370" y="5020963"/>
            <a:ext cx="42862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623222" y="4127157"/>
            <a:ext cx="4662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This</a:t>
            </a:r>
            <a:r>
              <a:rPr lang="cs-CZ" b="1" dirty="0" smtClean="0"/>
              <a:t> </a:t>
            </a:r>
            <a:r>
              <a:rPr lang="cs-CZ" b="1" dirty="0" err="1" smtClean="0"/>
              <a:t>is</a:t>
            </a:r>
            <a:r>
              <a:rPr lang="cs-CZ" b="1" dirty="0" smtClean="0"/>
              <a:t> symbol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our</a:t>
            </a:r>
            <a:r>
              <a:rPr lang="cs-CZ" b="1" dirty="0" smtClean="0"/>
              <a:t> </a:t>
            </a:r>
            <a:r>
              <a:rPr lang="cs-CZ" b="1" dirty="0" err="1" smtClean="0"/>
              <a:t>favourite</a:t>
            </a:r>
            <a:r>
              <a:rPr lang="cs-CZ" b="1" dirty="0" smtClean="0"/>
              <a:t> </a:t>
            </a:r>
            <a:r>
              <a:rPr lang="cs-CZ" b="1" dirty="0" err="1" smtClean="0"/>
              <a:t>hockey</a:t>
            </a:r>
            <a:r>
              <a:rPr lang="cs-CZ" b="1" dirty="0" smtClean="0"/>
              <a:t> club.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92055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ctr"/>
            <a:r>
              <a:rPr lang="cs-CZ" b="1" dirty="0" err="1" smtClean="0"/>
              <a:t>Hanging</a:t>
            </a:r>
            <a:r>
              <a:rPr lang="cs-CZ" b="1" dirty="0" smtClean="0"/>
              <a:t> </a:t>
            </a:r>
            <a:r>
              <a:rPr lang="cs-CZ" b="1" dirty="0" err="1" smtClean="0"/>
              <a:t>with</a:t>
            </a:r>
            <a:r>
              <a:rPr lang="cs-CZ" b="1" dirty="0" smtClean="0"/>
              <a:t> </a:t>
            </a:r>
            <a:r>
              <a:rPr lang="cs-CZ" b="1" dirty="0" err="1" smtClean="0"/>
              <a:t>friends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33934" y="2057401"/>
            <a:ext cx="4989734" cy="1711015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 err="1" smtClean="0"/>
              <a:t>We</a:t>
            </a:r>
            <a:r>
              <a:rPr lang="cs-CZ" b="1" dirty="0" smtClean="0"/>
              <a:t> </a:t>
            </a:r>
            <a:r>
              <a:rPr lang="cs-CZ" b="1" dirty="0" err="1" smtClean="0"/>
              <a:t>sometimes</a:t>
            </a:r>
            <a:r>
              <a:rPr lang="cs-CZ" b="1" dirty="0" smtClean="0"/>
              <a:t> go to KFC </a:t>
            </a:r>
            <a:r>
              <a:rPr lang="cs-CZ" b="1" dirty="0" err="1" smtClean="0"/>
              <a:t>or</a:t>
            </a:r>
            <a:r>
              <a:rPr lang="cs-CZ" b="1" dirty="0" smtClean="0"/>
              <a:t> to McDonald</a:t>
            </a:r>
          </a:p>
          <a:p>
            <a:r>
              <a:rPr lang="cs-CZ" b="1" dirty="0" err="1" smtClean="0"/>
              <a:t>We</a:t>
            </a:r>
            <a:r>
              <a:rPr lang="cs-CZ" b="1" dirty="0" smtClean="0"/>
              <a:t> </a:t>
            </a:r>
            <a:r>
              <a:rPr lang="cs-CZ" b="1" dirty="0" err="1" smtClean="0"/>
              <a:t>sometimes</a:t>
            </a:r>
            <a:r>
              <a:rPr lang="cs-CZ" b="1" dirty="0" smtClean="0"/>
              <a:t> go to </a:t>
            </a:r>
            <a:r>
              <a:rPr lang="cs-CZ" b="1" dirty="0" err="1" smtClean="0"/>
              <a:t>Golden</a:t>
            </a:r>
            <a:r>
              <a:rPr lang="cs-CZ" b="1" dirty="0" smtClean="0"/>
              <a:t> Apple </a:t>
            </a:r>
            <a:r>
              <a:rPr lang="cs-CZ" b="1" dirty="0" err="1" smtClean="0"/>
              <a:t>cinema</a:t>
            </a:r>
            <a:endParaRPr lang="cs-CZ" b="1" dirty="0" smtClean="0"/>
          </a:p>
          <a:p>
            <a:r>
              <a:rPr lang="cs-CZ" b="1" dirty="0" err="1" smtClean="0"/>
              <a:t>We</a:t>
            </a:r>
            <a:r>
              <a:rPr lang="cs-CZ" b="1" dirty="0" smtClean="0"/>
              <a:t> </a:t>
            </a:r>
            <a:r>
              <a:rPr lang="cs-CZ" b="1" dirty="0" err="1" smtClean="0"/>
              <a:t>sometimes</a:t>
            </a:r>
            <a:r>
              <a:rPr lang="cs-CZ" b="1" dirty="0" smtClean="0"/>
              <a:t> go </a:t>
            </a:r>
            <a:r>
              <a:rPr lang="cs-CZ" b="1" dirty="0" err="1" smtClean="0"/>
              <a:t>outside</a:t>
            </a:r>
            <a:r>
              <a:rPr lang="cs-CZ" b="1" dirty="0" smtClean="0"/>
              <a:t> to play </a:t>
            </a:r>
            <a:r>
              <a:rPr lang="cs-CZ" b="1" dirty="0" err="1" smtClean="0"/>
              <a:t>some</a:t>
            </a:r>
            <a:r>
              <a:rPr lang="cs-CZ" b="1" dirty="0" smtClean="0"/>
              <a:t> </a:t>
            </a:r>
            <a:r>
              <a:rPr lang="cs-CZ" b="1" dirty="0" err="1" smtClean="0"/>
              <a:t>sports</a:t>
            </a:r>
            <a:endParaRPr lang="cs-CZ" b="1" dirty="0" smtClean="0"/>
          </a:p>
          <a:p>
            <a:r>
              <a:rPr lang="cs-CZ" b="1" dirty="0" err="1" smtClean="0"/>
              <a:t>We</a:t>
            </a:r>
            <a:r>
              <a:rPr lang="cs-CZ" b="1" dirty="0" smtClean="0"/>
              <a:t> </a:t>
            </a:r>
            <a:r>
              <a:rPr lang="cs-CZ" b="1" dirty="0" err="1" smtClean="0"/>
              <a:t>never</a:t>
            </a:r>
            <a:r>
              <a:rPr lang="cs-CZ" b="1" dirty="0" smtClean="0"/>
              <a:t> </a:t>
            </a:r>
            <a:r>
              <a:rPr lang="cs-CZ" b="1" dirty="0" err="1" smtClean="0"/>
              <a:t>yet</a:t>
            </a:r>
            <a:r>
              <a:rPr lang="cs-CZ" b="1" dirty="0" smtClean="0"/>
              <a:t> go to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disco</a:t>
            </a:r>
            <a:r>
              <a:rPr lang="cs-CZ" b="1" dirty="0" smtClean="0"/>
              <a:t> party </a:t>
            </a:r>
            <a:r>
              <a:rPr lang="cs-CZ" b="1" dirty="0" err="1" smtClean="0"/>
              <a:t>or</a:t>
            </a:r>
            <a:r>
              <a:rPr lang="cs-CZ" b="1" dirty="0" smtClean="0"/>
              <a:t> to </a:t>
            </a:r>
            <a:r>
              <a:rPr lang="cs-CZ" b="1" dirty="0" err="1" smtClean="0"/>
              <a:t>clubs</a:t>
            </a:r>
            <a:r>
              <a:rPr lang="cs-CZ" b="1" dirty="0" smtClean="0"/>
              <a:t> </a:t>
            </a:r>
          </a:p>
          <a:p>
            <a:endParaRPr lang="cs-CZ" b="1" dirty="0" smtClean="0"/>
          </a:p>
          <a:p>
            <a:endParaRPr lang="cs-CZ" b="1" dirty="0"/>
          </a:p>
        </p:txBody>
      </p:sp>
      <p:pic>
        <p:nvPicPr>
          <p:cNvPr id="4098" name="Picture 2" descr="http://www.ninisasa.com/wp-content/uploads/2015/06/Logo_KF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06" y="4500308"/>
            <a:ext cx="4420697" cy="170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cornico.cz/uploadedimages/14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294" y="4295056"/>
            <a:ext cx="2958328" cy="2218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603524" y="3847070"/>
            <a:ext cx="298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This</a:t>
            </a:r>
            <a:r>
              <a:rPr lang="cs-CZ" b="1" dirty="0" smtClean="0"/>
              <a:t> </a:t>
            </a:r>
            <a:r>
              <a:rPr lang="cs-CZ" b="1" dirty="0" err="1" smtClean="0"/>
              <a:t>is</a:t>
            </a:r>
            <a:r>
              <a:rPr lang="cs-CZ" b="1" dirty="0" smtClean="0"/>
              <a:t> </a:t>
            </a:r>
            <a:r>
              <a:rPr lang="cs-CZ" b="1" dirty="0" err="1" smtClean="0"/>
              <a:t>cinema</a:t>
            </a:r>
            <a:r>
              <a:rPr lang="cs-CZ" b="1" dirty="0" smtClean="0"/>
              <a:t> in </a:t>
            </a:r>
            <a:r>
              <a:rPr lang="cs-CZ" b="1" dirty="0" err="1" smtClean="0"/>
              <a:t>our</a:t>
            </a:r>
            <a:r>
              <a:rPr lang="cs-CZ" b="1" dirty="0" smtClean="0"/>
              <a:t> city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55475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ctr"/>
            <a:r>
              <a:rPr lang="cs-CZ" b="1" dirty="0" err="1" smtClean="0"/>
              <a:t>Chating</a:t>
            </a:r>
            <a:r>
              <a:rPr lang="cs-CZ" b="1" dirty="0" smtClean="0"/>
              <a:t> </a:t>
            </a:r>
            <a:r>
              <a:rPr lang="cs-CZ" b="1" dirty="0" err="1" smtClean="0"/>
              <a:t>with</a:t>
            </a:r>
            <a:r>
              <a:rPr lang="cs-CZ" b="1" dirty="0" smtClean="0"/>
              <a:t> </a:t>
            </a:r>
            <a:r>
              <a:rPr lang="cs-CZ" b="1" dirty="0" err="1" smtClean="0"/>
              <a:t>Friends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To </a:t>
            </a:r>
            <a:r>
              <a:rPr lang="cs-CZ" b="1" dirty="0" err="1" smtClean="0"/>
              <a:t>chatting</a:t>
            </a:r>
            <a:r>
              <a:rPr lang="cs-CZ" b="1" dirty="0" smtClean="0"/>
              <a:t> </a:t>
            </a:r>
            <a:r>
              <a:rPr lang="cs-CZ" b="1" dirty="0" err="1" smtClean="0"/>
              <a:t>with</a:t>
            </a:r>
            <a:r>
              <a:rPr lang="cs-CZ" b="1" dirty="0" smtClean="0"/>
              <a:t> </a:t>
            </a:r>
            <a:r>
              <a:rPr lang="cs-CZ" b="1" dirty="0" err="1" smtClean="0"/>
              <a:t>friends</a:t>
            </a:r>
            <a:r>
              <a:rPr lang="cs-CZ" b="1" dirty="0" smtClean="0"/>
              <a:t> </a:t>
            </a:r>
            <a:r>
              <a:rPr lang="cs-CZ" b="1" dirty="0" err="1" smtClean="0"/>
              <a:t>we</a:t>
            </a:r>
            <a:r>
              <a:rPr lang="cs-CZ" b="1" dirty="0" smtClean="0"/>
              <a:t> </a:t>
            </a:r>
            <a:r>
              <a:rPr lang="cs-CZ" b="1" dirty="0" err="1" smtClean="0"/>
              <a:t>using</a:t>
            </a:r>
            <a:r>
              <a:rPr lang="cs-CZ" b="1" dirty="0" smtClean="0"/>
              <a:t> messenger (</a:t>
            </a:r>
            <a:r>
              <a:rPr lang="cs-CZ" b="1" dirty="0" err="1" smtClean="0"/>
              <a:t>facebook</a:t>
            </a:r>
            <a:r>
              <a:rPr lang="cs-CZ" b="1" dirty="0" smtClean="0"/>
              <a:t>), </a:t>
            </a:r>
            <a:r>
              <a:rPr lang="cs-CZ" b="1" dirty="0" err="1" smtClean="0"/>
              <a:t>skype</a:t>
            </a:r>
            <a:r>
              <a:rPr lang="cs-CZ" b="1" dirty="0" smtClean="0"/>
              <a:t>, </a:t>
            </a:r>
            <a:r>
              <a:rPr lang="cs-CZ" b="1" dirty="0" err="1" smtClean="0"/>
              <a:t>instagram</a:t>
            </a:r>
            <a:r>
              <a:rPr lang="cs-CZ" b="1" dirty="0" smtClean="0"/>
              <a:t> and </a:t>
            </a:r>
            <a:r>
              <a:rPr lang="cs-CZ" b="1" dirty="0" err="1" smtClean="0"/>
              <a:t>snapchat</a:t>
            </a:r>
            <a:endParaRPr lang="cs-CZ" b="1" dirty="0" smtClean="0"/>
          </a:p>
          <a:p>
            <a:r>
              <a:rPr lang="cs-CZ" b="1" dirty="0" err="1" smtClean="0"/>
              <a:t>We</a:t>
            </a:r>
            <a:r>
              <a:rPr lang="cs-CZ" b="1" dirty="0" smtClean="0"/>
              <a:t> </a:t>
            </a:r>
            <a:r>
              <a:rPr lang="cs-CZ" b="1" dirty="0" err="1" smtClean="0"/>
              <a:t>chatting</a:t>
            </a:r>
            <a:r>
              <a:rPr lang="cs-CZ" b="1" dirty="0" smtClean="0"/>
              <a:t> </a:t>
            </a:r>
            <a:r>
              <a:rPr lang="cs-CZ" b="1" dirty="0" err="1" smtClean="0"/>
              <a:t>every</a:t>
            </a:r>
            <a:r>
              <a:rPr lang="cs-CZ" b="1" dirty="0" smtClean="0"/>
              <a:t> </a:t>
            </a:r>
            <a:r>
              <a:rPr lang="cs-CZ" b="1" dirty="0" err="1" smtClean="0"/>
              <a:t>day</a:t>
            </a:r>
            <a:endParaRPr lang="cs-CZ" b="1" dirty="0" smtClean="0"/>
          </a:p>
          <a:p>
            <a:endParaRPr lang="cs-CZ" b="1" dirty="0"/>
          </a:p>
        </p:txBody>
      </p:sp>
      <p:pic>
        <p:nvPicPr>
          <p:cNvPr id="5122" name="Picture 2" descr="http://www.top10base.com/wp-content/uploads/2015/05/facebook-messeng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146" y="3792732"/>
            <a:ext cx="3065138" cy="144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lh5.ggpht.com/1CxNUEdzrREikWZoaHIU5J63x2gOxTb7R-ZIbJd51uPBFt0jUj8AX2bMOhKiIBcuAqtH=w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746" y="3852058"/>
            <a:ext cx="1453184" cy="145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dailymichael.be/wp-content/uploads/2014/08/Instagram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771" y="3792731"/>
            <a:ext cx="3384267" cy="157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news.hiphopearly.com/wp-content/uploads/2015/06/Snapcha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24" y="3786439"/>
            <a:ext cx="2834760" cy="145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802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ctr"/>
            <a:r>
              <a:rPr lang="cs-CZ" b="1" dirty="0" smtClean="0"/>
              <a:t>OUR </a:t>
            </a:r>
            <a:r>
              <a:rPr lang="cs-CZ" b="1" dirty="0" err="1" smtClean="0"/>
              <a:t>favourite</a:t>
            </a:r>
            <a:r>
              <a:rPr lang="cs-CZ" b="1" dirty="0" smtClean="0"/>
              <a:t> </a:t>
            </a:r>
            <a:r>
              <a:rPr lang="cs-CZ" b="1" dirty="0" err="1" smtClean="0"/>
              <a:t>youtubers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 smtClean="0"/>
              <a:t>Our</a:t>
            </a:r>
            <a:r>
              <a:rPr lang="cs-CZ" b="1" dirty="0" smtClean="0"/>
              <a:t> </a:t>
            </a:r>
            <a:r>
              <a:rPr lang="cs-CZ" b="1" dirty="0" err="1" smtClean="0"/>
              <a:t>favourite</a:t>
            </a:r>
            <a:r>
              <a:rPr lang="cs-CZ" b="1" dirty="0" smtClean="0"/>
              <a:t> </a:t>
            </a:r>
            <a:r>
              <a:rPr lang="cs-CZ" b="1" dirty="0" err="1" smtClean="0"/>
              <a:t>youtubers</a:t>
            </a:r>
            <a:r>
              <a:rPr lang="cs-CZ" b="1" dirty="0" smtClean="0"/>
              <a:t> are: </a:t>
            </a:r>
            <a:r>
              <a:rPr lang="cs-CZ" b="1" dirty="0" err="1" smtClean="0"/>
              <a:t>Hoggy</a:t>
            </a:r>
            <a:r>
              <a:rPr lang="cs-CZ" b="1" dirty="0" smtClean="0"/>
              <a:t>, </a:t>
            </a:r>
            <a:r>
              <a:rPr lang="cs-CZ" b="1" dirty="0" err="1" smtClean="0"/>
              <a:t>PewDiePie,FattyPillowTV</a:t>
            </a:r>
            <a:r>
              <a:rPr lang="cs-CZ" b="1" dirty="0" smtClean="0"/>
              <a:t> , </a:t>
            </a:r>
            <a:r>
              <a:rPr lang="cs-CZ" b="1" dirty="0" err="1" smtClean="0"/>
              <a:t>Herdyn</a:t>
            </a:r>
            <a:endParaRPr lang="cs-CZ" b="1" dirty="0"/>
          </a:p>
        </p:txBody>
      </p:sp>
      <p:pic>
        <p:nvPicPr>
          <p:cNvPr id="6146" name="Picture 2" descr="http://www.forbes.cz/77/images/people/tile-hogg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05" y="4374292"/>
            <a:ext cx="1844392" cy="184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85800" y="3871784"/>
            <a:ext cx="1727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HOGGY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6148" name="Picture 4" descr="http://tojemasakr.cz/backup/pewdiepi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246" y="4455300"/>
            <a:ext cx="2389917" cy="176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088246" y="4004960"/>
            <a:ext cx="2389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 smtClean="0">
                <a:solidFill>
                  <a:schemeClr val="accent6"/>
                </a:solidFill>
              </a:rPr>
              <a:t>PewDiePie</a:t>
            </a:r>
            <a:endParaRPr lang="cs-CZ" b="1" dirty="0">
              <a:solidFill>
                <a:schemeClr val="accent6"/>
              </a:solidFill>
            </a:endParaRPr>
          </a:p>
        </p:txBody>
      </p:sp>
      <p:pic>
        <p:nvPicPr>
          <p:cNvPr id="6150" name="Picture 6" descr="http://eurozpravy.cz/pictures/photo/2015/02/09/fatty-pillow-1423476529-721242f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811" y="4625406"/>
            <a:ext cx="2874194" cy="159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054811" y="4021956"/>
            <a:ext cx="2710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FattyPillowTV</a:t>
            </a:r>
            <a:endParaRPr lang="cs-CZ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152" name="Picture 8" descr="https://i.ytimg.com/vi/2-aeTwRHDhk/hqdefaul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5652" y="4625407"/>
            <a:ext cx="2124371" cy="159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9505652" y="4085968"/>
            <a:ext cx="1919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Herdyn</a:t>
            </a:r>
            <a:endParaRPr lang="cs-CZ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994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ctr"/>
            <a:r>
              <a:rPr lang="cs-CZ" b="1" dirty="0" smtClean="0"/>
              <a:t>OUR </a:t>
            </a:r>
            <a:r>
              <a:rPr lang="cs-CZ" b="1" dirty="0" err="1" smtClean="0"/>
              <a:t>favourite</a:t>
            </a:r>
            <a:r>
              <a:rPr lang="cs-CZ" b="1" dirty="0" smtClean="0"/>
              <a:t> music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 smtClean="0"/>
              <a:t>Our</a:t>
            </a:r>
            <a:r>
              <a:rPr lang="cs-CZ" b="1" dirty="0" smtClean="0"/>
              <a:t> </a:t>
            </a:r>
            <a:r>
              <a:rPr lang="cs-CZ" b="1" dirty="0" err="1" smtClean="0"/>
              <a:t>favourite</a:t>
            </a:r>
            <a:r>
              <a:rPr lang="cs-CZ" b="1" dirty="0" smtClean="0"/>
              <a:t> music are </a:t>
            </a:r>
            <a:r>
              <a:rPr lang="cs-CZ" b="1" dirty="0" smtClean="0"/>
              <a:t>: </a:t>
            </a:r>
            <a:r>
              <a:rPr lang="cs-CZ" b="1" dirty="0" err="1" smtClean="0"/>
              <a:t>Europe</a:t>
            </a:r>
            <a:r>
              <a:rPr lang="cs-CZ" b="1" dirty="0" smtClean="0"/>
              <a:t>: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Final</a:t>
            </a:r>
            <a:r>
              <a:rPr lang="cs-CZ" b="1" dirty="0" smtClean="0"/>
              <a:t> </a:t>
            </a:r>
            <a:r>
              <a:rPr lang="cs-CZ" b="1" dirty="0" err="1" smtClean="0"/>
              <a:t>Coundown</a:t>
            </a:r>
            <a:r>
              <a:rPr lang="cs-CZ" b="1" dirty="0" smtClean="0"/>
              <a:t>, </a:t>
            </a:r>
            <a:r>
              <a:rPr lang="cs-CZ" b="1" dirty="0" err="1" smtClean="0"/>
              <a:t>Nightcore</a:t>
            </a:r>
            <a:r>
              <a:rPr lang="cs-CZ" b="1" dirty="0" smtClean="0"/>
              <a:t>: </a:t>
            </a:r>
            <a:r>
              <a:rPr lang="cs-CZ" b="1" dirty="0" err="1" smtClean="0"/>
              <a:t>Runnin</a:t>
            </a:r>
            <a:r>
              <a:rPr lang="cs-CZ" b="1" dirty="0" smtClean="0"/>
              <a:t>, </a:t>
            </a:r>
            <a:r>
              <a:rPr lang="cs-CZ" b="1" dirty="0" err="1" smtClean="0"/>
              <a:t>Welcome</a:t>
            </a:r>
            <a:r>
              <a:rPr lang="cs-CZ" b="1" dirty="0" smtClean="0"/>
              <a:t> to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world</a:t>
            </a:r>
            <a:r>
              <a:rPr lang="cs-CZ" b="1" dirty="0" smtClean="0"/>
              <a:t>, </a:t>
            </a:r>
            <a:r>
              <a:rPr lang="cs-CZ" b="1" dirty="0" err="1" smtClean="0"/>
              <a:t>Avicii</a:t>
            </a:r>
            <a:r>
              <a:rPr lang="cs-CZ" b="1" dirty="0" smtClean="0"/>
              <a:t>: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Nights</a:t>
            </a:r>
            <a:r>
              <a:rPr lang="cs-CZ" b="1" dirty="0" smtClean="0"/>
              <a:t>, </a:t>
            </a:r>
            <a:r>
              <a:rPr lang="cs-CZ" b="1" dirty="0" err="1" smtClean="0"/>
              <a:t>AronChupa</a:t>
            </a:r>
            <a:r>
              <a:rPr lang="cs-CZ" b="1" dirty="0" smtClean="0"/>
              <a:t> </a:t>
            </a:r>
            <a:endParaRPr lang="cs-CZ" b="1" dirty="0"/>
          </a:p>
        </p:txBody>
      </p:sp>
      <p:pic>
        <p:nvPicPr>
          <p:cNvPr id="2050" name="Picture 2" descr="http://data.whicdn.com/images/144623978/lar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66" y="3698789"/>
            <a:ext cx="3620743" cy="205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38.media.tumblr.com/tumblr_lya2jqerWF1r63mz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879" y="4386816"/>
            <a:ext cx="3287841" cy="121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thenational.ae/storyimage/AB/20131120/ARTICLE/131129942/AR/0/&amp;MaxW=640&amp;MaxH=427&amp;AR-1311299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390" y="3184719"/>
            <a:ext cx="2695118" cy="271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650068"/>
      </p:ext>
    </p:extLst>
  </p:cSld>
  <p:clrMapOvr>
    <a:masterClrMapping/>
  </p:clrMapOvr>
</p:sld>
</file>

<file path=ppt/theme/theme1.xml><?xml version="1.0" encoding="utf-8"?>
<a:theme xmlns:a="http://schemas.openxmlformats.org/drawingml/2006/main" name="Kondenzační stopa">
  <a:themeElements>
    <a:clrScheme name="Kondenzační stopa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Kondenzační stopa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denzační stopa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TM04033937[[fn=Kondenzační stopa]]</Template>
  <TotalTime>93</TotalTime>
  <Words>244</Words>
  <Application>Microsoft Office PowerPoint</Application>
  <PresentationFormat>Širokoúhlá obrazovka</PresentationFormat>
  <Paragraphs>41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Arial</vt:lpstr>
      <vt:lpstr>Century Gothic</vt:lpstr>
      <vt:lpstr>Kondenzační stopa</vt:lpstr>
      <vt:lpstr> Leisure time </vt:lpstr>
      <vt:lpstr>OUR FREE TIME</vt:lpstr>
      <vt:lpstr>Our favourite Computer games </vt:lpstr>
      <vt:lpstr>Our favourite films</vt:lpstr>
      <vt:lpstr>Our favourite sports</vt:lpstr>
      <vt:lpstr>Hanging with friends</vt:lpstr>
      <vt:lpstr>Chating with Friends</vt:lpstr>
      <vt:lpstr>OUR favourite youtubers</vt:lpstr>
      <vt:lpstr>OUR favourite music</vt:lpstr>
      <vt:lpstr>THANKS FOR YOUR ATTENTION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Leisure time</dc:title>
  <dc:creator>internet</dc:creator>
  <cp:lastModifiedBy>internet</cp:lastModifiedBy>
  <cp:revision>13</cp:revision>
  <dcterms:created xsi:type="dcterms:W3CDTF">2015-12-08T07:08:25Z</dcterms:created>
  <dcterms:modified xsi:type="dcterms:W3CDTF">2016-01-19T07:25:00Z</dcterms:modified>
</cp:coreProperties>
</file>