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sldIdLst>
    <p:sldId id="256" r:id="rId2"/>
    <p:sldId id="257" r:id="rId3"/>
    <p:sldId id="259" r:id="rId4"/>
    <p:sldId id="260" r:id="rId5"/>
    <p:sldId id="262" r:id="rId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3C410-036F-417F-86B7-5015BFC63B43}" type="datetimeFigureOut">
              <a:rPr lang="cs-CZ" smtClean="0"/>
              <a:t>19. 1. 2016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67A4D9F1-C549-4A38-9F11-3418D858A4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82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3C410-036F-417F-86B7-5015BFC63B43}" type="datetimeFigureOut">
              <a:rPr lang="cs-CZ" smtClean="0"/>
              <a:t>19. 1. 2016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4D9F1-C549-4A38-9F11-3418D858A4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839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3C410-036F-417F-86B7-5015BFC63B43}" type="datetimeFigureOut">
              <a:rPr lang="cs-CZ" smtClean="0"/>
              <a:t>19. 1. 2016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4D9F1-C549-4A38-9F11-3418D858A4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042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3C410-036F-417F-86B7-5015BFC63B43}" type="datetimeFigureOut">
              <a:rPr lang="cs-CZ" smtClean="0"/>
              <a:t>19. 1. 2016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4D9F1-C549-4A38-9F11-3418D858A4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840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66B3C410-036F-417F-86B7-5015BFC63B43}" type="datetimeFigureOut">
              <a:rPr lang="cs-CZ" smtClean="0"/>
              <a:t>19. 1. 2016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cs-CZ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67A4D9F1-C549-4A38-9F11-3418D858A4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583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3C410-036F-417F-86B7-5015BFC63B43}" type="datetimeFigureOut">
              <a:rPr lang="cs-CZ" smtClean="0"/>
              <a:t>19. 1. 2016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4D9F1-C549-4A38-9F11-3418D858A4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294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3C410-036F-417F-86B7-5015BFC63B43}" type="datetimeFigureOut">
              <a:rPr lang="cs-CZ" smtClean="0"/>
              <a:t>19. 1. 2016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4D9F1-C549-4A38-9F11-3418D858A4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391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3C410-036F-417F-86B7-5015BFC63B43}" type="datetimeFigureOut">
              <a:rPr lang="cs-CZ" smtClean="0"/>
              <a:t>19. 1. 2016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4D9F1-C549-4A38-9F11-3418D858A4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258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3C410-036F-417F-86B7-5015BFC63B43}" type="datetimeFigureOut">
              <a:rPr lang="cs-CZ" smtClean="0"/>
              <a:t>19. 1. 2016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4D9F1-C549-4A38-9F11-3418D858A4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671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3C410-036F-417F-86B7-5015BFC63B43}" type="datetimeFigureOut">
              <a:rPr lang="cs-CZ" smtClean="0"/>
              <a:t>19. 1. 2016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4D9F1-C549-4A38-9F11-3418D858A4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18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3C410-036F-417F-86B7-5015BFC63B43}" type="datetimeFigureOut">
              <a:rPr lang="cs-CZ" smtClean="0"/>
              <a:t>19. 1. 2016</a:t>
            </a:fld>
            <a:endParaRPr lang="cs-CZ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4D9F1-C549-4A38-9F11-3418D858A4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083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66B3C410-036F-417F-86B7-5015BFC63B43}" type="datetimeFigureOut">
              <a:rPr lang="cs-CZ" smtClean="0"/>
              <a:t>19. 1. 2016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67A4D9F1-C549-4A38-9F11-3418D858A4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4172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 smtClean="0"/>
              <a:t>Tourist</a:t>
            </a:r>
            <a:r>
              <a:rPr lang="cs-CZ" dirty="0" smtClean="0"/>
              <a:t> </a:t>
            </a:r>
            <a:r>
              <a:rPr lang="cs-CZ" dirty="0" err="1" smtClean="0"/>
              <a:t>attractions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Michal </a:t>
            </a:r>
            <a:r>
              <a:rPr lang="cs-CZ" dirty="0" err="1" smtClean="0"/>
              <a:t>Malinak</a:t>
            </a:r>
            <a:r>
              <a:rPr lang="cs-CZ" dirty="0" smtClean="0"/>
              <a:t> and Filip </a:t>
            </a:r>
            <a:r>
              <a:rPr lang="cs-CZ" dirty="0" err="1" smtClean="0"/>
              <a:t>Dolezel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732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7386011" cy="80356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Czech Republic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732648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In </a:t>
            </a:r>
            <a:r>
              <a:rPr lang="cs-CZ" dirty="0" err="1" smtClean="0"/>
              <a:t>the</a:t>
            </a:r>
            <a:r>
              <a:rPr lang="cs-CZ" dirty="0" smtClean="0"/>
              <a:t> Czech Republic are many </a:t>
            </a:r>
            <a:r>
              <a:rPr lang="cs-CZ" dirty="0" err="1" smtClean="0"/>
              <a:t>tourist</a:t>
            </a:r>
            <a:r>
              <a:rPr lang="cs-CZ" dirty="0" smtClean="0"/>
              <a:t> </a:t>
            </a:r>
            <a:r>
              <a:rPr lang="cs-CZ" dirty="0" err="1" smtClean="0"/>
              <a:t>attractions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r>
              <a:rPr lang="cs-CZ" dirty="0" smtClean="0"/>
              <a:t>In </a:t>
            </a:r>
            <a:r>
              <a:rPr lang="cs-CZ" dirty="0" err="1" smtClean="0"/>
              <a:t>Capital</a:t>
            </a:r>
            <a:r>
              <a:rPr lang="cs-CZ" dirty="0" smtClean="0"/>
              <a:t> city, Prague are Prague </a:t>
            </a:r>
            <a:r>
              <a:rPr lang="cs-CZ" dirty="0" err="1" smtClean="0"/>
              <a:t>castle</a:t>
            </a:r>
            <a:r>
              <a:rPr lang="cs-CZ" dirty="0" smtClean="0"/>
              <a:t>, Charles </a:t>
            </a:r>
            <a:r>
              <a:rPr lang="cs-CZ" dirty="0" err="1" smtClean="0"/>
              <a:t>bridge</a:t>
            </a:r>
            <a:r>
              <a:rPr lang="cs-CZ" dirty="0" smtClean="0"/>
              <a:t> and </a:t>
            </a:r>
            <a:r>
              <a:rPr lang="cs-CZ" dirty="0" err="1" smtClean="0"/>
              <a:t>Old</a:t>
            </a:r>
            <a:r>
              <a:rPr lang="cs-CZ" dirty="0" smtClean="0"/>
              <a:t> </a:t>
            </a:r>
            <a:r>
              <a:rPr lang="cs-CZ" dirty="0" err="1" smtClean="0"/>
              <a:t>town</a:t>
            </a:r>
            <a:r>
              <a:rPr lang="cs-CZ" dirty="0" smtClean="0"/>
              <a:t> square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Astronomical</a:t>
            </a:r>
            <a:r>
              <a:rPr lang="cs-CZ" dirty="0" smtClean="0"/>
              <a:t> </a:t>
            </a:r>
            <a:r>
              <a:rPr lang="cs-CZ" dirty="0" err="1" smtClean="0"/>
              <a:t>Clock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76512">
            <a:off x="6362909" y="3107817"/>
            <a:ext cx="3804922" cy="2536615"/>
          </a:xfrm>
          <a:prstGeom prst="rect">
            <a:avLst/>
          </a:prstGeom>
        </p:spPr>
      </p:pic>
      <p:pic>
        <p:nvPicPr>
          <p:cNvPr id="2050" name="Picture 2" descr="http://www.fotokamil.cz/wp-content/uploads/2012/04/Fotografie-Praha-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463">
            <a:off x="910732" y="3360008"/>
            <a:ext cx="4144577" cy="277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18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Zlin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In </a:t>
            </a:r>
            <a:r>
              <a:rPr lang="cs-CZ" dirty="0" err="1"/>
              <a:t>Zlin</a:t>
            </a:r>
            <a:r>
              <a:rPr lang="cs-CZ" dirty="0"/>
              <a:t> are </a:t>
            </a:r>
            <a:r>
              <a:rPr lang="cs-CZ" dirty="0" err="1"/>
              <a:t>Batas</a:t>
            </a:r>
            <a:r>
              <a:rPr lang="cs-CZ" dirty="0"/>
              <a:t> </a:t>
            </a:r>
            <a:r>
              <a:rPr lang="cs-CZ" dirty="0" err="1"/>
              <a:t>skyscraper</a:t>
            </a:r>
            <a:r>
              <a:rPr lang="cs-CZ" dirty="0"/>
              <a:t>, </a:t>
            </a:r>
            <a:r>
              <a:rPr lang="cs-CZ" dirty="0" err="1"/>
              <a:t>Zlin</a:t>
            </a:r>
            <a:r>
              <a:rPr lang="cs-CZ" dirty="0"/>
              <a:t> </a:t>
            </a:r>
            <a:r>
              <a:rPr lang="cs-CZ" dirty="0" err="1" smtClean="0"/>
              <a:t>new</a:t>
            </a:r>
            <a:r>
              <a:rPr lang="cs-CZ" dirty="0" smtClean="0"/>
              <a:t> </a:t>
            </a:r>
            <a:r>
              <a:rPr lang="cs-CZ" dirty="0" err="1" smtClean="0"/>
              <a:t>castle</a:t>
            </a:r>
            <a:r>
              <a:rPr lang="cs-CZ" dirty="0" smtClean="0"/>
              <a:t>, </a:t>
            </a:r>
            <a:r>
              <a:rPr lang="cs-CZ" dirty="0"/>
              <a:t>square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town</a:t>
            </a:r>
            <a:r>
              <a:rPr lang="cs-CZ" dirty="0"/>
              <a:t> </a:t>
            </a:r>
            <a:r>
              <a:rPr lang="cs-CZ" dirty="0" err="1"/>
              <a:t>hall</a:t>
            </a:r>
            <a:r>
              <a:rPr lang="cs-CZ" dirty="0"/>
              <a:t> and </a:t>
            </a:r>
            <a:r>
              <a:rPr lang="cs-CZ" dirty="0" err="1"/>
              <a:t>other</a:t>
            </a:r>
            <a:r>
              <a:rPr lang="cs-CZ" dirty="0"/>
              <a:t>.</a:t>
            </a:r>
          </a:p>
          <a:p>
            <a:pPr marL="0" indent="0">
              <a:buNone/>
            </a:pPr>
            <a:r>
              <a:rPr lang="cs-CZ" dirty="0" err="1"/>
              <a:t>There</a:t>
            </a:r>
            <a:r>
              <a:rPr lang="cs-CZ" dirty="0"/>
              <a:t> are many </a:t>
            </a:r>
            <a:r>
              <a:rPr lang="cs-CZ" dirty="0" err="1"/>
              <a:t>beautiful</a:t>
            </a:r>
            <a:r>
              <a:rPr lang="cs-CZ" dirty="0"/>
              <a:t> </a:t>
            </a:r>
            <a:r>
              <a:rPr lang="cs-CZ" dirty="0" err="1" smtClean="0"/>
              <a:t>parks</a:t>
            </a:r>
            <a:r>
              <a:rPr lang="cs-CZ" dirty="0"/>
              <a:t> </a:t>
            </a:r>
            <a:r>
              <a:rPr lang="cs-CZ" dirty="0" smtClean="0"/>
              <a:t>and big ZOO.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59338">
            <a:off x="7947341" y="2836328"/>
            <a:ext cx="2544598" cy="209033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30070">
            <a:off x="1239861" y="3179880"/>
            <a:ext cx="2346100" cy="201094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01422">
            <a:off x="4406096" y="3881134"/>
            <a:ext cx="2573422" cy="193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2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Tomas </a:t>
            </a:r>
            <a:r>
              <a:rPr lang="cs-CZ" dirty="0" err="1" smtClean="0"/>
              <a:t>Bata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Tomas </a:t>
            </a:r>
            <a:r>
              <a:rPr lang="cs-CZ" dirty="0" err="1"/>
              <a:t>Bata</a:t>
            </a:r>
            <a:r>
              <a:rPr lang="cs-CZ" dirty="0"/>
              <a:t> </a:t>
            </a:r>
            <a:r>
              <a:rPr lang="cs-CZ" dirty="0" err="1"/>
              <a:t>was</a:t>
            </a:r>
            <a:r>
              <a:rPr lang="cs-CZ" dirty="0"/>
              <a:t> </a:t>
            </a:r>
            <a:r>
              <a:rPr lang="cs-CZ" dirty="0" err="1"/>
              <a:t>born</a:t>
            </a:r>
            <a:r>
              <a:rPr lang="cs-CZ" dirty="0"/>
              <a:t> 1876 and </a:t>
            </a:r>
            <a:r>
              <a:rPr lang="cs-CZ" dirty="0" err="1" smtClean="0"/>
              <a:t>died</a:t>
            </a:r>
            <a:r>
              <a:rPr lang="cs-CZ" dirty="0" smtClean="0"/>
              <a:t> </a:t>
            </a:r>
            <a:r>
              <a:rPr lang="cs-CZ" dirty="0"/>
              <a:t>1932.</a:t>
            </a:r>
          </a:p>
          <a:p>
            <a:pPr marL="0" indent="0">
              <a:buNone/>
            </a:pPr>
            <a:r>
              <a:rPr lang="cs-CZ" dirty="0" smtClean="0"/>
              <a:t>In </a:t>
            </a:r>
            <a:r>
              <a:rPr lang="cs-CZ" dirty="0" err="1" smtClean="0"/>
              <a:t>Zlin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a big </a:t>
            </a:r>
            <a:r>
              <a:rPr lang="cs-CZ" dirty="0" err="1" smtClean="0"/>
              <a:t>factory</a:t>
            </a:r>
            <a:r>
              <a:rPr lang="cs-CZ" dirty="0" smtClean="0"/>
              <a:t> area Svit</a:t>
            </a:r>
            <a:r>
              <a:rPr lang="cs-CZ" dirty="0"/>
              <a:t>. </a:t>
            </a:r>
            <a:endParaRPr lang="cs-CZ" dirty="0" smtClean="0"/>
          </a:p>
          <a:p>
            <a:pPr marL="0" indent="0">
              <a:buNone/>
            </a:pPr>
            <a:r>
              <a:rPr lang="cs-CZ" dirty="0" err="1" smtClean="0"/>
              <a:t>This</a:t>
            </a:r>
            <a:r>
              <a:rPr lang="cs-CZ" dirty="0" smtClean="0"/>
              <a:t> </a:t>
            </a:r>
            <a:r>
              <a:rPr lang="cs-CZ" dirty="0"/>
              <a:t>area </a:t>
            </a:r>
            <a:r>
              <a:rPr lang="cs-CZ" dirty="0" err="1" smtClean="0"/>
              <a:t>was</a:t>
            </a:r>
            <a:r>
              <a:rPr lang="cs-CZ" dirty="0" smtClean="0"/>
              <a:t> </a:t>
            </a:r>
            <a:r>
              <a:rPr lang="cs-CZ" dirty="0" err="1" smtClean="0"/>
              <a:t>founded</a:t>
            </a:r>
            <a:r>
              <a:rPr lang="cs-CZ" dirty="0" smtClean="0"/>
              <a:t> by Tomas </a:t>
            </a:r>
            <a:r>
              <a:rPr lang="cs-CZ" dirty="0" err="1"/>
              <a:t>Bata</a:t>
            </a:r>
            <a:r>
              <a:rPr lang="cs-CZ" dirty="0"/>
              <a:t> in 1894.</a:t>
            </a:r>
          </a:p>
          <a:p>
            <a:pPr marL="0" indent="0">
              <a:buNone/>
            </a:pPr>
            <a:r>
              <a:rPr lang="cs-CZ" dirty="0" err="1" smtClean="0"/>
              <a:t>There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a </a:t>
            </a:r>
            <a:r>
              <a:rPr lang="cs-CZ" dirty="0" err="1" smtClean="0"/>
              <a:t>Shoe</a:t>
            </a:r>
            <a:r>
              <a:rPr lang="cs-CZ" dirty="0" smtClean="0"/>
              <a:t> </a:t>
            </a:r>
            <a:r>
              <a:rPr lang="cs-CZ" dirty="0" err="1" smtClean="0"/>
              <a:t>industry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r>
              <a:rPr lang="cs-CZ" dirty="0" smtClean="0"/>
              <a:t>He </a:t>
            </a:r>
            <a:r>
              <a:rPr lang="cs-CZ" dirty="0" err="1" smtClean="0"/>
              <a:t>founded</a:t>
            </a:r>
            <a:r>
              <a:rPr lang="cs-CZ" dirty="0" smtClean="0"/>
              <a:t> </a:t>
            </a:r>
            <a:r>
              <a:rPr lang="cs-CZ" dirty="0" err="1" smtClean="0"/>
              <a:t>also</a:t>
            </a:r>
            <a:r>
              <a:rPr lang="cs-CZ" dirty="0" smtClean="0"/>
              <a:t> </a:t>
            </a:r>
            <a:r>
              <a:rPr lang="cs-CZ" dirty="0" err="1" smtClean="0"/>
              <a:t>Batas</a:t>
            </a:r>
            <a:r>
              <a:rPr lang="cs-CZ" dirty="0" smtClean="0"/>
              <a:t> </a:t>
            </a:r>
            <a:r>
              <a:rPr lang="cs-CZ" dirty="0" err="1" smtClean="0"/>
              <a:t>Houses</a:t>
            </a:r>
            <a:r>
              <a:rPr lang="cs-CZ" dirty="0" smtClean="0"/>
              <a:t>.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89372">
            <a:off x="6863697" y="1044887"/>
            <a:ext cx="3738133" cy="2803600"/>
          </a:xfrm>
          <a:prstGeom prst="rect">
            <a:avLst/>
          </a:prstGeom>
        </p:spPr>
      </p:pic>
      <p:sp>
        <p:nvSpPr>
          <p:cNvPr id="5" name="AutoShape 2" descr="Výsledek obrázku pro ba&amp;tcaron;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464" y="4206647"/>
            <a:ext cx="3213700" cy="171067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42525">
            <a:off x="4487189" y="4119459"/>
            <a:ext cx="3097545" cy="214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40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Zlin</a:t>
            </a:r>
            <a:r>
              <a:rPr lang="cs-CZ" dirty="0" smtClean="0"/>
              <a:t> Region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435427">
            <a:off x="1030224" y="1750734"/>
            <a:ext cx="2722632" cy="181178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5008">
            <a:off x="5317676" y="1626550"/>
            <a:ext cx="2588117" cy="193845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 rot="21354415">
            <a:off x="997713" y="3592396"/>
            <a:ext cx="3058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Flower</a:t>
            </a:r>
            <a:r>
              <a:rPr lang="cs-CZ" dirty="0" smtClean="0"/>
              <a:t> garden in </a:t>
            </a:r>
            <a:r>
              <a:rPr lang="cs-CZ" dirty="0" err="1" smtClean="0"/>
              <a:t>Kromeriz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 rot="254383">
            <a:off x="5622541" y="3751535"/>
            <a:ext cx="2346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Castle</a:t>
            </a:r>
            <a:r>
              <a:rPr lang="cs-CZ" dirty="0" smtClean="0"/>
              <a:t> Lukov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8575">
            <a:off x="1539608" y="4153014"/>
            <a:ext cx="2664218" cy="1998163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 rot="150715">
            <a:off x="1703828" y="6253645"/>
            <a:ext cx="2460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Castle</a:t>
            </a:r>
            <a:r>
              <a:rPr lang="cs-CZ" dirty="0" smtClean="0"/>
              <a:t> Malenovice</a:t>
            </a:r>
            <a:endParaRPr lang="cs-CZ" dirty="0"/>
          </a:p>
        </p:txBody>
      </p:sp>
      <p:pic>
        <p:nvPicPr>
          <p:cNvPr id="1026" name="Picture 2" descr="http://www.travelguide.cz/facilities/tg/full/258-615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0136">
            <a:off x="7525115" y="3705060"/>
            <a:ext cx="2500136" cy="186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 rot="21036137">
            <a:off x="7778519" y="5663158"/>
            <a:ext cx="2496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St. </a:t>
            </a:r>
            <a:r>
              <a:rPr lang="cs-CZ" dirty="0" err="1" smtClean="0"/>
              <a:t>Hostyn</a:t>
            </a:r>
            <a:r>
              <a:rPr lang="cs-CZ" dirty="0" smtClean="0"/>
              <a:t> </a:t>
            </a:r>
            <a:r>
              <a:rPr lang="cs-CZ" dirty="0" err="1"/>
              <a:t>C</a:t>
            </a:r>
            <a:r>
              <a:rPr lang="cs-CZ" dirty="0" err="1" smtClean="0"/>
              <a:t>athedral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762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řevo">
  <a:themeElements>
    <a:clrScheme name="Dřev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Dřevo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řev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Dřevo</Template>
  <TotalTime>148</TotalTime>
  <Words>122</Words>
  <Application>Microsoft Office PowerPoint</Application>
  <PresentationFormat>Širokoúhlá obrazovka</PresentationFormat>
  <Paragraphs>19</Paragraphs>
  <Slides>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</vt:i4>
      </vt:variant>
    </vt:vector>
  </HeadingPairs>
  <TitlesOfParts>
    <vt:vector size="9" baseType="lpstr">
      <vt:lpstr>Rockwell</vt:lpstr>
      <vt:lpstr>Rockwell Condensed</vt:lpstr>
      <vt:lpstr>Wingdings</vt:lpstr>
      <vt:lpstr>Dřevo</vt:lpstr>
      <vt:lpstr>Tourist attractions</vt:lpstr>
      <vt:lpstr> the Czech Republic</vt:lpstr>
      <vt:lpstr>Zlin</vt:lpstr>
      <vt:lpstr>Tomas Bata </vt:lpstr>
      <vt:lpstr>Zlin Region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 in our town</dc:title>
  <dc:creator>internet</dc:creator>
  <cp:lastModifiedBy>internet</cp:lastModifiedBy>
  <cp:revision>14</cp:revision>
  <dcterms:created xsi:type="dcterms:W3CDTF">2015-12-08T07:28:49Z</dcterms:created>
  <dcterms:modified xsi:type="dcterms:W3CDTF">2016-01-19T07:39:05Z</dcterms:modified>
</cp:coreProperties>
</file>