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4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4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9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16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8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83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7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77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452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613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831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2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21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489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1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799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496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856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07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30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14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8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28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76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6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0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5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C0ED-8873-4475-9D57-AB92F1440D2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E70B-51A0-4C9A-9CFC-17C9F6C68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463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pc="300" dirty="0" err="1" smtClean="0"/>
              <a:t>Sports</a:t>
            </a:r>
            <a:r>
              <a:rPr lang="cs-CZ" spc="300" dirty="0" smtClean="0"/>
              <a:t> </a:t>
            </a:r>
            <a:r>
              <a:rPr lang="cs-CZ" spc="300" dirty="0" err="1" smtClean="0"/>
              <a:t>of</a:t>
            </a:r>
            <a:r>
              <a:rPr lang="cs-CZ" spc="300" dirty="0" smtClean="0"/>
              <a:t> </a:t>
            </a:r>
            <a:r>
              <a:rPr lang="cs-CZ" spc="300" dirty="0" err="1" smtClean="0"/>
              <a:t>teenagers</a:t>
            </a:r>
            <a:r>
              <a:rPr lang="cs-CZ" spc="300" dirty="0" smtClean="0"/>
              <a:t/>
            </a:r>
            <a:br>
              <a:rPr lang="cs-CZ" spc="300" dirty="0" smtClean="0"/>
            </a:br>
            <a:r>
              <a:rPr lang="cs-CZ" dirty="0" smtClean="0"/>
              <a:t>																		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162221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Borovec</a:t>
            </a:r>
          </a:p>
          <a:p>
            <a:r>
              <a:rPr lang="cs-CZ" sz="3200" b="1" dirty="0" smtClean="0"/>
              <a:t>Hartman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5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Popular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in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 descr="http://www.tyden.cz/obrazek/201301/50ebf108bb188/crop-317016-tenis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0"/>
          <a:stretch/>
        </p:blipFill>
        <p:spPr bwMode="auto">
          <a:xfrm>
            <a:off x="350102" y="1668827"/>
            <a:ext cx="3961724" cy="22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o2sport.cz/wp-content/uploads/2015/11/sat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" t="138" r="41870" b="-138"/>
          <a:stretch/>
        </p:blipFill>
        <p:spPr bwMode="auto">
          <a:xfrm>
            <a:off x="8293444" y="1558281"/>
            <a:ext cx="3212756" cy="30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fczlin.cz/Grafika/Wallpapers/cajanek12wal1_2560x1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" y="4183059"/>
            <a:ext cx="3806158" cy="23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/>
          <a:srcRect l="13108" r="19595"/>
          <a:stretch/>
        </p:blipFill>
        <p:spPr>
          <a:xfrm>
            <a:off x="4840884" y="1668827"/>
            <a:ext cx="2923501" cy="33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 ZLIN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smtClean="0"/>
              <a:t>POPULAR </a:t>
            </a:r>
            <a:r>
              <a:rPr lang="cs-CZ" dirty="0" err="1" smtClean="0"/>
              <a:t>THeSe</a:t>
            </a:r>
            <a:r>
              <a:rPr lang="cs-CZ" dirty="0" smtClean="0"/>
              <a:t> </a:t>
            </a:r>
            <a:r>
              <a:rPr lang="cs-CZ" dirty="0" smtClean="0"/>
              <a:t>SPORT </a:t>
            </a:r>
            <a:r>
              <a:rPr lang="cs-CZ" dirty="0" err="1" smtClean="0"/>
              <a:t>CLUBs</a:t>
            </a:r>
            <a:endParaRPr lang="cs-CZ" dirty="0"/>
          </a:p>
        </p:txBody>
      </p:sp>
      <p:pic>
        <p:nvPicPr>
          <p:cNvPr id="2050" name="Picture 2" descr="http://www.hfczlin.cz/Grafika/Wallpapers/psgzlin12wal1_2560x16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8"/>
          <a:stretch/>
        </p:blipFill>
        <p:spPr bwMode="auto">
          <a:xfrm>
            <a:off x="4674587" y="2057401"/>
            <a:ext cx="7262170" cy="43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600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</a:t>
            </a:r>
            <a:r>
              <a:rPr lang="cs-CZ" sz="36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hockey</a:t>
            </a:r>
            <a:r>
              <a:rPr lang="cs-CZ" sz="36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cs-CZ" sz="36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PSG Zlín</a:t>
            </a:r>
            <a:endParaRPr lang="cs-CZ" sz="360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215081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74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 ZLIN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smtClean="0"/>
              <a:t>POPULAR </a:t>
            </a:r>
            <a:r>
              <a:rPr lang="cs-CZ" dirty="0" err="1" smtClean="0"/>
              <a:t>THeSe</a:t>
            </a:r>
            <a:r>
              <a:rPr lang="cs-CZ" dirty="0" smtClean="0"/>
              <a:t> </a:t>
            </a:r>
            <a:r>
              <a:rPr lang="cs-CZ" dirty="0"/>
              <a:t>SPORT </a:t>
            </a:r>
            <a:r>
              <a:rPr lang="cs-CZ" dirty="0" err="1"/>
              <a:t>CLUBs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1973" y="1246345"/>
            <a:ext cx="6510337" cy="2860987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FOOTBALL:</a:t>
            </a:r>
          </a:p>
          <a:p>
            <a:r>
              <a:rPr lang="cs-CZ" sz="3600" dirty="0" smtClean="0"/>
              <a:t>FC FASTAV ZLÍN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440" y="4193272"/>
            <a:ext cx="2434730" cy="24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ZLIN </a:t>
            </a:r>
            <a:r>
              <a:rPr lang="cs-CZ" dirty="0" err="1" smtClean="0"/>
              <a:t>there</a:t>
            </a:r>
            <a:r>
              <a:rPr lang="cs-CZ" dirty="0" smtClean="0"/>
              <a:t> are</a:t>
            </a:r>
            <a:r>
              <a:rPr lang="cs-CZ" dirty="0" smtClean="0"/>
              <a:t> </a:t>
            </a:r>
            <a:r>
              <a:rPr lang="cs-CZ" dirty="0"/>
              <a:t>POPULAR </a:t>
            </a:r>
            <a:r>
              <a:rPr lang="cs-CZ" dirty="0" err="1" smtClean="0"/>
              <a:t>THese</a:t>
            </a:r>
            <a:r>
              <a:rPr lang="cs-CZ" dirty="0" smtClean="0"/>
              <a:t> </a:t>
            </a:r>
            <a:r>
              <a:rPr lang="cs-CZ" dirty="0"/>
              <a:t>SPORT </a:t>
            </a:r>
            <a:r>
              <a:rPr lang="cs-CZ" dirty="0" err="1"/>
              <a:t>CLUBs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FLOORBALL:</a:t>
            </a:r>
          </a:p>
          <a:p>
            <a:r>
              <a:rPr lang="cs-CZ" sz="3600" dirty="0" smtClean="0"/>
              <a:t>LIONS ZLÍN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997" y="477264"/>
            <a:ext cx="2378891" cy="26469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-147492" t="-116753" r="-44803" b="-18774"/>
          <a:stretch/>
        </p:blipFill>
        <p:spPr>
          <a:xfrm>
            <a:off x="685800" y="-347529"/>
            <a:ext cx="12600061" cy="762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15347" t="21277" r="187" b="24144"/>
          <a:stretch/>
        </p:blipFill>
        <p:spPr>
          <a:xfrm>
            <a:off x="1310925" y="7272471"/>
            <a:ext cx="3861806" cy="18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-2.22222E-6 C 0.00052 -0.04375 0.00065 -0.08727 0.00156 -0.13079 C 0.00169 -0.13796 0.0026 -0.14491 0.00299 -0.15208 C 0.00351 -0.16018 0.00377 -0.16829 0.00456 -0.17616 C 0.00755 -0.20903 0.00742 -0.19004 0.00898 -0.21875 C 0.00963 -0.23032 0.00989 -0.2419 0.01054 -0.25347 C 0.01081 -0.25879 0.01159 -0.26412 0.01198 -0.26944 C 0.0125 -0.27569 0.01315 -0.28194 0.01354 -0.28819 C 0.01419 -0.29884 0.01406 -0.30949 0.01497 -0.32014 C 0.01549 -0.32569 0.01719 -0.33079 0.01797 -0.33611 C 0.02018 -0.35023 0.022 -0.36458 0.02409 -0.3787 C 0.025 -0.39838 0.02591 -0.41782 0.02708 -0.4375 C 0.02747 -0.44467 0.02773 -0.45185 0.02851 -0.45879 C 0.02929 -0.46504 0.03047 -0.47129 0.03151 -0.47754 C 0.03203 -0.49259 0.0319 -0.50787 0.03307 -0.52268 C 0.03346 -0.52847 0.03594 -0.5331 0.03607 -0.53889 C 0.03685 -0.57616 0.03607 -0.61342 0.03607 -0.65069 L 0.03607 -0.65069 C 0.02721 -0.66643 0.00846 -0.69653 -0.00143 -0.72014 C -0.00365 -0.72523 -0.00586 -0.73032 -0.00742 -0.73611 C -0.00886 -0.7412 -0.00977 -0.74676 -0.01042 -0.75208 C -0.01289 -0.76967 -0.01172 -0.75926 -0.01354 -0.78403 C -0.01393 -0.80463 -0.01498 -0.825 -0.01498 -0.84537 C -0.01498 -0.85254 -0.01511 -0.86018 -0.01354 -0.8669 C -0.01289 -0.86944 -0.01055 -0.86921 -0.00899 -0.86944 C 0.00599 -0.87106 0.02096 -0.87129 0.03607 -0.87222 C 0.05599 -0.88102 0.04036 -0.87199 0.05846 -0.88819 C 0.07122 -0.8993 0.07435 -0.89884 0.08698 -0.91204 C 0.0957 -0.92129 0.10299 -0.93518 0.1125 -0.94143 C 0.11653 -0.94421 0.1207 -0.94629 0.12448 -0.94954 C 0.13021 -0.95417 0.13515 -0.96157 0.14101 -0.96551 C 0.15573 -0.975 0.17057 -0.98495 0.18607 -0.98958 C 0.21159 -0.99699 0.19804 -0.99259 0.22656 -1.00278 C 0.24153 -1.00185 0.25664 -1.00324 0.27148 -1.00023 C 0.27448 -0.99954 0.27643 -0.99467 0.27903 -0.99213 C 0.28099 -0.99028 0.2832 -0.98912 0.28502 -0.9868 C 0.28776 -0.9831 0.29375 -0.97129 0.29557 -0.96551 C 0.29739 -0.95949 0.29857 -0.95301 0.3 -0.94676 C 0.30351 -0.9162 0.30364 -0.92037 0.3 -0.86944 C 0.29948 -0.86204 0.29726 -0.85509 0.29557 -0.84815 C 0.29127 -0.83194 0.28659 -0.8162 0.28203 -0.80023 C 0.28008 -0.79305 0.27851 -0.78542 0.27604 -0.7787 C 0.26706 -0.75509 0.26263 -0.7412 0.25208 -0.72014 C 0.24726 -0.71088 0.24271 -0.70116 0.23698 -0.69352 C 0.22357 -0.67523 0.20898 -0.65972 0.19505 -0.64282 C 0.1914 -0.63842 0.1763 -0.61991 0.17096 -0.6162 C 0.16458 -0.61157 0.15534 -0.60995 0.14857 -0.6081 C 0.13997 -0.60903 0.13138 -0.60741 0.12304 -0.61088 C 0.11758 -0.61296 0.11289 -0.61921 0.10807 -0.62407 C 0.09687 -0.63518 0.08607 -0.64745 0.075 -0.65879 C 0.0681 -0.66597 0.06081 -0.67245 0.05403 -0.68009 C 0.03424 -0.70254 0.02578 -0.71134 0.00456 -0.74143 C -0.00052 -0.74861 -0.00573 -0.75532 -0.01042 -0.76273 C -0.01524 -0.77037 -0.01953 -0.7787 -0.02396 -0.7868 C -0.02748 -0.81736 -0.02331 -0.7794 -0.02696 -0.82153 C -0.02735 -0.82592 -0.028 -0.83032 -0.02852 -0.83472 C -0.02604 -0.85694 -0.02565 -0.88032 -0.02097 -0.90139 C -0.0194 -0.90856 -0.01406 -0.91065 -0.01042 -0.91481 C -0.00248 -0.92407 0.00716 -0.93264 0.01653 -0.93611 C 0.02291 -0.93842 0.02956 -0.93796 0.03607 -0.93889 C 0.072 -0.94954 0.0638 -0.94977 0.12148 -0.93356 C 0.13086 -0.93079 0.14023 -0.92546 0.14857 -0.91759 C 0.16536 -0.90139 0.18164 -0.88264 0.19648 -0.86157 C 0.20156 -0.8544 0.20716 -0.84861 0.21159 -0.84004 C 0.21979 -0.8243 0.22656 -0.80625 0.23398 -0.78958 C 0.23554 -0.78055 0.23698 -0.77176 0.23854 -0.76273 C 0.24127 -0.74699 0.24583 -0.73287 0.23997 -0.71481 C 0.23828 -0.70926 0.23307 -0.71134 0.22956 -0.70949 C 0.21953 -0.71042 0.2095 -0.70995 0.19948 -0.71204 C 0.18047 -0.7162 0.12916 -0.74676 0.12304 -0.74954 C 0.08268 -0.76736 0.0681 -0.77222 0.02409 -0.80278 C 0.0125 -0.81088 0.00065 -0.81736 -0.01042 -0.82685 C -0.13828 -0.93542 -0.01537 -0.83704 -0.14102 -0.96273 C -0.14896 -0.97083 -0.15742 -0.97754 -0.16498 -0.9868 C -0.17071 -0.99398 -0.18151 -1.01342 -0.1875 -1.02407 C -0.18946 -1.0331 -0.19154 -1.0419 -0.19349 -1.05092 C -0.1961 -1.06296 -0.19753 -1.075 -0.19193 -1.08819 C -0.18985 -1.09329 -0.18503 -1.08981 -0.18151 -1.09074 C -0.1625 -1.08819 -0.14336 -1.08773 -0.12448 -1.08287 C -0.11914 -1.08148 -0.11459 -1.07523 -0.10951 -1.07222 C -0.103 -1.06829 -0.09623 -1.0662 -0.08998 -1.06157 C -0.08177 -1.05532 -0.07409 -1.04676 -0.06602 -1.04004 C -0.06211 -1.03704 -0.05794 -1.03518 -0.05404 -1.03217 C -0.04154 -1.02268 -0.03307 -1.0162 -0.02253 -1.00278 C -0.01927 -0.99884 -0.01615 -0.99467 -0.01354 -0.98958 C -0.01003 -0.98287 -0.00443 -0.96805 -0.00443 -0.96805 C -0.00156 -0.93773 -0.00156 -0.95139 -0.01042 -0.90417 C -0.01758 -0.86643 -0.02214 -0.8456 -0.03294 -0.81342 C -0.03972 -0.79352 -0.04479 -0.77129 -0.05404 -0.75486 C -0.05899 -0.74583 -0.06406 -0.73727 -0.06901 -0.72824 C -0.07266 -0.72129 -0.07552 -0.71296 -0.07943 -0.70671 C -0.08307 -0.70139 -0.08737 -0.69768 -0.09154 -0.69352 C -0.09987 -0.68495 -0.0987 -0.68634 -0.10651 -0.68287 C -0.10899 -0.68634 -0.11263 -0.68819 -0.11393 -0.69352 C -0.11498 -0.69768 -0.11289 -0.70231 -0.1125 -0.70671 C -0.11185 -0.71296 -0.11146 -0.71921 -0.11094 -0.72546 C -0.103 -0.72292 -0.09466 -0.72199 -0.08698 -0.71736 C -0.08529 -0.71643 -0.08464 -0.7125 -0.08399 -0.70949 C -0.07617 -0.67569 -0.07643 -0.67199 -0.07201 -0.6375 C -0.06875 -0.58055 -0.06784 -0.57639 -0.07344 -0.49074 C -0.07396 -0.48449 -0.07735 -0.47986 -0.07943 -0.47477 C -0.08177 -0.46921 -0.08412 -0.46342 -0.08698 -0.45879 C -0.09414 -0.44722 -0.10196 -0.44074 -0.11094 -0.43472 C -0.11432 -0.43241 -0.11797 -0.43079 -0.12149 -0.4294 C -0.12487 -0.42824 -0.12852 -0.42778 -0.13203 -0.42685 C -0.13399 -0.425 -0.13802 -0.41759 -0.13802 -0.42153 C -0.13802 -0.42639 -0.13464 -0.43055 -0.13203 -0.43217 C -0.12526 -0.43611 -0.11797 -0.43542 -0.11094 -0.4375 C -0.09948 -0.44074 -0.08802 -0.44467 -0.07643 -0.44815 L 0.01198 -0.44537 C 0.01693 -0.44491 0.02122 -0.43889 0.02552 -0.43472 C 0.03255 -0.42801 0.03841 -0.41898 0.04349 -0.4081 C 0.05013 -0.39398 0.05169 -0.38217 0.05703 -0.36551 C 0.05885 -0.35995 0.06107 -0.35486 0.06302 -0.34954 C 0.06393 -0.34236 0.06927 -0.30116 0.06901 -0.29606 C 0.06888 -0.29236 0.06601 -0.29074 0.06458 -0.28819 C 0.06107 -0.29792 0.0582 -0.30856 0.05403 -0.31736 C 0.04831 -0.32963 0.03685 -0.35278 0.0345 -0.36551 L 0.03307 -0.37338 C 0.03594 -0.38912 0.03828 -0.40741 0.04804 -0.4162 C 0.06627 -0.43241 0.06523 -0.43241 0.08398 -0.44537 C 0.09193 -0.45092 0.10026 -0.45532 0.10807 -0.46157 C 0.1138 -0.46597 0.11888 -0.47268 0.12448 -0.47754 C 0.12943 -0.48148 0.13463 -0.48426 0.13958 -0.48819 C 0.14466 -0.49213 0.14922 -0.49815 0.15456 -0.50139 C 0.1651 -0.5081 0.1819 -0.50833 0.19206 -0.50949 C 0.19804 -0.51134 0.2039 -0.51504 0.21002 -0.51481 C 0.24049 -0.51412 0.27161 -0.51829 0.30156 -0.50671 C 0.38242 -0.47569 0.38906 -0.4662 0.43346 -0.41875 C 0.43554 -0.41435 0.43854 -0.41088 0.43958 -0.40555 C 0.44023 -0.40208 0.43984 -0.39676 0.43802 -0.39467 C 0.41536 -0.3706 0.41237 -0.37384 0.38997 -0.37083 C 0.38307 -0.36713 0.37591 -0.36458 0.36901 -0.36018 C 0.36328 -0.35648 0.3582 -0.35069 0.35247 -0.34676 C 0.32187 -0.32523 0.32656 -0.32847 0.30156 -0.31736 C 0.28307 -0.32014 0.2638 -0.3162 0.24596 -0.32546 C 0.2276 -0.33518 0.21068 -0.35347 0.19505 -0.37338 C 0.19153 -0.37801 0.18776 -0.38171 0.1845 -0.3868 C 0.18268 -0.38981 0.18151 -0.39398 0.18008 -0.39745 C 0.17956 -0.40185 0.1789 -0.40625 0.17851 -0.41088 C 0.17448 -0.45717 0.1763 -0.4831 0.1845 -0.54143 C 0.1862 -0.55324 0.19179 -0.56204 0.19648 -0.57083 C 0.20781 -0.59167 0.21966 -0.6118 0.23255 -0.6294 C 0.27929 -0.69398 0.25534 -0.65278 0.28659 -0.68819 C 0.29232 -0.69467 0.297 -0.70417 0.30299 -0.70949 C 0.31107 -0.71667 0.32018 -0.71944 0.32851 -0.72546 C 0.33476 -0.73009 0.3401 -0.73773 0.34648 -0.74143 C 0.35273 -0.74514 0.3595 -0.74467 0.36601 -0.74676 C 0.37513 -0.75 0.38398 -0.75393 0.39297 -0.75741 C 0.43346 -0.75393 0.47474 -0.76018 0.51458 -0.74676 C 0.55495 -0.7331 0.60286 -0.69514 0.64206 -0.65879 C 0.64466 -0.65648 0.647 -0.65347 0.64948 -0.65069 C 0.64909 -0.64375 0.6513 -0.63356 0.64804 -0.6294 C 0.6401 -0.61967 0.58047 -0.60324 0.57903 -0.60278 C 0.54453 -0.60509 0.50078 -0.58217 0.47409 -0.63472 C 0.46575 -0.65116 0.46107 -0.67222 0.45456 -0.69074 C 0.44271 -0.80555 0.43216 -0.85949 0.44258 -0.98148 C 0.44388 -0.99768 0.45937 -1.03981 0.47096 -1.05092 C 0.48229 -1.06134 0.50182 -1.06042 0.51302 -1.06157 C 0.52304 -1.05694 0.53333 -1.05417 0.54297 -1.04815 C 0.56198 -1.03634 0.57851 -1.01597 0.59557 -0.99745 C 0.59948 -0.98588 0.60495 -0.97569 0.60755 -0.96273 C 0.61406 -0.93032 0.60898 -0.87014 0.60156 -0.84537 C 0.59193 -0.81389 0.55273 -0.80972 0.53997 -0.80555 C 0.50755 -0.8118 0.47448 -0.8118 0.44258 -0.82407 C 0.43216 -0.82801 0.42422 -0.84282 0.41549 -0.85347 C 0.40911 -0.86134 0.40377 -0.87176 0.39752 -0.88009 C 0.36523 -0.9243 0.37825 -0.89768 0.36458 -0.92824 C 0.37812 -0.9331 0.39609 -0.94051 0.40807 -0.92824 C 0.41289 -0.92315 0.40429 -0.90879 0.40052 -0.90139 C 0.39648 -0.89398 0.39088 -0.88935 0.38554 -0.88542 C 0.34179 -0.85393 0.34596 -0.85833 0.30755 -0.84815 C 0.30273 -0.84907 0.25117 -0.83079 0.24153 -0.86944 C 0.24049 -0.87361 0.24049 -0.87847 0.23997 -0.88287 C 0.24075 -0.90486 0.2332 -0.93958 0.25208 -0.93611 C 0.25416 -0.93588 0.25508 -0.93079 0.25651 -0.92824 C 0.25351 -0.91204 0.2526 -0.89444 0.24752 -0.88009 C 0.24179 -0.86412 0.23281 -0.85301 0.225 -0.84004 C 0.21575 -0.82454 0.2069 -0.80787 0.19648 -0.79491 C 0.18229 -0.77685 0.16901 -0.77153 0.15299 -0.76273 C 0.14219 -0.76435 0.1345 -0.75903 0.12747 -0.77338 C 0.12604 -0.77639 0.125 -0.78032 0.12448 -0.78403 C 0.12396 -0.78935 0.12448 -0.79491 0.12448 -0.80023 L -0.04792 -0.69606 C -0.03698 -0.69514 -0.02604 -0.69259 -0.01498 -0.69352 C 0.02838 -0.69676 0.07122 -0.70602 0.11406 -0.71736 C 0.44271 -0.80579 0.25065 -0.75787 0.40052 -0.79491 C 0.40755 -0.79398 0.41784 -0.80278 0.42148 -0.79213 C 0.42461 -0.78356 0.41341 -0.77685 0.40807 -0.77338 C 0.37604 -0.75393 0.34479 -0.72986 0.31198 -0.71481 C 0.28502 -0.70231 0.25846 -0.6868 0.23099 -0.67754 C 0.19153 -0.66389 0.06758 -0.63704 0.02252 -0.62685 C -0.00143 -0.6125 -0.02461 -0.59305 -0.04948 -0.58403 C -0.05196 -0.58333 -0.05951 -0.58148 -0.05703 -0.58148 C -0.05156 -0.58148 -0.03919 -0.58704 -0.03451 -0.58935 C 0.0026 -0.60949 0.04232 -0.61829 0.07656 -0.65069 C 0.11497 -0.6875 0.1138 -0.69097 0.15156 -0.71204 C 0.17487 -0.72523 0.17799 -0.725 0.19948 -0.73079 C 0.19648 -0.72639 0.19414 -0.72014 0.19049 -0.71736 C 0.18476 -0.71319 0.14896 -0.70231 0.14557 -0.70139 C 0.11653 -0.69467 0.0875 -0.69004 0.05846 -0.68287 C -0.13985 -0.63287 -0.09271 -0.64583 -0.26237 -0.58403 C -0.2793 -0.57176 -0.29662 -0.56042 -0.31341 -0.54676 C -0.31628 -0.54444 -0.32396 -0.5375 -0.32084 -0.53611 C -0.30821 -0.53079 -0.29479 -0.53426 -0.2819 -0.53356 L 0.24752 -0.53611 C 0.25312 -0.53611 0.26836 -0.53704 0.26406 -0.53079 C 0.25508 -0.51782 0.24219 -0.51782 0.23099 -0.51204 C 0.21068 -0.50185 0.16953 -0.48287 0.16953 -0.48287 C 0.16107 -0.47384 0.15195 -0.46667 0.14401 -0.45602 C 0.14193 -0.45324 0.13685 -0.44074 0.14101 -0.43472 C 0.14258 -0.43241 0.14492 -0.43217 0.147 -0.43217 L 0.47096 -0.4294 C 0.4401 -0.42454 0.4681 -0.43217 0.44101 -0.4162 C 0.42057 -0.40393 0.41484 -0.40417 0.39596 -0.39467 C 0.39297 -0.39329 0.3901 -0.39028 0.38698 -0.38935 C 0.38008 -0.3875 0.37304 -0.38773 0.36601 -0.3868 C 0.3625 -0.38866 0.35729 -0.38657 0.35547 -0.39213 C 0.35377 -0.39768 0.35651 -0.40532 0.35846 -0.41088 C 0.36028 -0.41551 0.36367 -0.41759 0.36601 -0.42153 C 0.36966 -0.42731 0.37331 -0.43356 0.37656 -0.44004 C 0.3819 -0.45116 0.38698 -0.46528 0.39153 -0.47754 C 0.36992 -0.5544 0.38841 -0.50347 0.30898 -0.58403 L 0.30898 -0.58403 L 0.29101 -0.6162 C 0.28854 -0.6206 0.28672 -0.62662 0.28346 -0.6294 C 0.28151 -0.63125 0.27956 -0.63333 0.27747 -0.63472 C 0.27604 -0.63588 0.27461 -0.63727 0.27304 -0.6375 C 0.25403 -0.63912 0.23502 -0.63935 0.21601 -0.64004 C 0.15846 -0.65092 0.01237 -0.67986 -0.04492 -0.68287 C -0.07253 -0.68426 -0.1 -0.67754 -0.12748 -0.67477 C -0.1336 -0.66759 -0.14336 -0.65648 -0.14844 -0.64815 C -0.15039 -0.64514 -0.15143 -0.64097 -0.153 -0.6375 C -0.15404 -0.63217 -0.15625 -0.62708 -0.15599 -0.62153 C -0.1556 -0.61296 -0.15404 -0.60463 -0.15143 -0.59745 C -0.15026 -0.59421 -0.14753 -0.59352 -0.14544 -0.59213 C -0.14102 -0.58912 -0.13646 -0.5868 -0.13203 -0.58403 C -0.07995 -0.60995 -0.02956 -0.65 0.02409 -0.66157 L 0.18607 -0.69606 C 0.21575 -0.70324 0.25794 -0.7125 0.28802 -0.72292 C 0.29609 -0.72546 0.30403 -0.73009 0.31198 -0.73356 C 0.31445 -0.73449 0.31706 -0.73518 0.31953 -0.73611 C 0.32265 -0.72778 0.32409 -0.72639 0.32409 -0.71481 C 0.32409 -0.69606 0.3237 -0.67731 0.32252 -0.65879 C 0.32135 -0.64143 0.31601 -0.64398 0.31054 -0.6294 C 0.3095 -0.62685 0.30846 -0.6243 0.30755 -0.62153 C 0.30638 -0.61805 0.30573 -0.61412 0.30456 -0.61088 C 0.30169 -0.60347 0.29804 -0.59722 0.29557 -0.58935 C 0.28984 -0.57176 0.29049 -0.57176 0.28346 -0.55741 C 0.28216 -0.55463 0.28099 -0.55116 0.27903 -0.54954 C 0.26784 -0.54028 0.2556 -0.53518 0.24453 -0.52546 C 0.23958 -0.52106 0.23463 -0.51597 0.22956 -0.51204 C 0.22669 -0.50995 0.21653 -0.50741 0.21458 -0.50671 C 0.19453 -0.50856 0.17448 -0.50926 0.15456 -0.51204 C 0.14948 -0.51296 0.1444 -0.51458 0.13958 -0.51736 L 0.13502 -0.52014 L 0.42747 -0.92824 C 0.34596 -0.88356 0.47226 -0.9544 0.38854 -0.90139 C 0.28359 -0.83542 0.40325 -0.91458 0.34948 -0.88287 C 0.3444 -0.87986 0.33971 -0.87477 0.3345 -0.87222 C 0.32773 -0.86875 0.30338 -0.86481 0.29857 -0.85625 C 0.29414 -0.84838 0.31068 -0.86065 0.31653 -0.86412 C 0.32422 -0.86875 0.33138 -0.87569 0.33906 -0.88009 C 0.37461 -0.90116 0.37604 -0.89768 0.4125 -0.91481 C 0.41914 -0.91782 0.42552 -0.92176 0.43203 -0.92546 C 0.43906 -0.92963 0.44557 -0.93889 0.45299 -0.93889 C 0.45911 -0.93889 0.44219 -0.9294 0.43659 -0.92546 C 0.42916 -0.92037 0.42161 -0.91597 0.41406 -0.91204 C 0.38164 -0.89629 0.3487 -0.88379 0.31653 -0.8669 C 0.28958 -0.85254 0.26276 -0.83704 0.23554 -0.82407 C 0.18021 -0.79792 0.12409 -0.77731 0.06901 -0.74954 L -0.01498 -0.70671 C -0.03464 -0.69606 -0.05391 -0.6831 -0.07344 -0.67222 C -0.08386 -0.6662 -0.09453 -0.66157 -0.10495 -0.65625 C -0.11693 -0.64352 -0.12227 -0.64143 -0.08854 -0.64282 C -0.05196 -0.64421 -0.0155 -0.65 0.02096 -0.65347 C 0.03802 -0.66319 0.05534 -0.67129 0.072 -0.68287 C 0.075 -0.68495 0.07747 -0.68912 0.07956 -0.69352 C 0.0806 -0.6956 0.08255 -0.70185 0.08099 -0.70139 C 0.07018 -0.69861 0.05963 -0.69259 0.04948 -0.68542 C 0.02161 -0.66597 -0.00508 -0.64097 -0.03294 -0.62153 C -0.05274 -0.60764 -0.0849 -0.58657 -0.10495 -0.56805 C -0.10977 -0.56366 -0.11393 -0.55741 -0.11849 -0.55208 C -0.12253 -0.5412 -0.12709 -0.53472 -0.10794 -0.53889 C -0.08724 -0.54329 -0.06641 -0.54884 -0.04649 -0.56018 C -0.03451 -0.5669 0.08672 -0.64768 0.12005 -0.68287 C 0.14948 -0.71389 0.1776 -0.74884 0.20547 -0.78403 C 0.22135 -0.80417 0.22083 -0.80579 0.22799 -0.82685 C 0.22825 -0.8287 0.23646 -0.86458 0.225 -0.86412 C 0.16888 -0.8625 0.11302 -0.85 0.05703 -0.84282 C 0.03607 -0.83472 0.01484 -0.82778 -0.00599 -0.81875 C -0.03216 -0.80741 -0.08399 -0.78148 -0.08399 -0.78148 L 0.075 -0.91759 C 0.07057 -0.91204 0.05651 -0.89792 0.06159 -0.90139 C 0.07825 -0.91342 0.09271 -0.93495 0.10351 -0.96018 C 0.11263 -0.98102 0.12018 -1.00393 0.12747 -1.02685 C 0.13216 -1.0412 0.13554 -1.05694 0.13958 -1.07222 C 0.14153 -1.08912 0.14479 -1.10555 0.14557 -1.12292 C 0.14635 -1.14143 0.14687 -1.16088 0.14401 -1.1787 C 0.14258 -1.18773 0.13763 -1.19398 0.13346 -1.2 C 0.11601 -1.22523 0.08841 -1.22153 0.06901 -1.22662 C 0.02304 -1.21944 -0.02344 -1.21852 -0.06901 -1.20532 C -0.11224 -1.19259 -0.19649 -1.14954 -0.19649 -1.14954 C -0.19792 -1.14676 -0.20013 -1.14491 -0.20104 -1.14143 C -0.20274 -1.13472 -0.20287 -1.12731 -0.20404 -1.12014 C -0.20495 -1.11389 -0.20573 -1.10764 -0.20703 -1.10139 C -0.20873 -1.09236 -0.21094 -1.08379 -0.21302 -1.07477 C -0.21511 -1.03403 -0.21758 -1.00555 -0.21003 -0.96018 C -0.20612 -0.9368 -0.18685 -0.91713 -0.17552 -0.90949 C -0.11849 -0.87153 -0.09688 -0.88356 -0.02253 -0.87477 C 0.01302 -0.88379 0.04883 -0.88981 0.08398 -0.90139 C 0.09804 -0.90625 0.13698 -0.93264 0.15156 -0.94421 C 0.16068 -0.95139 0.17005 -0.95833 0.17851 -0.96805 C 0.1862 -0.97708 0.19206 -0.99051 0.19948 -1.00023 C 0.22005 -1.02639 0.21185 -1.00393 0.22799 -1.03472 C 0.23789 -1.0537 0.24935 -1.07106 0.25651 -1.09352 C 0.25846 -1.09977 0.26054 -1.10579 0.2625 -1.11227 C 0.26354 -1.11574 0.26771 -1.12292 0.26549 -1.12292 C 0.25273 -1.12176 0.24049 -1.11435 0.22799 -1.10949 C 0.14401 -1.07592 0.06992 -1.03194 -0.01654 -0.9868 C -0.04349 -0.97268 -0.07018 -0.95625 -0.09753 -0.94421 C -0.2168 -0.8912 -0.2237 -0.90579 -0.30886 -0.82685 C -0.32435 -0.8125 -0.33946 -0.79653 -0.35391 -0.7787 C -0.36107 -0.76991 -0.3668 -0.75741 -0.37331 -0.74676 C -0.37735 -0.72893 -0.3836 -0.71227 -0.38529 -0.69352 C -0.38867 -0.65833 -0.37917 -0.63842 -0.36732 -0.61342 C -0.33737 -0.55069 -0.29649 -0.52222 -0.25052 -0.49606 C -0.1362 -0.43148 -0.0875 -0.43241 0.02096 -0.4162 C 0.10599 -0.41713 0.19127 -0.4081 0.27604 -0.41875 C 0.36706 -0.43032 0.45768 -0.4537 0.54752 -0.48287 C 0.65898 -0.51875 0.81849 -0.64977 0.9 -0.74676 C 0.95495 -0.81227 0.99596 -0.90856 1.04401 -0.98958 C 1.0595 -1.07037 1.0901 -1.14676 1.09049 -1.23194 C 1.09179 -1.49305 1.05716 -1.68819 0.93008 -1.82384 C 0.87565 -1.88194 0.81002 -1.89676 0.75 -1.93333 C 0.62044 -1.93125 0.51588 -1.96852 0.40351 -1.81065 C 0.35221 -1.73866 0.32552 -1.62384 0.28659 -1.53055 C 0.28502 -1.45509 0.26953 -1.37616 0.28203 -1.30393 C 0.31927 -1.08842 0.42239 -0.97106 0.522 -0.85879 C 0.55429 -0.82245 0.58841 -0.78727 0.62552 -0.77083 C 0.71797 -0.72986 0.81354 -0.71574 0.90755 -0.68819 C 0.92331 -0.6912 1.02331 -0.68241 1.05299 -0.74143 C 1.06276 -0.76065 1.06601 -0.78773 1.07252 -0.81088 C 1.07096 -0.84629 1.07812 -0.88657 1.06797 -0.91759 C 1.05195 -0.96643 1.02526 -1.00301 0.99909 -1.03472 C 0.89245 -1.16389 0.69687 -1.14629 0.60299 -1.16528 C 0.4845 -1.13611 0.36458 -1.12153 0.24752 -1.07754 C 0.15117 -1.0412 0.15781 -1.04676 0.15456 -0.95741 C 0.175 -0.95116 0.19518 -0.93958 0.21601 -0.93889 C 0.31432 -0.93472 0.41953 -0.93241 0.51601 -0.98148 C 0.57695 -1.0125 0.63607 -1.0544 0.69596 -1.09074 C 0.71549 -1.12014 0.73893 -1.14282 0.75456 -1.1787 C 0.75911 -1.18935 0.75794 -1.21157 0.75156 -1.21852 C 0.73333 -1.23819 0.71054 -1.23819 0.68997 -1.24792 C 0.47695 -1.20926 0.40963 -1.23796 0.225 -1.06412 C 0.18711 -1.02847 0.15898 -0.96643 0.12604 -0.91759 C 0.12357 -0.88981 0.11706 -0.8625 0.11849 -0.83472 C 0.11927 -0.82153 0.12487 -0.80694 0.13203 -0.80278 C 0.17291 -0.7794 0.21601 -0.77083 0.25807 -0.75486 C 0.4789 -0.79745 0.60208 -0.72824 0.75755 -0.94421 C 0.76849 -0.95926 0.76953 -0.98866 0.77552 -1.01088 C 0.76263 -1.0794 0.7694 -1.07639 0.68997 -1.05347 C 0.57409 -1.02014 0.50508 -0.9419 0.40052 -0.85069 C 0.3845 -0.82245 0.35117 -0.80555 0.35247 -0.76551 C 0.35364 -0.73055 0.38541 -0.71852 0.40508 -0.71736 C 0.46198 -0.71481 0.51797 -0.74236 0.57448 -0.75486 C 0.70234 -0.83634 0.78437 -0.86551 0.89101 -1.01342 C 0.90521 -1.0331 0.90898 -1.06852 0.91797 -1.09606 C 0.91549 -1.11481 0.91771 -1.13773 0.91054 -1.15208 C 0.90351 -1.16597 0.89114 -1.16921 0.88047 -1.1706 C 0.83411 -1.17639 0.7875 -1.17245 0.74101 -1.17315 C 0.46927 -1.08102 0.32643 -1.05532 0.07799 -0.89884 C 0.03099 -0.86921 -0.01198 -0.82245 -0.05703 -0.78403 C -0.06966 -0.72778 -0.07943 -0.72268 -0.01654 -0.72014 C 0.05403 -0.71736 0.12448 -0.72893 0.19505 -0.73356 C 0.30612 -0.76504 0.72617 -0.87986 0.825 -0.92824 C 0.91094 -0.97014 0.99101 -1.04375 1.07409 -1.10139 C 1.07552 -1.11481 1.08073 -1.12847 1.07851 -1.14143 C 1.07669 -1.15231 1.06992 -1.16157 1.06354 -1.16273 C 1.03021 -1.16944 0.99648 -1.16435 0.96302 -1.16528 C 0.88698 -1.14143 0.80976 -1.12778 0.73502 -1.09352 C 0.18411 -0.84004 0.28307 -0.90463 -0.01198 -0.68287 C 0.01107 -0.67754 0.03398 -0.66157 0.05703 -0.6669 C 0.14648 -0.6868 0.38086 -0.88379 0.4125 -0.91204 C 0.64818 -1.12245 0.59883 -1.06759 0.74101 -1.3493 C 0.74297 -1.3794 0.75443 -1.4125 0.747 -1.44004 C 0.74127 -1.46157 0.72304 -1.46597 0.7095 -1.46667 C 0.6694 -1.46875 0.62956 -1.45417 0.58958 -1.44792 C 0.447 -1.33356 0.22656 -1.18634 0.09153 -0.99745 C 0.07695 -0.97708 0.07448 -0.93889 0.06601 -0.90949 C 0.07357 -0.89352 0.07708 -0.86574 0.08854 -0.86157 C 0.21823 -0.81342 0.30117 -0.85625 0.43203 -0.88819 C 0.48151 -0.93611 0.53594 -0.9706 0.58047 -1.03217 C 0.64323 -1.11875 0.61041 -1.22129 0.53854 -1.26389 C 0.46484 -1.30764 0.3845 -1.30116 0.30755 -1.31991 L -0.94336 -1.28264 C -0.95391 -1.28217 -0.92539 -1.2581 -0.91485 -1.25856 C -0.70313 -1.26713 -0.4918 -1.29236 -0.28034 -1.30926 L 0.07799 -1.3706 C 0.16185 -1.38773 0.24557 -1.40694 0.32851 -1.43449 C 0.34752 -1.44097 0.40182 -1.47384 0.38255 -1.47199 C 0.31328 -1.46528 0.11992 -1.3706 0.06601 -1.34398 C -0.2306 -1.19745 -0.1474 -1.25162 -0.29531 -1.14954 C -0.15938 -1.11921 -0.22539 -1.12801 0.0375 -1.1787 C 0.15937 -1.20208 0.28047 -1.23704 0.40208 -1.26389 L 0.76354 -1.33866 C 0.7681 -1.33958 0.78138 -1.34629 0.77708 -1.34398 C 0.76614 -1.33796 0.75534 -1.33125 0.74401 -1.32801 C 0.51627 -1.26088 0.28724 -1.20694 0.06002 -1.13356 L -0.26081 -1.0294 C -0.31315 -0.97129 -0.28594 -1.00717 -0.12748 -1.0081 C -0.03542 -1.00879 0.05651 -1.01528 0.14857 -1.01875 L 0.63151 -1.14954 C 0.57265 -1.13055 0.65976 -1.16018 0.51002 -1.08009 C 0.43893 -1.04213 0.36771 -1.00486 0.29557 -0.97338 C 0.14206 -0.90694 -0.16654 -0.7868 -0.16654 -0.7868 C -0.09154 -0.77199 -0.16888 -0.78495 0.02708 -0.84282 C 0.5332 -0.99236 0.14388 -0.85162 0.70651 -1.07754 C 0.75117 -1.23611 0.72265 -1.11458 0.46354 -1.12546 C 0.33659 -1.13079 0.2095 -1.12893 0.08255 -1.13079 L -0.34779 -1.15208 C -0.35039 -1.15231 -0.35781 -1.15417 -0.35534 -1.15486 C -0.21315 -1.1956 0.12995 -1.18611 0.14258 -1.18657 L 0.57005 -1.18125 C 0.57291 -1.18102 0.56823 -1.16967 0.56549 -1.16782 C 0.49609 -1.125 0.42656 -1.08171 0.35547 -1.04815 C 0.28541 -1.01504 0.21302 -0.99884 0.14258 -0.96805 C 0.08646 -0.94375 0.03151 -0.91134 -0.02396 -0.88287 C -0.12748 -0.73125 -0.06367 -0.8412 0.25508 -0.83217 L 1.06797 -0.81342 C 0.99596 -0.77338 0.92513 -0.72685 0.85208 -0.69352 C 0.77943 -0.66018 0.70534 -0.63773 0.63151 -0.61342 C 0.46341 -0.5581 0.4875 -0.56481 0.37057 -0.54676 C 0.45599 -0.58866 0.54297 -0.62199 0.62708 -0.67222 C 0.67877 -0.70301 0.7276 -0.74792 0.77708 -0.78958 C 0.79518 -0.80486 0.84961 -0.84028 0.82956 -0.84282 C 0.7776 -0.84954 0.72708 -0.80509 0.675 -0.80278 L 0.42604 -0.79213 C 0.40299 -0.79467 0.26185 -0.79028 0.21601 -0.84004 C 0.21081 -0.84583 0.22552 -0.85393 0.23099 -0.85879 C 0.24166 -0.86829 0.25338 -0.87361 0.26406 -0.88287 C 0.27187 -0.88958 0.2914 -0.91967 0.28659 -0.90671 C 0.26849 -0.85926 0.24583 -0.81759 0.22357 -0.77616 C 0.12578 -0.59444 0.10677 -0.57754 -0.01498 -0.41875 C -0.02057 -0.41157 -0.02696 -0.40625 -0.03294 -0.40023 C -0.00326 -0.47222 0.07096 -0.64745 0.08997 -0.72014 C 0.1082 -0.78935 0.11601 -0.86597 0.12903 -0.93889 C 0.12448 -0.95046 0.12265 -0.97963 0.11549 -0.97338 C 0.07422 -0.9375 -0.0625 -0.65509 -0.06745 -0.64537 C -0.07227 -0.61597 -0.09297 -0.55694 -0.04948 -0.58403 C 0.02943 -0.63356 0.0401 -0.6794 0.10052 -0.7868 C 0.12747 -0.91852 0.11693 -0.85301 -0.03294 -0.58935 C -0.28138 -0.15254 -0.22865 -0.28009 -0.31641 -0.06134 C -0.30794 -0.10602 -0.30834 -0.10139 -0.3013 -0.17083 C -0.29922 -0.1919 -0.2987 -0.21342 -0.29688 -0.23472 C -0.29466 -0.26065 -0.28047 -0.2912 -0.28933 -0.31204 C -0.29362 -0.32222 -0.31628 -0.20602 -0.31641 -0.20555 C -0.30091 -0.17106 -0.30925 -0.18055 -0.27435 -0.25069 C -0.16563 -0.46967 -0.19466 -0.40694 -0.12604 -0.6669 C -0.12344 -0.68727 -0.11849 -0.70717 -0.11849 -0.72824 C -0.11849 -0.73333 -0.12448 -0.74051 -0.12604 -0.73611 C -0.15847 -0.64004 -0.19388 -0.54514 -0.21602 -0.44004 C -0.21745 -0.4331 -0.2237 -0.41389 -0.22044 -0.41875 C -0.21446 -0.42778 -0.21055 -0.44097 -0.20703 -0.45347 C -0.1931 -0.50162 -0.17982 -0.55023 -0.16797 -0.60023 C -0.15469 -0.65625 -0.14401 -0.71389 -0.13203 -0.77083 C -0.12448 -0.84282 -0.10052 -1.05833 -0.10951 -0.9868 C -0.11042 -0.9787 -0.11055 -0.97037 -0.1125 -0.96273 C -0.33308 -0.08958 -0.25352 -0.49629 -0.35091 0.04514 C -0.35339 0.08357 -0.36354 0.12246 -0.35834 0.15996 C -0.35599 0.17639 -0.34427 0.13542 -0.34037 0.11991 C -0.31511 0.01852 -0.29089 -0.08403 -0.27136 -0.18935 C -0.24597 -0.32708 -0.22748 -0.46852 -0.20547 -0.6081 C -0.19492 -0.74583 -0.18828 -0.88472 -0.17396 -1.02153 C -0.16432 -1.11366 -0.12331 -1.38518 -0.13347 -1.29329 L -0.16797 -0.98148 C -0.16797 -0.98148 -0.20677 -0.63611 -0.16498 -0.54676 C -0.15378 -0.52292 -0.13294 -0.52199 -0.11693 -0.50949 C -0.01784 -0.64167 -0.01862 -0.61875 0.05703 -0.85347 C 0.06758 -0.88611 0.06823 -0.92639 0.07357 -0.96273 C 0.07474 -0.97083 0.07929 -0.99329 0.07656 -0.9868 C 0.07031 -0.97268 0.06758 -0.95486 0.06302 -0.93889 C 0.04492 -0.79699 0.01315 -0.6706 0.04505 -0.52546 C 0.04935 -0.50555 0.06706 -0.50764 0.07799 -0.49884 C 0.11797 -0.51042 0.16054 -0.50602 0.19804 -0.53356 C 0.25221 -0.57315 0.29909 -0.63912 0.34804 -0.69606 C 0.35573 -0.70509 0.37291 -0.74398 0.36758 -0.73079 C 0.3345 -0.65 0.29857 -0.57245 0.26849 -0.48819 C 0.2569 -0.45555 0.25156 -0.41713 0.24297 -0.38148 C 0.26536 -0.37361 0.25416 -0.37407 0.28958 -0.4294 C 0.31159 -0.46389 0.33216 -0.50116 0.35247 -0.53889 C 0.35403 -0.54167 0.37331 -0.58264 0.36002 -0.56273 C 0.31354 -0.49329 0.29974 -0.4743 0.26107 -0.40555 C 0.25729 -0.39884 0.24883 -0.39305 0.25052 -0.38403 C 0.25195 -0.37616 0.25885 -0.39213 0.2625 -0.39745 C 0.32695 -0.49352 0.4026 -0.5706 0.45456 -0.68819 C 0.46549 -0.71296 0.49674 -0.73565 0.4875 -0.76273 C 0.47877 -0.78866 0.46094 -0.72454 0.45 -0.70139 C 0.43633 -0.67268 0.41328 -0.64583 0.41406 -0.6081 C 0.41445 -0.58518 0.43906 -0.6206 0.45156 -0.62685 C 0.56536 -0.77384 0.5431 -0.73194 0.61953 -0.86412 C 0.62083 -0.86643 0.62148 -0.86944 0.62252 -0.87222 C 0.62057 -0.87315 0.6181 -0.87708 0.61653 -0.87477 C 0.55247 -0.7868 0.52318 -0.72754 0.46497 -0.62407 C 0.46302 -0.60903 0.45898 -0.59421 0.45898 -0.5787 C 0.45898 -0.57477 0.46315 -0.57106 0.46497 -0.57338 C 0.48021 -0.59282 0.49258 -0.61875 0.50703 -0.64004 C 0.53359 -0.6794 0.58802 -0.75486 0.58802 -0.75486 C 0.5832 -0.73842 0.46484 -0.36759 0.45156 -0.24537 C 0.44922 -0.22407 0.46732 -0.27917 0.47252 -0.29884 C 0.48893 -0.36042 0.50351 -0.42361 0.51601 -0.48819 C 0.53659 -0.59444 0.55911 -0.70046 0.57148 -0.81088 C 0.57252 -0.81967 0.57383 -0.82847 0.57448 -0.8375 C 0.57474 -0.84028 0.57344 -0.83217 0.57304 -0.8294 C 0.57135 -0.81805 0.57135 -0.80555 0.56849 -0.79491 C 0.56627 -0.78634 0.56211 -0.77963 0.55807 -0.77338 C 0.48815 -0.66782 0.50104 -0.71551 0.45156 -0.57083 C 0.44596 -0.5544 0.4306 -0.50694 0.43958 -0.51736 C 0.46315 -0.5456 0.52552 -0.73634 0.53099 -0.75208 C 0.53398 -0.78055 0.54479 -0.80972 0.53997 -0.8375 C 0.53776 -0.85046 0.52331 -0.83842 0.51758 -0.8294 C 0.45885 -0.7375 0.40143 -0.64259 0.34948 -0.53889 C 0.34153 -0.52268 0.33633 -0.50046 0.32552 -0.49074 C 0.31653 -0.48287 0.33828 -0.51829 0.34349 -0.53356 C 0.36536 -0.59653 0.38711 -0.65995 0.40651 -0.72546 C 0.42005 -0.77129 0.43047 -0.81967 0.44258 -0.8669 C 0.44349 -0.87847 0.44974 -0.91042 0.44557 -0.90139 C 0.3776 -0.75926 0.29831 -0.56991 0.23854 -0.40555 C 0.23372 -0.39213 0.22929 -0.37778 0.22656 -0.36273 C 0.22513 -0.35555 0.23151 -0.37523 0.23398 -0.38148 C 0.23659 -0.40926 0.23737 -0.39768 0.22357 -0.37616 C 0.19831 -0.33657 0.17252 -0.29792 0.147 -0.25879 C 0.14297 -0.25254 0.1388 -0.24676 0.13502 -0.24004 C 0.13255 -0.23565 0.13086 -0.22917 0.12747 -0.22685 C 0.12291 -0.22338 0.11758 -0.22523 0.1125 -0.22407 L 0.08854 -0.21875 L 0.06901 -0.22153 C 0.06445 -0.22477 0.06159 -0.2331 0.05846 -0.24004 C 0.05039 -0.25856 0.05286 -0.27106 0.04049 -0.28819 C 0.03607 -0.29444 0.03255 -0.30486 0.02708 -0.30671 C 0.01953 -0.30949 0.01198 -0.3118 0.00456 -0.31481 C 0.00299 -0.31551 0.00143 -0.31643 -2.5E-6 -0.31736 C -0.00209 -0.31898 -0.00378 -0.32222 -0.00599 -0.32268 C -0.01146 -0.32407 -0.01693 -0.32268 -0.02253 -0.32268 L -0.02097 -0.32801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END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9" y="3124198"/>
            <a:ext cx="4893276" cy="3244455"/>
          </a:xfrm>
          <a:prstGeom prst="rect">
            <a:avLst/>
          </a:prstGeom>
        </p:spPr>
      </p:pic>
      <p:sp>
        <p:nvSpPr>
          <p:cNvPr id="5" name="AutoShape 2" descr="Výsledek obrázku pro GOODBYE"/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40287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71</TotalTime>
  <Words>50</Words>
  <Application>Microsoft Office PowerPoint</Application>
  <PresentationFormat>Širokoúhlá obrazovka</PresentationFormat>
  <Paragraphs>14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 2</vt:lpstr>
      <vt:lpstr>HDOfficeLightV0</vt:lpstr>
      <vt:lpstr>Kondenzační stopa</vt:lpstr>
      <vt:lpstr>Sports of teenagers                   </vt:lpstr>
      <vt:lpstr>Popular sports in czech republic </vt:lpstr>
      <vt:lpstr>IN ZLIN there are POPULAR THeSe SPORT CLUBs</vt:lpstr>
      <vt:lpstr>IN ZLIN there are POPULAR THeSe SPORT CLUBs</vt:lpstr>
      <vt:lpstr>IN ZLIN there are POPULAR THese SPORT CLUBs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of teenagers</dc:title>
  <dc:creator>internet</dc:creator>
  <cp:lastModifiedBy>internet</cp:lastModifiedBy>
  <cp:revision>8</cp:revision>
  <dcterms:created xsi:type="dcterms:W3CDTF">2015-12-10T10:54:51Z</dcterms:created>
  <dcterms:modified xsi:type="dcterms:W3CDTF">2016-01-21T10:59:57Z</dcterms:modified>
</cp:coreProperties>
</file>