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06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6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35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38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4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0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3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5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8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6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8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1348274">
            <a:off x="902651" y="778082"/>
            <a:ext cx="9755187" cy="2766528"/>
          </a:xfrm>
        </p:spPr>
        <p:txBody>
          <a:bodyPr/>
          <a:lstStyle/>
          <a:p>
            <a:r>
              <a:rPr lang="cs-CZ" dirty="0" err="1" smtClean="0"/>
              <a:t>Being</a:t>
            </a:r>
            <a:r>
              <a:rPr lang="cs-CZ" dirty="0" smtClean="0"/>
              <a:t> a TEENAGERS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1339666">
            <a:off x="983939" y="3554635"/>
            <a:ext cx="9755187" cy="550333"/>
          </a:xfrm>
        </p:spPr>
        <p:txBody>
          <a:bodyPr/>
          <a:lstStyle/>
          <a:p>
            <a:r>
              <a:rPr lang="cs-CZ" sz="3600" dirty="0" err="1" smtClean="0"/>
              <a:t>sports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911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12027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In </a:t>
            </a:r>
            <a:r>
              <a:rPr lang="cs-CZ" dirty="0" err="1" smtClean="0"/>
              <a:t>zlín</a:t>
            </a:r>
            <a:r>
              <a:rPr lang="cs-CZ" dirty="0" smtClean="0"/>
              <a:t> are </a:t>
            </a:r>
            <a:r>
              <a:rPr lang="cs-CZ" dirty="0" err="1" smtClean="0"/>
              <a:t>lots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sport </a:t>
            </a:r>
            <a:r>
              <a:rPr lang="cs-CZ" dirty="0" err="1" smtClean="0"/>
              <a:t>clubs</a:t>
            </a:r>
            <a:r>
              <a:rPr lang="cs-CZ" dirty="0" smtClean="0"/>
              <a:t>: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, </a:t>
            </a:r>
            <a:r>
              <a:rPr lang="cs-CZ" dirty="0" err="1" smtClean="0"/>
              <a:t>football</a:t>
            </a:r>
            <a:r>
              <a:rPr lang="cs-CZ" dirty="0" smtClean="0"/>
              <a:t>, basketball, </a:t>
            </a:r>
            <a:r>
              <a:rPr lang="cs-CZ" dirty="0" err="1" smtClean="0"/>
              <a:t>swimming</a:t>
            </a:r>
            <a:r>
              <a:rPr lang="cs-CZ" dirty="0" smtClean="0"/>
              <a:t> and </a:t>
            </a:r>
            <a:r>
              <a:rPr lang="cs-CZ" dirty="0" err="1" smtClean="0"/>
              <a:t>volleyball</a:t>
            </a:r>
            <a:r>
              <a:rPr lang="cs-CZ" dirty="0" smtClean="0"/>
              <a:t> club … .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3040489"/>
            <a:ext cx="2898875" cy="23311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511" y="2339546"/>
            <a:ext cx="2266779" cy="17000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5" y="3634932"/>
            <a:ext cx="2609162" cy="17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Athletic</a:t>
            </a:r>
            <a:r>
              <a:rPr lang="cs-CZ" dirty="0" smtClean="0"/>
              <a:t> club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go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athetic</a:t>
            </a:r>
            <a:r>
              <a:rPr lang="cs-CZ" dirty="0" smtClean="0"/>
              <a:t> club.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older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</a:t>
            </a:r>
            <a:r>
              <a:rPr lang="cs-CZ" dirty="0" smtClean="0"/>
              <a:t> </a:t>
            </a:r>
            <a:r>
              <a:rPr lang="cs-CZ" dirty="0" smtClean="0"/>
              <a:t>10-20 </a:t>
            </a:r>
            <a:r>
              <a:rPr lang="cs-CZ" dirty="0" err="1" smtClean="0"/>
              <a:t>peoples</a:t>
            </a:r>
            <a:r>
              <a:rPr lang="cs-CZ" dirty="0" smtClean="0"/>
              <a:t>, in </a:t>
            </a:r>
            <a:r>
              <a:rPr lang="cs-CZ" dirty="0" err="1" smtClean="0"/>
              <a:t>younger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smtClean="0"/>
              <a:t>20-30 </a:t>
            </a:r>
            <a:r>
              <a:rPr lang="cs-CZ" dirty="0" err="1" smtClean="0"/>
              <a:t>peoples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Trainings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coaches</a:t>
            </a:r>
            <a:r>
              <a:rPr lang="cs-CZ" dirty="0" smtClean="0"/>
              <a:t> </a:t>
            </a:r>
            <a:r>
              <a:rPr lang="cs-CZ" dirty="0" smtClean="0"/>
              <a:t>are </a:t>
            </a:r>
            <a:r>
              <a:rPr lang="cs-CZ" dirty="0" err="1" smtClean="0"/>
              <a:t>good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29" y="685800"/>
            <a:ext cx="3179680" cy="23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32240" y="3398997"/>
            <a:ext cx="6145427" cy="1931955"/>
          </a:xfrm>
        </p:spPr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team </a:t>
            </a:r>
            <a:r>
              <a:rPr lang="cs-CZ" dirty="0" err="1" smtClean="0"/>
              <a:t>is</a:t>
            </a:r>
            <a:r>
              <a:rPr lang="cs-CZ" dirty="0" smtClean="0"/>
              <a:t>  </a:t>
            </a:r>
            <a:r>
              <a:rPr lang="cs-CZ" sz="3200" dirty="0" err="1" smtClean="0">
                <a:solidFill>
                  <a:srgbClr val="FFFF00"/>
                </a:solidFill>
              </a:rPr>
              <a:t>psg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zlin</a:t>
            </a:r>
            <a:r>
              <a:rPr lang="cs-CZ" sz="2400" dirty="0" smtClean="0"/>
              <a:t>.</a:t>
            </a:r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won</a:t>
            </a:r>
            <a:r>
              <a:rPr lang="cs-CZ" dirty="0" smtClean="0"/>
              <a:t> in 2013/14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974051"/>
            <a:ext cx="2877837" cy="2877837"/>
          </a:xfrm>
          <a:prstGeom prst="rect">
            <a:avLst/>
          </a:prstGeom>
        </p:spPr>
      </p:pic>
      <p:pic>
        <p:nvPicPr>
          <p:cNvPr id="1026" name="Picture 2" descr="http://media.regionycr.cz/articles/n/2013-02-01_10-46-05_Hokejiste-PSG-Zlin-porada-pred-buly_z-Regiony-CR-Jan-Bel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07" y="529873"/>
            <a:ext cx="4342284" cy="24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Swimming</a:t>
            </a:r>
            <a:r>
              <a:rPr lang="cs-CZ" dirty="0" smtClean="0"/>
              <a:t> in </a:t>
            </a:r>
            <a:r>
              <a:rPr lang="cs-CZ" dirty="0" err="1" smtClean="0"/>
              <a:t>zlin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98007" y="4145116"/>
            <a:ext cx="10394707" cy="1487112"/>
          </a:xfrm>
        </p:spPr>
        <p:txBody>
          <a:bodyPr>
            <a:normAutofit/>
          </a:bodyPr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swimming</a:t>
            </a:r>
            <a:r>
              <a:rPr lang="cs-CZ" dirty="0" smtClean="0"/>
              <a:t> pool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big 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smtClean="0"/>
              <a:t>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athletic</a:t>
            </a:r>
            <a:r>
              <a:rPr lang="cs-CZ" dirty="0" smtClean="0"/>
              <a:t> </a:t>
            </a:r>
            <a:r>
              <a:rPr lang="cs-CZ" dirty="0" smtClean="0"/>
              <a:t>stadium.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688" y="872106"/>
            <a:ext cx="4702004" cy="17867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765487"/>
            <a:ext cx="2729330" cy="20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994" y="1560306"/>
            <a:ext cx="2694076" cy="256537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98" y="1042578"/>
            <a:ext cx="5397036" cy="3600835"/>
          </a:xfrm>
          <a:prstGeom prst="rect">
            <a:avLst/>
          </a:prstGeom>
        </p:spPr>
      </p:pic>
      <p:pic>
        <p:nvPicPr>
          <p:cNvPr id="17" name="Picture 4" descr="http://orig01.deviantart.net/a688/f/2014/357/f/a/troll_head_by_imfanof-d8axvx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39" y="1961398"/>
            <a:ext cx="1801957" cy="1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96</TotalTime>
  <Words>96</Words>
  <Application>Microsoft Office PowerPoint</Application>
  <PresentationFormat>Širokoúhlá obrazovka</PresentationFormat>
  <Paragraphs>14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Impact</vt:lpstr>
      <vt:lpstr>Hlavní událost</vt:lpstr>
      <vt:lpstr>Being a TEENAGERS </vt:lpstr>
      <vt:lpstr>SPORTS</vt:lpstr>
      <vt:lpstr>Athletic club</vt:lpstr>
      <vt:lpstr>Ice hockey</vt:lpstr>
      <vt:lpstr>Swimming in zlin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TEENAGERS</dc:title>
  <dc:creator>internet</dc:creator>
  <cp:lastModifiedBy>internet</cp:lastModifiedBy>
  <cp:revision>9</cp:revision>
  <dcterms:created xsi:type="dcterms:W3CDTF">2015-12-08T07:06:30Z</dcterms:created>
  <dcterms:modified xsi:type="dcterms:W3CDTF">2016-01-19T07:31:57Z</dcterms:modified>
</cp:coreProperties>
</file>