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1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7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4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9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8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0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8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8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F010-98E5-402E-8832-8BE9954BFE0A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6091-850E-448B-9F8E-BBB5A7372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2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Teenager‘s</a:t>
            </a:r>
            <a:r>
              <a:rPr lang="cs-CZ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cs-CZ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holiday</a:t>
            </a:r>
            <a:endParaRPr lang="cs-CZ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0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Holiday</a:t>
            </a:r>
            <a:r>
              <a:rPr lang="cs-CZ" sz="48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in </a:t>
            </a:r>
            <a:r>
              <a:rPr lang="cs-CZ" sz="48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Zlin</a:t>
            </a:r>
            <a:endParaRPr lang="cs-CZ" sz="4800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to </a:t>
            </a:r>
            <a:r>
              <a:rPr lang="cs-CZ" dirty="0" err="1" smtClean="0"/>
              <a:t>spend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on </a:t>
            </a:r>
            <a:r>
              <a:rPr lang="cs-CZ" dirty="0" err="1" smtClean="0"/>
              <a:t>holiday</a:t>
            </a:r>
            <a:r>
              <a:rPr lang="cs-CZ" dirty="0" smtClean="0"/>
              <a:t>:</a:t>
            </a:r>
          </a:p>
          <a:p>
            <a:r>
              <a:rPr lang="cs-CZ" dirty="0" smtClean="0"/>
              <a:t>Zoo </a:t>
            </a:r>
            <a:r>
              <a:rPr lang="cs-CZ" dirty="0" err="1" smtClean="0"/>
              <a:t>Zlin</a:t>
            </a:r>
            <a:endParaRPr lang="cs-CZ" dirty="0" smtClean="0"/>
          </a:p>
          <a:p>
            <a:r>
              <a:rPr lang="cs-CZ" dirty="0" smtClean="0"/>
              <a:t>Shopping </a:t>
            </a:r>
            <a:r>
              <a:rPr lang="cs-CZ" dirty="0" err="1" smtClean="0"/>
              <a:t>centres</a:t>
            </a:r>
            <a:endParaRPr lang="cs-CZ" dirty="0" smtClean="0"/>
          </a:p>
          <a:p>
            <a:r>
              <a:rPr lang="cs-CZ" dirty="0" err="1" smtClean="0"/>
              <a:t>Cinema</a:t>
            </a:r>
            <a:endParaRPr lang="cs-CZ" dirty="0" smtClean="0"/>
          </a:p>
          <a:p>
            <a:r>
              <a:rPr lang="cs-CZ" dirty="0" err="1" smtClean="0"/>
              <a:t>Swimming</a:t>
            </a:r>
            <a:r>
              <a:rPr lang="cs-CZ" dirty="0" smtClean="0"/>
              <a:t> pool</a:t>
            </a:r>
          </a:p>
          <a:p>
            <a:r>
              <a:rPr lang="cs-CZ" dirty="0" smtClean="0"/>
              <a:t>Park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93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Zoo </a:t>
            </a:r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Zlin</a:t>
            </a:r>
            <a:endParaRPr lang="cs-CZ" sz="4000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go to zoo on </a:t>
            </a:r>
            <a:r>
              <a:rPr lang="cs-CZ" dirty="0" err="1" smtClean="0"/>
              <a:t>holiday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so </a:t>
            </a:r>
            <a:r>
              <a:rPr lang="cs-CZ" dirty="0" err="1" smtClean="0"/>
              <a:t>beautiful</a:t>
            </a:r>
            <a:r>
              <a:rPr lang="cs-CZ" dirty="0"/>
              <a:t> </a:t>
            </a:r>
            <a:r>
              <a:rPr lang="cs-CZ" dirty="0" smtClean="0"/>
              <a:t>and big.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smtClean="0"/>
              <a:t>most </a:t>
            </a:r>
            <a:r>
              <a:rPr lang="cs-CZ" dirty="0" err="1" smtClean="0"/>
              <a:t>visited</a:t>
            </a:r>
            <a:r>
              <a:rPr lang="cs-CZ" dirty="0" smtClean="0"/>
              <a:t> zoo in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/>
              <a:t>R</a:t>
            </a:r>
            <a:r>
              <a:rPr lang="cs-CZ" dirty="0" smtClean="0"/>
              <a:t>epublic</a:t>
            </a:r>
            <a:r>
              <a:rPr lang="cs-CZ" dirty="0" smtClean="0"/>
              <a:t>.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 are </a:t>
            </a:r>
            <a:r>
              <a:rPr lang="cs-CZ" dirty="0" err="1" smtClean="0"/>
              <a:t>meerkats</a:t>
            </a:r>
            <a:r>
              <a:rPr lang="cs-CZ" dirty="0" smtClean="0"/>
              <a:t> and </a:t>
            </a:r>
            <a:r>
              <a:rPr lang="cs-CZ" dirty="0" err="1" smtClean="0"/>
              <a:t>rays</a:t>
            </a:r>
            <a:r>
              <a:rPr lang="cs-CZ" dirty="0" smtClean="0"/>
              <a:t>.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thing</a:t>
            </a:r>
            <a:r>
              <a:rPr lang="cs-CZ" dirty="0" smtClean="0"/>
              <a:t> in zoo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ice-cream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937">
            <a:off x="392300" y="3797282"/>
            <a:ext cx="3367277" cy="2235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770">
            <a:off x="8831947" y="3909732"/>
            <a:ext cx="3028572" cy="2010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78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Shopping </a:t>
            </a:r>
            <a:r>
              <a:rPr lang="cs-CZ" sz="4000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centres</a:t>
            </a:r>
            <a:endParaRPr lang="cs-CZ" sz="4000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Zlin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smtClean="0"/>
              <a:t>are 3 shopping </a:t>
            </a:r>
            <a:r>
              <a:rPr lang="cs-CZ" dirty="0" err="1" smtClean="0"/>
              <a:t>centres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names</a:t>
            </a:r>
            <a:r>
              <a:rPr lang="cs-CZ" dirty="0" smtClean="0"/>
              <a:t> are </a:t>
            </a:r>
            <a:r>
              <a:rPr lang="cs-CZ" dirty="0" err="1" smtClean="0"/>
              <a:t>Cepkov</a:t>
            </a:r>
            <a:r>
              <a:rPr lang="cs-CZ" dirty="0" smtClean="0"/>
              <a:t>, </a:t>
            </a:r>
            <a:r>
              <a:rPr lang="cs-CZ" dirty="0" err="1" smtClean="0"/>
              <a:t>Centro</a:t>
            </a:r>
            <a:r>
              <a:rPr lang="cs-CZ" dirty="0" smtClean="0"/>
              <a:t> </a:t>
            </a:r>
            <a:r>
              <a:rPr lang="cs-CZ" dirty="0" err="1" smtClean="0"/>
              <a:t>Zlin</a:t>
            </a:r>
            <a:r>
              <a:rPr lang="cs-CZ" dirty="0" smtClean="0"/>
              <a:t> and </a:t>
            </a:r>
            <a:r>
              <a:rPr lang="cs-CZ" dirty="0" err="1" smtClean="0"/>
              <a:t>Golden</a:t>
            </a:r>
            <a:r>
              <a:rPr lang="cs-CZ" dirty="0" smtClean="0"/>
              <a:t> Apple. </a:t>
            </a:r>
            <a:r>
              <a:rPr lang="cs-CZ" dirty="0" err="1" smtClean="0"/>
              <a:t>Biggest</a:t>
            </a:r>
            <a:r>
              <a:rPr lang="cs-CZ" dirty="0" smtClean="0"/>
              <a:t> centre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Centro</a:t>
            </a:r>
            <a:r>
              <a:rPr lang="cs-CZ" dirty="0" smtClean="0"/>
              <a:t> </a:t>
            </a:r>
            <a:r>
              <a:rPr lang="cs-CZ" dirty="0" err="1" smtClean="0"/>
              <a:t>Zlin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i="1" u="sng" dirty="0" err="1" smtClean="0"/>
              <a:t>Cepkov</a:t>
            </a:r>
            <a:r>
              <a:rPr lang="cs-CZ" dirty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. </a:t>
            </a:r>
            <a:r>
              <a:rPr lang="cs-CZ" dirty="0" err="1" smtClean="0"/>
              <a:t>Clothes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, supermarket,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…</a:t>
            </a:r>
            <a:r>
              <a:rPr lang="cs-CZ" i="1" u="sng" dirty="0" smtClean="0"/>
              <a:t/>
            </a:r>
            <a:br>
              <a:rPr lang="cs-CZ" i="1" u="sng" dirty="0" smtClean="0"/>
            </a:br>
            <a:r>
              <a:rPr lang="cs-CZ" i="1" u="sng" dirty="0" err="1" smtClean="0"/>
              <a:t>Centro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Zlin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Malenovice. Malenovice </a:t>
            </a:r>
            <a:r>
              <a:rPr lang="cs-CZ" dirty="0" err="1" smtClean="0"/>
              <a:t>is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Zlin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i="1" u="sng" dirty="0" err="1" smtClean="0"/>
              <a:t>Golden</a:t>
            </a:r>
            <a:r>
              <a:rPr lang="cs-CZ" i="1" u="sng" dirty="0" smtClean="0"/>
              <a:t> Apple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favourite</a:t>
            </a:r>
            <a:r>
              <a:rPr lang="cs-CZ" dirty="0" smtClean="0"/>
              <a:t> shopping centre.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cinemas</a:t>
            </a:r>
            <a:r>
              <a:rPr lang="cs-CZ" dirty="0" smtClean="0"/>
              <a:t> (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2D and 3D and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5D), </a:t>
            </a:r>
            <a:r>
              <a:rPr lang="cs-CZ" dirty="0" err="1" smtClean="0"/>
              <a:t>clothes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 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H&amp;M) </a:t>
            </a:r>
            <a:r>
              <a:rPr lang="cs-CZ" dirty="0" err="1" smtClean="0"/>
              <a:t>etc</a:t>
            </a:r>
            <a:r>
              <a:rPr lang="cs-CZ" dirty="0" smtClean="0"/>
              <a:t>. In </a:t>
            </a:r>
            <a:r>
              <a:rPr lang="cs-CZ" dirty="0" err="1" smtClean="0"/>
              <a:t>this</a:t>
            </a:r>
            <a:r>
              <a:rPr lang="cs-CZ" dirty="0" smtClean="0"/>
              <a:t> centre are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miniconcerts</a:t>
            </a:r>
            <a:r>
              <a:rPr lang="cs-CZ" dirty="0"/>
              <a:t>, </a:t>
            </a:r>
            <a:r>
              <a:rPr lang="cs-CZ" dirty="0" err="1" smtClean="0"/>
              <a:t>autographing</a:t>
            </a:r>
            <a:r>
              <a:rPr lang="cs-CZ" dirty="0" smtClean="0"/>
              <a:t>…</a:t>
            </a:r>
            <a:endParaRPr lang="cs-CZ" i="1" u="sng" dirty="0" smtClean="0"/>
          </a:p>
          <a:p>
            <a:pPr marL="0" indent="0">
              <a:buNone/>
            </a:pPr>
            <a:r>
              <a:rPr lang="cs-CZ" i="1" dirty="0" smtClean="0"/>
              <a:t>                           </a:t>
            </a:r>
            <a:r>
              <a:rPr lang="cs-CZ" sz="1050" i="1" dirty="0" err="1" smtClean="0"/>
              <a:t>This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photo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is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from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autographing</a:t>
            </a:r>
            <a:r>
              <a:rPr lang="cs-CZ" sz="1050" i="1" dirty="0"/>
              <a:t/>
            </a:r>
            <a:br>
              <a:rPr lang="cs-CZ" sz="1050" i="1" dirty="0"/>
            </a:br>
            <a:r>
              <a:rPr lang="cs-CZ" sz="1050" i="1" dirty="0" smtClean="0"/>
              <a:t>                                                                         </a:t>
            </a:r>
            <a:r>
              <a:rPr lang="cs-CZ" sz="1050" i="1" dirty="0" err="1" smtClean="0"/>
              <a:t>of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czech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group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called</a:t>
            </a:r>
            <a:r>
              <a:rPr lang="cs-CZ" sz="1050" i="1" dirty="0" smtClean="0"/>
              <a:t> Slza.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8" y="5253985"/>
            <a:ext cx="1977081" cy="1482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844">
            <a:off x="9119287" y="5053246"/>
            <a:ext cx="2332836" cy="1455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53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Cinema</a:t>
            </a:r>
            <a:endParaRPr lang="cs-CZ" sz="4000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There</a:t>
            </a:r>
            <a:r>
              <a:rPr lang="cs-CZ" dirty="0"/>
              <a:t> are 3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cinemas</a:t>
            </a:r>
            <a:r>
              <a:rPr lang="cs-CZ" dirty="0"/>
              <a:t> and 1 </a:t>
            </a:r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 smtClean="0"/>
              <a:t>theater</a:t>
            </a:r>
            <a:r>
              <a:rPr lang="cs-CZ" dirty="0" smtClean="0"/>
              <a:t>.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are in </a:t>
            </a:r>
            <a:r>
              <a:rPr lang="cs-CZ" dirty="0" err="1" smtClean="0"/>
              <a:t>Golden</a:t>
            </a:r>
            <a:r>
              <a:rPr lang="cs-CZ" dirty="0" smtClean="0"/>
              <a:t> Apple.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cinema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Films</a:t>
            </a:r>
            <a:r>
              <a:rPr lang="cs-CZ" dirty="0" smtClean="0"/>
              <a:t> are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smtClean="0"/>
              <a:t>50 </a:t>
            </a:r>
            <a:r>
              <a:rPr lang="cs-CZ" dirty="0" err="1" smtClean="0"/>
              <a:t>crowns</a:t>
            </a:r>
            <a:r>
              <a:rPr lang="cs-CZ" dirty="0" smtClean="0"/>
              <a:t> (</a:t>
            </a:r>
            <a:r>
              <a:rPr lang="cs-CZ" dirty="0" err="1" smtClean="0"/>
              <a:t>almost</a:t>
            </a:r>
            <a:r>
              <a:rPr lang="cs-CZ" dirty="0" smtClean="0"/>
              <a:t> 2 </a:t>
            </a:r>
            <a:r>
              <a:rPr lang="cs-CZ" dirty="0" err="1" smtClean="0"/>
              <a:t>euros</a:t>
            </a:r>
            <a:r>
              <a:rPr lang="cs-CZ" dirty="0" smtClean="0"/>
              <a:t>) and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cinemas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sometimes</a:t>
            </a:r>
            <a:r>
              <a:rPr lang="cs-CZ" dirty="0"/>
              <a:t> </a:t>
            </a:r>
            <a:r>
              <a:rPr lang="cs-CZ" dirty="0" smtClean="0"/>
              <a:t>public </a:t>
            </a:r>
            <a:r>
              <a:rPr lang="cs-CZ" dirty="0" err="1" smtClean="0"/>
              <a:t>events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CineTube</a:t>
            </a:r>
            <a:r>
              <a:rPr lang="cs-CZ" dirty="0" smtClean="0"/>
              <a:t>. </a:t>
            </a:r>
            <a:r>
              <a:rPr lang="cs-CZ" dirty="0" err="1" smtClean="0"/>
              <a:t>CineTube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/>
              <a:t> </a:t>
            </a:r>
            <a:r>
              <a:rPr lang="cs-CZ" dirty="0" err="1" smtClean="0"/>
              <a:t>event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youtubers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Swimming pool</a:t>
            </a:r>
            <a:endParaRPr lang="cs-CZ" sz="4000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go </a:t>
            </a:r>
            <a:r>
              <a:rPr lang="cs-CZ" dirty="0" err="1" smtClean="0"/>
              <a:t>swimming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pools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go: aquapark, sport </a:t>
            </a:r>
            <a:r>
              <a:rPr lang="cs-CZ" dirty="0" err="1" smtClean="0"/>
              <a:t>spa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swimming</a:t>
            </a:r>
            <a:r>
              <a:rPr lang="cs-CZ" dirty="0" smtClean="0"/>
              <a:t> pool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in </a:t>
            </a:r>
            <a:r>
              <a:rPr lang="cs-CZ" dirty="0" err="1" smtClean="0"/>
              <a:t>backround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2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Park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go </a:t>
            </a:r>
            <a:r>
              <a:rPr lang="cs-CZ" dirty="0" err="1" smtClean="0"/>
              <a:t>sometimes</a:t>
            </a:r>
            <a:r>
              <a:rPr lang="cs-CZ" dirty="0" smtClean="0"/>
              <a:t> shopping and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food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</a:t>
            </a:r>
            <a:r>
              <a:rPr lang="cs-CZ" dirty="0" err="1" smtClean="0"/>
              <a:t>m</a:t>
            </a:r>
            <a:r>
              <a:rPr lang="cs-CZ" dirty="0" smtClean="0"/>
              <a:t>, </a:t>
            </a:r>
            <a:r>
              <a:rPr lang="cs-CZ" dirty="0" err="1" smtClean="0"/>
              <a:t>fries</a:t>
            </a:r>
            <a:r>
              <a:rPr lang="cs-CZ" dirty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pizza.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go to park and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Our</a:t>
            </a:r>
            <a:r>
              <a:rPr lang="cs-CZ" dirty="0" smtClean="0"/>
              <a:t> p</a:t>
            </a:r>
            <a:r>
              <a:rPr lang="cs-CZ" dirty="0" smtClean="0"/>
              <a:t>ark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and </a:t>
            </a:r>
            <a:r>
              <a:rPr lang="cs-CZ" dirty="0" err="1" smtClean="0"/>
              <a:t>it</a:t>
            </a:r>
            <a:r>
              <a:rPr lang="cs-CZ" dirty="0" err="1" smtClean="0"/>
              <a:t>´s</a:t>
            </a:r>
            <a:r>
              <a:rPr lang="cs-CZ" dirty="0" smtClean="0"/>
              <a:t> very nice.</a:t>
            </a:r>
          </a:p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park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playground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8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Holiday</a:t>
            </a:r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in </a:t>
            </a:r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abroad</a:t>
            </a:r>
            <a:endParaRPr lang="cs-CZ" sz="4000" b="1" dirty="0"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Czech </a:t>
            </a:r>
            <a:r>
              <a:rPr lang="cs-CZ" dirty="0" err="1" smtClean="0"/>
              <a:t>teenagers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go </a:t>
            </a:r>
            <a:r>
              <a:rPr lang="cs-CZ" dirty="0" err="1" smtClean="0"/>
              <a:t>abroad</a:t>
            </a:r>
            <a:r>
              <a:rPr lang="cs-CZ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holiday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popular</a:t>
            </a:r>
            <a:r>
              <a:rPr lang="cs-CZ" dirty="0" smtClean="0"/>
              <a:t> </a:t>
            </a:r>
            <a:r>
              <a:rPr lang="cs-CZ" dirty="0" err="1" smtClean="0"/>
              <a:t>destination</a:t>
            </a:r>
            <a:r>
              <a:rPr lang="cs-CZ" dirty="0" smtClean="0"/>
              <a:t> are:</a:t>
            </a:r>
          </a:p>
          <a:p>
            <a:r>
              <a:rPr lang="cs-CZ" dirty="0" err="1" smtClean="0"/>
              <a:t>Croatia</a:t>
            </a:r>
            <a:endParaRPr lang="cs-CZ" dirty="0" smtClean="0"/>
          </a:p>
          <a:p>
            <a:r>
              <a:rPr lang="cs-CZ" dirty="0" smtClean="0"/>
              <a:t>Italy</a:t>
            </a:r>
          </a:p>
          <a:p>
            <a:r>
              <a:rPr lang="cs-CZ" dirty="0" err="1" smtClean="0"/>
              <a:t>Bulgaria</a:t>
            </a:r>
            <a:endParaRPr lang="cs-CZ" dirty="0" smtClean="0"/>
          </a:p>
          <a:p>
            <a:r>
              <a:rPr lang="cs-CZ" dirty="0" err="1" smtClean="0"/>
              <a:t>Greece</a:t>
            </a:r>
            <a:endParaRPr lang="cs-CZ" dirty="0"/>
          </a:p>
          <a:p>
            <a:r>
              <a:rPr lang="cs-CZ" dirty="0" err="1" smtClean="0"/>
              <a:t>Spain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5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What</a:t>
            </a:r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we</a:t>
            </a:r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do on </a:t>
            </a:r>
            <a:r>
              <a:rPr lang="cs-CZ" sz="4000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holiday</a:t>
            </a:r>
            <a:r>
              <a:rPr lang="cs-CZ" sz="40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? </a:t>
            </a:r>
            <a:r>
              <a:rPr lang="cs-CZ" sz="4000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How</a:t>
            </a:r>
            <a:r>
              <a:rPr lang="cs-CZ" sz="40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long </a:t>
            </a:r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we</a:t>
            </a:r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go </a:t>
            </a:r>
            <a:r>
              <a:rPr lang="cs-CZ" sz="4000" b="1" dirty="0" err="1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there</a:t>
            </a:r>
            <a:r>
              <a:rPr lang="cs-CZ" sz="4000" b="1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Teenagers</a:t>
            </a:r>
            <a:r>
              <a:rPr lang="cs-CZ" dirty="0"/>
              <a:t> </a:t>
            </a:r>
            <a:r>
              <a:rPr lang="cs-CZ" dirty="0" smtClean="0"/>
              <a:t>go shopping on </a:t>
            </a:r>
            <a:r>
              <a:rPr lang="cs-CZ" dirty="0" err="1" smtClean="0"/>
              <a:t>holiday</a:t>
            </a:r>
            <a:r>
              <a:rPr lang="cs-CZ" dirty="0" smtClean="0"/>
              <a:t>-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souvenirs</a:t>
            </a:r>
            <a:r>
              <a:rPr lang="cs-CZ" dirty="0" smtClean="0"/>
              <a:t>, food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Czech Republic.</a:t>
            </a:r>
          </a:p>
          <a:p>
            <a:pPr marL="0" indent="0">
              <a:buNone/>
            </a:pP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love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/>
              <a:t>lots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photos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on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networks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about</a:t>
            </a:r>
            <a:r>
              <a:rPr lang="cs-CZ" dirty="0"/>
              <a:t> 1 </a:t>
            </a:r>
            <a:r>
              <a:rPr lang="cs-CZ" dirty="0" err="1"/>
              <a:t>or</a:t>
            </a:r>
            <a:r>
              <a:rPr lang="cs-CZ" dirty="0"/>
              <a:t> 2 </a:t>
            </a:r>
            <a:r>
              <a:rPr lang="cs-CZ" dirty="0" err="1"/>
              <a:t>weeks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go by </a:t>
            </a:r>
            <a:r>
              <a:rPr lang="cs-CZ" dirty="0" smtClean="0"/>
              <a:t>car </a:t>
            </a:r>
            <a:r>
              <a:rPr lang="cs-CZ" dirty="0" err="1" smtClean="0"/>
              <a:t>or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airplane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(by car)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Croatia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go </a:t>
            </a:r>
            <a:r>
              <a:rPr lang="cs-CZ" dirty="0" err="1" smtClean="0"/>
              <a:t>about</a:t>
            </a:r>
            <a:r>
              <a:rPr lang="cs-CZ" dirty="0" smtClean="0"/>
              <a:t> 9 </a:t>
            </a:r>
            <a:r>
              <a:rPr lang="cs-CZ" dirty="0" err="1" smtClean="0"/>
              <a:t>hours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/>
              <a:t>To Italy </a:t>
            </a:r>
            <a:r>
              <a:rPr lang="cs-CZ" dirty="0" err="1" smtClean="0"/>
              <a:t>we</a:t>
            </a:r>
            <a:r>
              <a:rPr lang="cs-CZ" dirty="0" smtClean="0"/>
              <a:t> go </a:t>
            </a:r>
            <a:r>
              <a:rPr lang="cs-CZ" dirty="0" err="1" smtClean="0"/>
              <a:t>about</a:t>
            </a:r>
            <a:r>
              <a:rPr lang="cs-CZ" dirty="0" smtClean="0"/>
              <a:t> 15 </a:t>
            </a:r>
            <a:r>
              <a:rPr lang="cs-CZ" dirty="0" err="1" smtClean="0"/>
              <a:t>hours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go </a:t>
            </a:r>
            <a:r>
              <a:rPr lang="cs-CZ" dirty="0" err="1" smtClean="0"/>
              <a:t>about</a:t>
            </a:r>
            <a:r>
              <a:rPr lang="cs-CZ" dirty="0" smtClean="0"/>
              <a:t> 16 </a:t>
            </a:r>
            <a:r>
              <a:rPr lang="cs-CZ" dirty="0" err="1" smtClean="0"/>
              <a:t>hours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Spain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go </a:t>
            </a:r>
            <a:r>
              <a:rPr lang="cs-CZ" dirty="0" err="1" smtClean="0"/>
              <a:t>about</a:t>
            </a:r>
            <a:r>
              <a:rPr lang="cs-CZ" dirty="0" smtClean="0"/>
              <a:t> 25 </a:t>
            </a:r>
            <a:r>
              <a:rPr lang="cs-CZ" dirty="0" err="1" smtClean="0"/>
              <a:t>hours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578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302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Batang</vt:lpstr>
      <vt:lpstr>Aharoni</vt:lpstr>
      <vt:lpstr>Arial</vt:lpstr>
      <vt:lpstr>Calibri</vt:lpstr>
      <vt:lpstr>Calibri Light</vt:lpstr>
      <vt:lpstr>Motiv Office</vt:lpstr>
      <vt:lpstr>Teenager‘s holiday</vt:lpstr>
      <vt:lpstr>Holiday in Zlin</vt:lpstr>
      <vt:lpstr>Zoo Zlin</vt:lpstr>
      <vt:lpstr>Shopping centres</vt:lpstr>
      <vt:lpstr>Cinema</vt:lpstr>
      <vt:lpstr>Swimming pool</vt:lpstr>
      <vt:lpstr>Park</vt:lpstr>
      <vt:lpstr>Holiday in abroad</vt:lpstr>
      <vt:lpstr>What we do on holiday? How long we go there?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Teenager‘s holiday</dc:title>
  <dc:creator>internet</dc:creator>
  <cp:lastModifiedBy>internet</cp:lastModifiedBy>
  <cp:revision>23</cp:revision>
  <dcterms:created xsi:type="dcterms:W3CDTF">2015-12-08T07:20:13Z</dcterms:created>
  <dcterms:modified xsi:type="dcterms:W3CDTF">2016-01-19T07:32:56Z</dcterms:modified>
</cp:coreProperties>
</file>