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5" r:id="rId1"/>
  </p:sldMasterIdLst>
  <p:sldIdLst>
    <p:sldId id="256" r:id="rId2"/>
    <p:sldId id="257" r:id="rId3"/>
    <p:sldId id="258" r:id="rId4"/>
    <p:sldId id="259" r:id="rId5"/>
    <p:sldId id="260" r:id="rId6"/>
    <p:sldId id="262" r:id="rId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cs-CZ" smtClean="0"/>
              <a:t>Kliknutím lze upravit styl.</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EDAAD2F2-CBED-4C1B-9D98-EE42DBCC06AE}" type="datetimeFigureOut">
              <a:rPr lang="cs-CZ" smtClean="0"/>
              <a:t>21. 1. 2016</a:t>
            </a:fld>
            <a:endParaRPr lang="cs-CZ"/>
          </a:p>
        </p:txBody>
      </p:sp>
      <p:sp>
        <p:nvSpPr>
          <p:cNvPr id="5" name="Footer Placeholder 4"/>
          <p:cNvSpPr>
            <a:spLocks noGrp="1"/>
          </p:cNvSpPr>
          <p:nvPr>
            <p:ph type="ftr" sz="quarter" idx="11"/>
          </p:nvPr>
        </p:nvSpPr>
        <p:spPr>
          <a:xfrm>
            <a:off x="1371600" y="4323845"/>
            <a:ext cx="6400800" cy="365125"/>
          </a:xfrm>
        </p:spPr>
        <p:txBody>
          <a:bodyPr/>
          <a:lstStyle/>
          <a:p>
            <a:endParaRPr lang="cs-CZ"/>
          </a:p>
        </p:txBody>
      </p:sp>
      <p:sp>
        <p:nvSpPr>
          <p:cNvPr id="6" name="Slide Number Placeholder 5"/>
          <p:cNvSpPr>
            <a:spLocks noGrp="1"/>
          </p:cNvSpPr>
          <p:nvPr>
            <p:ph type="sldNum" sz="quarter" idx="12"/>
          </p:nvPr>
        </p:nvSpPr>
        <p:spPr>
          <a:xfrm>
            <a:off x="8077200" y="1430866"/>
            <a:ext cx="2743200" cy="365125"/>
          </a:xfrm>
        </p:spPr>
        <p:txBody>
          <a:bodyPr/>
          <a:lstStyle/>
          <a:p>
            <a:fld id="{12EBB22F-4509-4045-A988-F5144334F326}" type="slidenum">
              <a:rPr lang="cs-CZ" smtClean="0"/>
              <a:t>‹#›</a:t>
            </a:fld>
            <a:endParaRPr lang="cs-CZ"/>
          </a:p>
        </p:txBody>
      </p:sp>
    </p:spTree>
    <p:extLst>
      <p:ext uri="{BB962C8B-B14F-4D97-AF65-F5344CB8AC3E}">
        <p14:creationId xmlns:p14="http://schemas.microsoft.com/office/powerpoint/2010/main" val="4210423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EDAAD2F2-CBED-4C1B-9D98-EE42DBCC06AE}" type="datetimeFigureOut">
              <a:rPr lang="cs-CZ" smtClean="0"/>
              <a:t>21. 1. 2016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2EBB22F-4509-4045-A988-F5144334F326}" type="slidenum">
              <a:rPr lang="cs-CZ" smtClean="0"/>
              <a:t>‹#›</a:t>
            </a:fld>
            <a:endParaRPr lang="cs-CZ"/>
          </a:p>
        </p:txBody>
      </p:sp>
    </p:spTree>
    <p:extLst>
      <p:ext uri="{BB962C8B-B14F-4D97-AF65-F5344CB8AC3E}">
        <p14:creationId xmlns:p14="http://schemas.microsoft.com/office/powerpoint/2010/main" val="3962665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Název a popisek">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cs-CZ" smtClean="0"/>
              <a:t>Kliknutím lze upravit styl.</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DAAD2F2-CBED-4C1B-9D98-EE42DBCC06AE}" type="datetimeFigureOut">
              <a:rPr lang="cs-CZ" smtClean="0"/>
              <a:t>21. 1. 2016</a:t>
            </a:fld>
            <a:endParaRPr lang="cs-CZ"/>
          </a:p>
        </p:txBody>
      </p:sp>
      <p:sp>
        <p:nvSpPr>
          <p:cNvPr id="6" name="Footer Placeholder 5"/>
          <p:cNvSpPr>
            <a:spLocks noGrp="1"/>
          </p:cNvSpPr>
          <p:nvPr>
            <p:ph type="ftr" sz="quarter" idx="11"/>
          </p:nvPr>
        </p:nvSpPr>
        <p:spPr>
          <a:xfrm>
            <a:off x="685800" y="379941"/>
            <a:ext cx="6991492" cy="365125"/>
          </a:xfrm>
        </p:spPr>
        <p:txBody>
          <a:bodyPr/>
          <a:lstStyle/>
          <a:p>
            <a:endParaRPr lang="cs-CZ"/>
          </a:p>
        </p:txBody>
      </p:sp>
      <p:sp>
        <p:nvSpPr>
          <p:cNvPr id="7" name="Slide Number Placeholder 6"/>
          <p:cNvSpPr>
            <a:spLocks noGrp="1"/>
          </p:cNvSpPr>
          <p:nvPr>
            <p:ph type="sldNum" sz="quarter" idx="12"/>
          </p:nvPr>
        </p:nvSpPr>
        <p:spPr>
          <a:xfrm>
            <a:off x="10862452" y="381000"/>
            <a:ext cx="643748" cy="365125"/>
          </a:xfrm>
        </p:spPr>
        <p:txBody>
          <a:bodyPr/>
          <a:lstStyle/>
          <a:p>
            <a:fld id="{12EBB22F-4509-4045-A988-F5144334F326}" type="slidenum">
              <a:rPr lang="cs-CZ" smtClean="0"/>
              <a:t>‹#›</a:t>
            </a:fld>
            <a:endParaRPr lang="cs-CZ"/>
          </a:p>
        </p:txBody>
      </p:sp>
    </p:spTree>
    <p:extLst>
      <p:ext uri="{BB962C8B-B14F-4D97-AF65-F5344CB8AC3E}">
        <p14:creationId xmlns:p14="http://schemas.microsoft.com/office/powerpoint/2010/main" val="1184314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ce s popiskem">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cs-CZ" smtClean="0"/>
              <a:t>Kliknutím lze upravit styl.</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DAAD2F2-CBED-4C1B-9D98-EE42DBCC06AE}" type="datetimeFigureOut">
              <a:rPr lang="cs-CZ" smtClean="0"/>
              <a:t>21. 1. 2016</a:t>
            </a:fld>
            <a:endParaRPr lang="cs-CZ"/>
          </a:p>
        </p:txBody>
      </p:sp>
      <p:sp>
        <p:nvSpPr>
          <p:cNvPr id="6" name="Footer Placeholder 5"/>
          <p:cNvSpPr>
            <a:spLocks noGrp="1"/>
          </p:cNvSpPr>
          <p:nvPr>
            <p:ph type="ftr" sz="quarter" idx="11"/>
          </p:nvPr>
        </p:nvSpPr>
        <p:spPr>
          <a:xfrm>
            <a:off x="685800" y="379941"/>
            <a:ext cx="6991492" cy="365125"/>
          </a:xfrm>
        </p:spPr>
        <p:txBody>
          <a:bodyPr/>
          <a:lstStyle/>
          <a:p>
            <a:endParaRPr lang="cs-CZ"/>
          </a:p>
        </p:txBody>
      </p:sp>
      <p:sp>
        <p:nvSpPr>
          <p:cNvPr id="7" name="Slide Number Placeholder 6"/>
          <p:cNvSpPr>
            <a:spLocks noGrp="1"/>
          </p:cNvSpPr>
          <p:nvPr>
            <p:ph type="sldNum" sz="quarter" idx="12"/>
          </p:nvPr>
        </p:nvSpPr>
        <p:spPr>
          <a:xfrm>
            <a:off x="10862452" y="381000"/>
            <a:ext cx="643748" cy="365125"/>
          </a:xfrm>
        </p:spPr>
        <p:txBody>
          <a:bodyPr/>
          <a:lstStyle/>
          <a:p>
            <a:fld id="{12EBB22F-4509-4045-A988-F5144334F326}" type="slidenum">
              <a:rPr lang="cs-CZ" smtClean="0"/>
              <a:t>‹#›</a:t>
            </a:fld>
            <a:endParaRPr lang="cs-CZ"/>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7752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Jmenovka">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cs-CZ" smtClean="0"/>
              <a:t>Kliknutím lze upravit styl.</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EDAAD2F2-CBED-4C1B-9D98-EE42DBCC06AE}" type="datetimeFigureOut">
              <a:rPr lang="cs-CZ" smtClean="0"/>
              <a:t>21. 1. 2016</a:t>
            </a:fld>
            <a:endParaRPr lang="cs-CZ"/>
          </a:p>
        </p:txBody>
      </p:sp>
      <p:sp>
        <p:nvSpPr>
          <p:cNvPr id="6" name="Footer Placeholder 5"/>
          <p:cNvSpPr>
            <a:spLocks noGrp="1"/>
          </p:cNvSpPr>
          <p:nvPr>
            <p:ph type="ftr" sz="quarter" idx="11"/>
          </p:nvPr>
        </p:nvSpPr>
        <p:spPr>
          <a:xfrm>
            <a:off x="685800" y="378883"/>
            <a:ext cx="6991492" cy="365125"/>
          </a:xfrm>
        </p:spPr>
        <p:txBody>
          <a:bodyPr/>
          <a:lstStyle/>
          <a:p>
            <a:endParaRPr lang="cs-CZ"/>
          </a:p>
        </p:txBody>
      </p:sp>
      <p:sp>
        <p:nvSpPr>
          <p:cNvPr id="7" name="Slide Number Placeholder 6"/>
          <p:cNvSpPr>
            <a:spLocks noGrp="1"/>
          </p:cNvSpPr>
          <p:nvPr>
            <p:ph type="sldNum" sz="quarter" idx="12"/>
          </p:nvPr>
        </p:nvSpPr>
        <p:spPr>
          <a:xfrm>
            <a:off x="10862452" y="381000"/>
            <a:ext cx="643748" cy="365125"/>
          </a:xfrm>
        </p:spPr>
        <p:txBody>
          <a:bodyPr/>
          <a:lstStyle/>
          <a:p>
            <a:fld id="{12EBB22F-4509-4045-A988-F5144334F326}" type="slidenum">
              <a:rPr lang="cs-CZ" smtClean="0"/>
              <a:t>‹#›</a:t>
            </a:fld>
            <a:endParaRPr lang="cs-CZ"/>
          </a:p>
        </p:txBody>
      </p:sp>
    </p:spTree>
    <p:extLst>
      <p:ext uri="{BB962C8B-B14F-4D97-AF65-F5344CB8AC3E}">
        <p14:creationId xmlns:p14="http://schemas.microsoft.com/office/powerpoint/2010/main" val="2352053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cs-CZ" smtClean="0"/>
              <a:t>Kliknutím lze upravit styl.</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3" name="Date Placeholder 2"/>
          <p:cNvSpPr>
            <a:spLocks noGrp="1"/>
          </p:cNvSpPr>
          <p:nvPr>
            <p:ph type="dt" sz="half" idx="10"/>
          </p:nvPr>
        </p:nvSpPr>
        <p:spPr/>
        <p:txBody>
          <a:bodyPr/>
          <a:lstStyle/>
          <a:p>
            <a:fld id="{EDAAD2F2-CBED-4C1B-9D98-EE42DBCC06AE}" type="datetimeFigureOut">
              <a:rPr lang="cs-CZ" smtClean="0"/>
              <a:t>21. 1. 2016</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12EBB22F-4509-4045-A988-F5144334F326}" type="slidenum">
              <a:rPr lang="cs-CZ" smtClean="0"/>
              <a:t>‹#›</a:t>
            </a:fld>
            <a:endParaRPr lang="cs-CZ"/>
          </a:p>
        </p:txBody>
      </p:sp>
    </p:spTree>
    <p:extLst>
      <p:ext uri="{BB962C8B-B14F-4D97-AF65-F5344CB8AC3E}">
        <p14:creationId xmlns:p14="http://schemas.microsoft.com/office/powerpoint/2010/main" val="2770277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cs-CZ" smtClean="0"/>
              <a:t>Kliknutím lze upravit styl.</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3" name="Date Placeholder 2"/>
          <p:cNvSpPr>
            <a:spLocks noGrp="1"/>
          </p:cNvSpPr>
          <p:nvPr>
            <p:ph type="dt" sz="half" idx="10"/>
          </p:nvPr>
        </p:nvSpPr>
        <p:spPr/>
        <p:txBody>
          <a:bodyPr/>
          <a:lstStyle/>
          <a:p>
            <a:fld id="{EDAAD2F2-CBED-4C1B-9D98-EE42DBCC06AE}" type="datetimeFigureOut">
              <a:rPr lang="cs-CZ" smtClean="0"/>
              <a:t>21. 1. 2016</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12EBB22F-4509-4045-A988-F5144334F326}" type="slidenum">
              <a:rPr lang="cs-CZ" smtClean="0"/>
              <a:t>‹#›</a:t>
            </a:fld>
            <a:endParaRPr lang="cs-CZ"/>
          </a:p>
        </p:txBody>
      </p:sp>
    </p:spTree>
    <p:extLst>
      <p:ext uri="{BB962C8B-B14F-4D97-AF65-F5344CB8AC3E}">
        <p14:creationId xmlns:p14="http://schemas.microsoft.com/office/powerpoint/2010/main" val="793413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EDAAD2F2-CBED-4C1B-9D98-EE42DBCC06AE}" type="datetimeFigureOut">
              <a:rPr lang="cs-CZ" smtClean="0"/>
              <a:t>21. 1. 2016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2EBB22F-4509-4045-A988-F5144334F326}" type="slidenum">
              <a:rPr lang="cs-CZ" smtClean="0"/>
              <a:t>‹#›</a:t>
            </a:fld>
            <a:endParaRPr lang="cs-CZ"/>
          </a:p>
        </p:txBody>
      </p:sp>
    </p:spTree>
    <p:extLst>
      <p:ext uri="{BB962C8B-B14F-4D97-AF65-F5344CB8AC3E}">
        <p14:creationId xmlns:p14="http://schemas.microsoft.com/office/powerpoint/2010/main" val="3562359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cs-CZ" smtClean="0"/>
              <a:t>Kliknutím lze upravit styl.</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EDAAD2F2-CBED-4C1B-9D98-EE42DBCC06AE}" type="datetimeFigureOut">
              <a:rPr lang="cs-CZ" smtClean="0"/>
              <a:t>21. 1. 2016</a:t>
            </a:fld>
            <a:endParaRPr lang="cs-CZ"/>
          </a:p>
        </p:txBody>
      </p:sp>
      <p:sp>
        <p:nvSpPr>
          <p:cNvPr id="5" name="Footer Placeholder 4"/>
          <p:cNvSpPr>
            <a:spLocks noGrp="1"/>
          </p:cNvSpPr>
          <p:nvPr>
            <p:ph type="ftr" sz="quarter" idx="11"/>
          </p:nvPr>
        </p:nvSpPr>
        <p:spPr>
          <a:xfrm>
            <a:off x="685800" y="381000"/>
            <a:ext cx="6991492" cy="365125"/>
          </a:xfrm>
        </p:spPr>
        <p:txBody>
          <a:bodyPr/>
          <a:lstStyle/>
          <a:p>
            <a:endParaRPr lang="cs-CZ"/>
          </a:p>
        </p:txBody>
      </p:sp>
      <p:sp>
        <p:nvSpPr>
          <p:cNvPr id="6" name="Slide Number Placeholder 5"/>
          <p:cNvSpPr>
            <a:spLocks noGrp="1"/>
          </p:cNvSpPr>
          <p:nvPr>
            <p:ph type="sldNum" sz="quarter" idx="12"/>
          </p:nvPr>
        </p:nvSpPr>
        <p:spPr>
          <a:xfrm>
            <a:off x="10862452" y="381000"/>
            <a:ext cx="643748" cy="365125"/>
          </a:xfrm>
        </p:spPr>
        <p:txBody>
          <a:bodyPr/>
          <a:lstStyle/>
          <a:p>
            <a:fld id="{12EBB22F-4509-4045-A988-F5144334F326}" type="slidenum">
              <a:rPr lang="cs-CZ" smtClean="0"/>
              <a:t>‹#›</a:t>
            </a:fld>
            <a:endParaRPr lang="cs-CZ"/>
          </a:p>
        </p:txBody>
      </p:sp>
    </p:spTree>
    <p:extLst>
      <p:ext uri="{BB962C8B-B14F-4D97-AF65-F5344CB8AC3E}">
        <p14:creationId xmlns:p14="http://schemas.microsoft.com/office/powerpoint/2010/main" val="166818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EDAAD2F2-CBED-4C1B-9D98-EE42DBCC06AE}" type="datetimeFigureOut">
              <a:rPr lang="cs-CZ" smtClean="0"/>
              <a:t>21. 1. 2016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2EBB22F-4509-4045-A988-F5144334F326}" type="slidenum">
              <a:rPr lang="cs-CZ" smtClean="0"/>
              <a:t>‹#›</a:t>
            </a:fld>
            <a:endParaRPr lang="cs-CZ"/>
          </a:p>
        </p:txBody>
      </p:sp>
    </p:spTree>
    <p:extLst>
      <p:ext uri="{BB962C8B-B14F-4D97-AF65-F5344CB8AC3E}">
        <p14:creationId xmlns:p14="http://schemas.microsoft.com/office/powerpoint/2010/main" val="68617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cs-CZ" smtClean="0"/>
              <a:t>Kliknutím lze upravit styl.</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EDAAD2F2-CBED-4C1B-9D98-EE42DBCC06AE}" type="datetimeFigureOut">
              <a:rPr lang="cs-CZ" smtClean="0"/>
              <a:t>21. 1. 2016</a:t>
            </a:fld>
            <a:endParaRPr lang="cs-CZ"/>
          </a:p>
        </p:txBody>
      </p:sp>
      <p:sp>
        <p:nvSpPr>
          <p:cNvPr id="5" name="Footer Placeholder 4"/>
          <p:cNvSpPr>
            <a:spLocks noGrp="1"/>
          </p:cNvSpPr>
          <p:nvPr>
            <p:ph type="ftr" sz="quarter" idx="11"/>
          </p:nvPr>
        </p:nvSpPr>
        <p:spPr>
          <a:xfrm>
            <a:off x="685800" y="381001"/>
            <a:ext cx="6991492" cy="364065"/>
          </a:xfrm>
        </p:spPr>
        <p:txBody>
          <a:bodyPr/>
          <a:lstStyle/>
          <a:p>
            <a:endParaRPr lang="cs-CZ"/>
          </a:p>
        </p:txBody>
      </p:sp>
      <p:sp>
        <p:nvSpPr>
          <p:cNvPr id="6" name="Slide Number Placeholder 5"/>
          <p:cNvSpPr>
            <a:spLocks noGrp="1"/>
          </p:cNvSpPr>
          <p:nvPr>
            <p:ph type="sldNum" sz="quarter" idx="12"/>
          </p:nvPr>
        </p:nvSpPr>
        <p:spPr>
          <a:xfrm>
            <a:off x="10862452" y="381000"/>
            <a:ext cx="643748" cy="365125"/>
          </a:xfrm>
        </p:spPr>
        <p:txBody>
          <a:bodyPr/>
          <a:lstStyle/>
          <a:p>
            <a:fld id="{12EBB22F-4509-4045-A988-F5144334F326}" type="slidenum">
              <a:rPr lang="cs-CZ" smtClean="0"/>
              <a:t>‹#›</a:t>
            </a:fld>
            <a:endParaRPr lang="cs-CZ"/>
          </a:p>
        </p:txBody>
      </p:sp>
    </p:spTree>
    <p:extLst>
      <p:ext uri="{BB962C8B-B14F-4D97-AF65-F5344CB8AC3E}">
        <p14:creationId xmlns:p14="http://schemas.microsoft.com/office/powerpoint/2010/main" val="2461511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EDAAD2F2-CBED-4C1B-9D98-EE42DBCC06AE}" type="datetimeFigureOut">
              <a:rPr lang="cs-CZ" smtClean="0"/>
              <a:t>21. 1. 2016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2EBB22F-4509-4045-A988-F5144334F326}" type="slidenum">
              <a:rPr lang="cs-CZ" smtClean="0"/>
              <a:t>‹#›</a:t>
            </a:fld>
            <a:endParaRPr lang="cs-CZ"/>
          </a:p>
        </p:txBody>
      </p:sp>
    </p:spTree>
    <p:extLst>
      <p:ext uri="{BB962C8B-B14F-4D97-AF65-F5344CB8AC3E}">
        <p14:creationId xmlns:p14="http://schemas.microsoft.com/office/powerpoint/2010/main" val="1315776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685800" y="3132666"/>
            <a:ext cx="5311775" cy="3086019"/>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6172200" y="3132666"/>
            <a:ext cx="5334000" cy="3086019"/>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EDAAD2F2-CBED-4C1B-9D98-EE42DBCC06AE}" type="datetimeFigureOut">
              <a:rPr lang="cs-CZ" smtClean="0"/>
              <a:t>21. 1. 2016</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12EBB22F-4509-4045-A988-F5144334F326}" type="slidenum">
              <a:rPr lang="cs-CZ" smtClean="0"/>
              <a:t>‹#›</a:t>
            </a:fld>
            <a:endParaRPr lang="cs-CZ"/>
          </a:p>
        </p:txBody>
      </p:sp>
    </p:spTree>
    <p:extLst>
      <p:ext uri="{BB962C8B-B14F-4D97-AF65-F5344CB8AC3E}">
        <p14:creationId xmlns:p14="http://schemas.microsoft.com/office/powerpoint/2010/main" val="3167949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EDAAD2F2-CBED-4C1B-9D98-EE42DBCC06AE}" type="datetimeFigureOut">
              <a:rPr lang="cs-CZ" smtClean="0"/>
              <a:t>21. 1. 2016</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12EBB22F-4509-4045-A988-F5144334F326}" type="slidenum">
              <a:rPr lang="cs-CZ" smtClean="0"/>
              <a:t>‹#›</a:t>
            </a:fld>
            <a:endParaRPr lang="cs-CZ"/>
          </a:p>
        </p:txBody>
      </p:sp>
    </p:spTree>
    <p:extLst>
      <p:ext uri="{BB962C8B-B14F-4D97-AF65-F5344CB8AC3E}">
        <p14:creationId xmlns:p14="http://schemas.microsoft.com/office/powerpoint/2010/main" val="1876173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AAD2F2-CBED-4C1B-9D98-EE42DBCC06AE}" type="datetimeFigureOut">
              <a:rPr lang="cs-CZ" smtClean="0"/>
              <a:t>21. 1. 2016</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12EBB22F-4509-4045-A988-F5144334F326}" type="slidenum">
              <a:rPr lang="cs-CZ" smtClean="0"/>
              <a:t>‹#›</a:t>
            </a:fld>
            <a:endParaRPr lang="cs-CZ"/>
          </a:p>
        </p:txBody>
      </p:sp>
    </p:spTree>
    <p:extLst>
      <p:ext uri="{BB962C8B-B14F-4D97-AF65-F5344CB8AC3E}">
        <p14:creationId xmlns:p14="http://schemas.microsoft.com/office/powerpoint/2010/main" val="2420235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cs-CZ" smtClean="0"/>
              <a:t>Kliknutím lze upravit styl.</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EDAAD2F2-CBED-4C1B-9D98-EE42DBCC06AE}" type="datetimeFigureOut">
              <a:rPr lang="cs-CZ" smtClean="0"/>
              <a:t>21. 1. 2016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2EBB22F-4509-4045-A988-F5144334F326}" type="slidenum">
              <a:rPr lang="cs-CZ" smtClean="0"/>
              <a:t>‹#›</a:t>
            </a:fld>
            <a:endParaRPr lang="cs-CZ"/>
          </a:p>
        </p:txBody>
      </p:sp>
    </p:spTree>
    <p:extLst>
      <p:ext uri="{BB962C8B-B14F-4D97-AF65-F5344CB8AC3E}">
        <p14:creationId xmlns:p14="http://schemas.microsoft.com/office/powerpoint/2010/main" val="1489520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EDAAD2F2-CBED-4C1B-9D98-EE42DBCC06AE}" type="datetimeFigureOut">
              <a:rPr lang="cs-CZ" smtClean="0"/>
              <a:t>21. 1. 2016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2EBB22F-4509-4045-A988-F5144334F326}" type="slidenum">
              <a:rPr lang="cs-CZ" smtClean="0"/>
              <a:t>‹#›</a:t>
            </a:fld>
            <a:endParaRPr lang="cs-CZ"/>
          </a:p>
        </p:txBody>
      </p:sp>
    </p:spTree>
    <p:extLst>
      <p:ext uri="{BB962C8B-B14F-4D97-AF65-F5344CB8AC3E}">
        <p14:creationId xmlns:p14="http://schemas.microsoft.com/office/powerpoint/2010/main" val="4060596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DAAD2F2-CBED-4C1B-9D98-EE42DBCC06AE}" type="datetimeFigureOut">
              <a:rPr lang="cs-CZ" smtClean="0"/>
              <a:t>21. 1. 2016</a:t>
            </a:fld>
            <a:endParaRPr lang="cs-CZ"/>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2EBB22F-4509-4045-A988-F5144334F326}" type="slidenum">
              <a:rPr lang="cs-CZ" smtClean="0"/>
              <a:t>‹#›</a:t>
            </a:fld>
            <a:endParaRPr lang="cs-CZ"/>
          </a:p>
        </p:txBody>
      </p:sp>
    </p:spTree>
    <p:extLst>
      <p:ext uri="{BB962C8B-B14F-4D97-AF65-F5344CB8AC3E}">
        <p14:creationId xmlns:p14="http://schemas.microsoft.com/office/powerpoint/2010/main" val="3962777145"/>
      </p:ext>
    </p:extLst>
  </p:cSld>
  <p:clrMap bg1="dk1" tx1="lt1" bg2="dk2" tx2="lt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 id="2147483842"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g"/><Relationship Id="rId11" Type="http://schemas.openxmlformats.org/officeDocument/2006/relationships/image" Target="../media/image20.jpg"/><Relationship Id="rId5" Type="http://schemas.openxmlformats.org/officeDocument/2006/relationships/image" Target="../media/image14.png"/><Relationship Id="rId10" Type="http://schemas.openxmlformats.org/officeDocument/2006/relationships/image" Target="../media/image19.jpg"/><Relationship Id="rId4" Type="http://schemas.openxmlformats.org/officeDocument/2006/relationships/image" Target="../media/image13.jpeg"/><Relationship Id="rId9"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371600" y="1700013"/>
            <a:ext cx="9448800" cy="1825096"/>
          </a:xfrm>
        </p:spPr>
        <p:txBody>
          <a:bodyPr/>
          <a:lstStyle/>
          <a:p>
            <a:r>
              <a:rPr lang="cs-CZ" dirty="0" err="1" smtClean="0">
                <a:latin typeface="Copperplate Gothic Bold" panose="020E0705020206020404" pitchFamily="34" charset="0"/>
                <a:ea typeface="Yu Gothic Light" panose="020B0300000000000000" pitchFamily="34" charset="-128"/>
              </a:rPr>
              <a:t>Being</a:t>
            </a:r>
            <a:r>
              <a:rPr lang="cs-CZ" dirty="0" smtClean="0">
                <a:latin typeface="Copperplate Gothic Bold" panose="020E0705020206020404" pitchFamily="34" charset="0"/>
              </a:rPr>
              <a:t> </a:t>
            </a:r>
            <a:r>
              <a:rPr lang="cs-CZ" dirty="0" smtClean="0">
                <a:latin typeface="Copperplate Gothic Bold" panose="020E0705020206020404" pitchFamily="34" charset="0"/>
                <a:ea typeface="Yu Gothic Light" panose="020B0300000000000000" pitchFamily="34" charset="-128"/>
              </a:rPr>
              <a:t>a teenager</a:t>
            </a:r>
            <a:endParaRPr lang="cs-CZ" dirty="0">
              <a:latin typeface="Copperplate Gothic Bold" panose="020E0705020206020404" pitchFamily="34" charset="0"/>
              <a:ea typeface="Yu Gothic Light" panose="020B0300000000000000" pitchFamily="34" charset="-128"/>
            </a:endParaRPr>
          </a:p>
        </p:txBody>
      </p:sp>
      <p:sp>
        <p:nvSpPr>
          <p:cNvPr id="3" name="Podnadpis 2"/>
          <p:cNvSpPr>
            <a:spLocks noGrp="1"/>
          </p:cNvSpPr>
          <p:nvPr>
            <p:ph type="subTitle" idx="1"/>
          </p:nvPr>
        </p:nvSpPr>
        <p:spPr/>
        <p:txBody>
          <a:bodyPr>
            <a:noAutofit/>
          </a:bodyPr>
          <a:lstStyle/>
          <a:p>
            <a:r>
              <a:rPr lang="cs-CZ" sz="2500" dirty="0" smtClean="0">
                <a:latin typeface="Copperplate Gothic Light" panose="020E0507020206020404" pitchFamily="34" charset="0"/>
              </a:rPr>
              <a:t>MUSIC</a:t>
            </a:r>
          </a:p>
          <a:p>
            <a:endParaRPr lang="cs-CZ" sz="2500" dirty="0">
              <a:latin typeface="Copperplate Gothic Light" panose="020E0507020206020404" pitchFamily="34" charset="0"/>
            </a:endParaRPr>
          </a:p>
          <a:p>
            <a:endParaRPr lang="cs-CZ" dirty="0" smtClean="0">
              <a:latin typeface="Copperplate Gothic Light" panose="020E0507020206020404" pitchFamily="34" charset="0"/>
            </a:endParaRPr>
          </a:p>
          <a:p>
            <a:endParaRPr lang="cs-CZ" dirty="0">
              <a:latin typeface="Copperplate Gothic Light" panose="020E0507020206020404" pitchFamily="34" charset="0"/>
            </a:endParaRPr>
          </a:p>
          <a:p>
            <a:endParaRPr lang="cs-CZ" dirty="0" smtClean="0">
              <a:latin typeface="Copperplate Gothic Light" panose="020E0507020206020404" pitchFamily="34" charset="0"/>
            </a:endParaRPr>
          </a:p>
          <a:p>
            <a:r>
              <a:rPr lang="cs-CZ" dirty="0" err="1" smtClean="0">
                <a:latin typeface="Copperplate Gothic Light" panose="020E0507020206020404" pitchFamily="34" charset="0"/>
              </a:rPr>
              <a:t>Rakvicová</a:t>
            </a:r>
            <a:r>
              <a:rPr lang="cs-CZ" dirty="0" smtClean="0">
                <a:latin typeface="Copperplate Gothic Light" panose="020E0507020206020404" pitchFamily="34" charset="0"/>
              </a:rPr>
              <a:t> Aneta, </a:t>
            </a:r>
            <a:r>
              <a:rPr lang="cs-CZ" dirty="0" err="1" smtClean="0">
                <a:latin typeface="Copperplate Gothic Light" panose="020E0507020206020404" pitchFamily="34" charset="0"/>
              </a:rPr>
              <a:t>Vaďurová</a:t>
            </a:r>
            <a:r>
              <a:rPr lang="cs-CZ" dirty="0" smtClean="0">
                <a:latin typeface="Copperplate Gothic Light" panose="020E0507020206020404" pitchFamily="34" charset="0"/>
              </a:rPr>
              <a:t> Kristýna, Vojáčková Karolina</a:t>
            </a:r>
          </a:p>
          <a:p>
            <a:r>
              <a:rPr lang="cs-CZ" dirty="0" smtClean="0">
                <a:latin typeface="Copperplate Gothic Light" panose="020E0507020206020404" pitchFamily="34" charset="0"/>
              </a:rPr>
              <a:t> </a:t>
            </a:r>
          </a:p>
        </p:txBody>
      </p:sp>
    </p:spTree>
    <p:extLst>
      <p:ext uri="{BB962C8B-B14F-4D97-AF65-F5344CB8AC3E}">
        <p14:creationId xmlns:p14="http://schemas.microsoft.com/office/powerpoint/2010/main" val="3638202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665" y="1309815"/>
            <a:ext cx="10832757" cy="148281"/>
          </a:xfrm>
        </p:spPr>
        <p:txBody>
          <a:bodyPr>
            <a:noAutofit/>
          </a:bodyPr>
          <a:lstStyle/>
          <a:p>
            <a:r>
              <a:rPr lang="cs-CZ" sz="6000" dirty="0" err="1">
                <a:latin typeface="Copperplate Gothic Bold" panose="020E0705020206020404" pitchFamily="34" charset="0"/>
                <a:ea typeface="Yu Gothic Light" panose="020B0300000000000000" pitchFamily="34" charset="-128"/>
              </a:rPr>
              <a:t>What</a:t>
            </a:r>
            <a:r>
              <a:rPr lang="cs-CZ" sz="6000" dirty="0">
                <a:latin typeface="Copperplate Gothic Bold" panose="020E0705020206020404" pitchFamily="34" charset="0"/>
                <a:ea typeface="Yu Gothic Light" panose="020B0300000000000000" pitchFamily="34" charset="-128"/>
              </a:rPr>
              <a:t> </a:t>
            </a:r>
            <a:r>
              <a:rPr lang="cs-CZ" sz="6000" dirty="0" smtClean="0">
                <a:latin typeface="Copperplate Gothic Bold" panose="020E0705020206020404" pitchFamily="34" charset="0"/>
                <a:ea typeface="Yu Gothic Light" panose="020B0300000000000000" pitchFamily="34" charset="-128"/>
              </a:rPr>
              <a:t>do </a:t>
            </a:r>
            <a:r>
              <a:rPr lang="cs-CZ" sz="6000" dirty="0" err="1" smtClean="0">
                <a:latin typeface="Copperplate Gothic Bold" panose="020E0705020206020404" pitchFamily="34" charset="0"/>
                <a:ea typeface="Yu Gothic Light" panose="020B0300000000000000" pitchFamily="34" charset="-128"/>
              </a:rPr>
              <a:t>teenagers</a:t>
            </a:r>
            <a:r>
              <a:rPr lang="cs-CZ" sz="6000" dirty="0" smtClean="0">
                <a:latin typeface="Copperplate Gothic Bold" panose="020E0705020206020404" pitchFamily="34" charset="0"/>
                <a:ea typeface="Yu Gothic Light" panose="020B0300000000000000" pitchFamily="34" charset="-128"/>
              </a:rPr>
              <a:t> </a:t>
            </a:r>
            <a:r>
              <a:rPr lang="cs-CZ" sz="6000" dirty="0">
                <a:latin typeface="Copperplate Gothic Bold" panose="020E0705020206020404" pitchFamily="34" charset="0"/>
                <a:ea typeface="Yu Gothic Light" panose="020B0300000000000000" pitchFamily="34" charset="-128"/>
              </a:rPr>
              <a:t>listen to?</a:t>
            </a:r>
          </a:p>
        </p:txBody>
      </p:sp>
      <p:sp>
        <p:nvSpPr>
          <p:cNvPr id="3" name="Zástupný symbol pro obsah 2"/>
          <p:cNvSpPr>
            <a:spLocks noGrp="1"/>
          </p:cNvSpPr>
          <p:nvPr>
            <p:ph idx="1"/>
          </p:nvPr>
        </p:nvSpPr>
        <p:spPr>
          <a:xfrm>
            <a:off x="634314" y="2331719"/>
            <a:ext cx="10820400" cy="4024125"/>
          </a:xfrm>
        </p:spPr>
        <p:txBody>
          <a:bodyPr/>
          <a:lstStyle/>
          <a:p>
            <a:r>
              <a:rPr lang="cs-CZ" sz="2000" dirty="0" err="1">
                <a:latin typeface="Copperplate Gothic Light" panose="020E0507020206020404" pitchFamily="34" charset="0"/>
              </a:rPr>
              <a:t>Teenagers</a:t>
            </a:r>
            <a:r>
              <a:rPr lang="cs-CZ" sz="2000" dirty="0">
                <a:latin typeface="Copperplate Gothic Light" panose="020E0507020206020404" pitchFamily="34" charset="0"/>
              </a:rPr>
              <a:t> listen to many </a:t>
            </a:r>
            <a:r>
              <a:rPr lang="cs-CZ" sz="2000" dirty="0" err="1" smtClean="0">
                <a:latin typeface="Copperplate Gothic Light" panose="020E0507020206020404" pitchFamily="34" charset="0"/>
              </a:rPr>
              <a:t>genres</a:t>
            </a:r>
            <a:r>
              <a:rPr lang="cs-CZ" sz="2000" dirty="0" smtClean="0">
                <a:latin typeface="Copperplate Gothic Light" panose="020E0507020206020404" pitchFamily="34" charset="0"/>
              </a:rPr>
              <a:t> </a:t>
            </a:r>
            <a:r>
              <a:rPr lang="cs-CZ" sz="2000" dirty="0" err="1">
                <a:latin typeface="Copperplate Gothic Light" panose="020E0507020206020404" pitchFamily="34" charset="0"/>
              </a:rPr>
              <a:t>of</a:t>
            </a:r>
            <a:r>
              <a:rPr lang="cs-CZ" sz="2000" dirty="0">
                <a:latin typeface="Copperplate Gothic Light" panose="020E0507020206020404" pitchFamily="34" charset="0"/>
              </a:rPr>
              <a:t> music</a:t>
            </a:r>
          </a:p>
          <a:p>
            <a:r>
              <a:rPr lang="cs-CZ" sz="2000" dirty="0">
                <a:latin typeface="Copperplate Gothic Light" panose="020E0507020206020404" pitchFamily="34" charset="0"/>
              </a:rPr>
              <a:t>In </a:t>
            </a:r>
            <a:r>
              <a:rPr lang="cs-CZ" sz="2000" dirty="0" err="1">
                <a:latin typeface="Copperplate Gothic Light" panose="020E0507020206020404" pitchFamily="34" charset="0"/>
              </a:rPr>
              <a:t>this</a:t>
            </a:r>
            <a:r>
              <a:rPr lang="cs-CZ" sz="2000" dirty="0">
                <a:latin typeface="Copperplate Gothic Light" panose="020E0507020206020404" pitchFamily="34" charset="0"/>
              </a:rPr>
              <a:t> </a:t>
            </a:r>
            <a:r>
              <a:rPr lang="cs-CZ" sz="2000" dirty="0" err="1">
                <a:latin typeface="Copperplate Gothic Light" panose="020E0507020206020404" pitchFamily="34" charset="0"/>
              </a:rPr>
              <a:t>age</a:t>
            </a:r>
            <a:r>
              <a:rPr lang="cs-CZ" sz="2000" dirty="0">
                <a:latin typeface="Copperplate Gothic Light" panose="020E0507020206020404" pitchFamily="34" charset="0"/>
              </a:rPr>
              <a:t> </a:t>
            </a:r>
            <a:r>
              <a:rPr lang="cs-CZ" sz="2000" dirty="0" err="1">
                <a:latin typeface="Copperplate Gothic Light" panose="020E0507020206020404" pitchFamily="34" charset="0"/>
              </a:rPr>
              <a:t>they</a:t>
            </a:r>
            <a:r>
              <a:rPr lang="cs-CZ" sz="2000" dirty="0">
                <a:latin typeface="Copperplate Gothic Light" panose="020E0507020206020404" pitchFamily="34" charset="0"/>
              </a:rPr>
              <a:t> </a:t>
            </a:r>
            <a:r>
              <a:rPr lang="cs-CZ" sz="2000" dirty="0" err="1">
                <a:latin typeface="Copperplate Gothic Light" panose="020E0507020206020404" pitchFamily="34" charset="0"/>
              </a:rPr>
              <a:t>mostly</a:t>
            </a:r>
            <a:r>
              <a:rPr lang="cs-CZ" sz="2000" dirty="0">
                <a:latin typeface="Copperplate Gothic Light" panose="020E0507020206020404" pitchFamily="34" charset="0"/>
              </a:rPr>
              <a:t> </a:t>
            </a:r>
            <a:r>
              <a:rPr lang="cs-CZ" sz="2000" dirty="0" err="1">
                <a:latin typeface="Copperplate Gothic Light" panose="020E0507020206020404" pitchFamily="34" charset="0"/>
              </a:rPr>
              <a:t>like</a:t>
            </a:r>
            <a:r>
              <a:rPr lang="cs-CZ" sz="2000" dirty="0">
                <a:latin typeface="Copperplate Gothic Light" panose="020E0507020206020404" pitchFamily="34" charset="0"/>
              </a:rPr>
              <a:t> pop and rap and techno</a:t>
            </a:r>
          </a:p>
          <a:p>
            <a:r>
              <a:rPr lang="cs-CZ" sz="2000" dirty="0" smtClean="0">
                <a:latin typeface="Copperplate Gothic Light" panose="020E0507020206020404" pitchFamily="34" charset="0"/>
              </a:rPr>
              <a:t>And </a:t>
            </a:r>
            <a:r>
              <a:rPr lang="cs-CZ" sz="2000" dirty="0" err="1">
                <a:latin typeface="Copperplate Gothic Light" panose="020E0507020206020404" pitchFamily="34" charset="0"/>
              </a:rPr>
              <a:t>how</a:t>
            </a:r>
            <a:r>
              <a:rPr lang="cs-CZ" sz="2000" dirty="0">
                <a:latin typeface="Copperplate Gothic Light" panose="020E0507020206020404" pitchFamily="34" charset="0"/>
              </a:rPr>
              <a:t> </a:t>
            </a:r>
            <a:r>
              <a:rPr lang="cs-CZ" sz="2000" dirty="0" err="1">
                <a:latin typeface="Copperplate Gothic Light" panose="020E0507020206020404" pitchFamily="34" charset="0"/>
              </a:rPr>
              <a:t>about</a:t>
            </a:r>
            <a:r>
              <a:rPr lang="cs-CZ" sz="2000" dirty="0">
                <a:latin typeface="Copperplate Gothic Light" panose="020E0507020206020404" pitchFamily="34" charset="0"/>
              </a:rPr>
              <a:t> </a:t>
            </a:r>
            <a:r>
              <a:rPr lang="cs-CZ" sz="2000" dirty="0" err="1">
                <a:latin typeface="Copperplate Gothic Light" panose="020E0507020206020404" pitchFamily="34" charset="0"/>
              </a:rPr>
              <a:t>you</a:t>
            </a:r>
            <a:r>
              <a:rPr lang="cs-CZ" sz="2000" dirty="0">
                <a:latin typeface="Copperplate Gothic Light" panose="020E0507020206020404" pitchFamily="34" charset="0"/>
              </a:rPr>
              <a:t>? </a:t>
            </a:r>
          </a:p>
          <a:p>
            <a:endParaRPr lang="cs-CZ" dirty="0" smtClean="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010463"/>
            <a:ext cx="3545343" cy="2345381"/>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2892" y="4010462"/>
            <a:ext cx="2443883" cy="2443883"/>
          </a:xfrm>
          <a:prstGeom prst="rect">
            <a:avLst/>
          </a:prstGeom>
        </p:spPr>
      </p:pic>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8524" y="4010462"/>
            <a:ext cx="4036190" cy="2421714"/>
          </a:xfrm>
          <a:prstGeom prst="rect">
            <a:avLst/>
          </a:prstGeom>
        </p:spPr>
      </p:pic>
    </p:spTree>
    <p:extLst>
      <p:ext uri="{BB962C8B-B14F-4D97-AF65-F5344CB8AC3E}">
        <p14:creationId xmlns:p14="http://schemas.microsoft.com/office/powerpoint/2010/main" val="122194729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5400" dirty="0">
                <a:latin typeface="Copperplate Gothic Bold" panose="020E0705020206020404" pitchFamily="34" charset="0"/>
                <a:ea typeface="Yu Gothic Light" panose="020B0300000000000000" pitchFamily="34" charset="-128"/>
              </a:rPr>
              <a:t>MUSIC CULTURE IN CZECH</a:t>
            </a:r>
          </a:p>
        </p:txBody>
      </p:sp>
      <p:sp>
        <p:nvSpPr>
          <p:cNvPr id="3" name="Zástupný symbol pro obsah 2"/>
          <p:cNvSpPr>
            <a:spLocks noGrp="1"/>
          </p:cNvSpPr>
          <p:nvPr>
            <p:ph idx="1"/>
          </p:nvPr>
        </p:nvSpPr>
        <p:spPr/>
        <p:txBody>
          <a:bodyPr/>
          <a:lstStyle/>
          <a:p>
            <a:r>
              <a:rPr lang="cs-CZ" sz="2000" dirty="0">
                <a:latin typeface="Copperplate Gothic Light" panose="020E0507020206020404" pitchFamily="34" charset="0"/>
              </a:rPr>
              <a:t>WE HAVE GOT LOT OF DIFFERENT CONCERTS, BUT MOSTLY THEY‘RE IN PRAGUE, OUR CAPITAL.</a:t>
            </a:r>
          </a:p>
          <a:p>
            <a:r>
              <a:rPr lang="cs-CZ" sz="2000" dirty="0">
                <a:latin typeface="Copperplate Gothic Light" panose="020E0507020206020404" pitchFamily="34" charset="0"/>
              </a:rPr>
              <a:t>THERE ARE SOME BIG MUSIC FESTIVALS NEAR PRAGUE</a:t>
            </a:r>
            <a:r>
              <a:rPr lang="cs-CZ" dirty="0" smtClean="0"/>
              <a:t>.</a:t>
            </a:r>
          </a:p>
          <a:p>
            <a:r>
              <a:rPr lang="cs-CZ" dirty="0" smtClean="0"/>
              <a:t>WE‘VE ALSO GOT SOME GOOD BANDS HERE </a:t>
            </a:r>
          </a:p>
          <a:p>
            <a:pPr marL="0" indent="0">
              <a:buNone/>
            </a:pPr>
            <a:endParaRPr lang="cs-CZ" dirty="0" smtClean="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537" y="4005647"/>
            <a:ext cx="2271241" cy="2271241"/>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8264" y="4063850"/>
            <a:ext cx="2950717" cy="2213038"/>
          </a:xfrm>
          <a:prstGeom prst="rect">
            <a:avLst/>
          </a:prstGeom>
        </p:spPr>
      </p:pic>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8846" y="4030864"/>
            <a:ext cx="4799198" cy="2246024"/>
          </a:xfrm>
          <a:prstGeom prst="rect">
            <a:avLst/>
          </a:prstGeom>
        </p:spPr>
      </p:pic>
    </p:spTree>
    <p:extLst>
      <p:ext uri="{BB962C8B-B14F-4D97-AF65-F5344CB8AC3E}">
        <p14:creationId xmlns:p14="http://schemas.microsoft.com/office/powerpoint/2010/main" val="102226875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5400" dirty="0">
                <a:latin typeface="Copperplate Gothic Bold" panose="020E0705020206020404" pitchFamily="34" charset="0"/>
                <a:ea typeface="Yu Gothic Light" panose="020B0300000000000000" pitchFamily="34" charset="-128"/>
              </a:rPr>
              <a:t>MUSIC CULTURE IN OUR TOWN</a:t>
            </a:r>
          </a:p>
        </p:txBody>
      </p:sp>
      <p:sp>
        <p:nvSpPr>
          <p:cNvPr id="3" name="Zástupný symbol pro obsah 2"/>
          <p:cNvSpPr>
            <a:spLocks noGrp="1"/>
          </p:cNvSpPr>
          <p:nvPr>
            <p:ph idx="1"/>
          </p:nvPr>
        </p:nvSpPr>
        <p:spPr/>
        <p:txBody>
          <a:bodyPr>
            <a:normAutofit/>
          </a:bodyPr>
          <a:lstStyle/>
          <a:p>
            <a:r>
              <a:rPr lang="cs-CZ" sz="2000" dirty="0">
                <a:latin typeface="Copperplate Gothic Light" panose="020E0507020206020404" pitchFamily="34" charset="0"/>
              </a:rPr>
              <a:t>OUR TOWN IS SMALL, BUT WE HAVE SOME CLUBS HERE. ALSO WE HAVE HERE VARIED FESTIVALS AT SUMMER. FOR EXAMPLE BIG FESTIVAL MASTERS OF ROCK. THERE WAS ALMOST 30 000 PEOPLE!</a:t>
            </a:r>
          </a:p>
          <a:p>
            <a:r>
              <a:rPr lang="cs-CZ" sz="2000" dirty="0">
                <a:latin typeface="Copperplate Gothic Light" panose="020E0507020206020404" pitchFamily="34" charset="0"/>
              </a:rPr>
              <a:t>ZLIN IS CLOSE TO AUSTRIA AND SLOVAKIA, SO WE CAN JOIN CONCERTS AT VIENNA OR OTHER BIG CITIES. </a:t>
            </a:r>
            <a:endParaRPr lang="cs-CZ" sz="2000" dirty="0" smtClean="0">
              <a:latin typeface="Copperplate Gothic Light" panose="020E0507020206020404" pitchFamily="34" charset="0"/>
            </a:endParaRPr>
          </a:p>
          <a:p>
            <a:endParaRPr lang="cs-CZ" sz="2000" dirty="0">
              <a:latin typeface="Copperplate Gothic Light" panose="020E0507020206020404" pitchFamily="34" charset="0"/>
            </a:endParaRPr>
          </a:p>
          <a:p>
            <a:endParaRPr lang="cs-CZ" sz="2000" dirty="0">
              <a:latin typeface="Copperplate Gothic Light" panose="020E0507020206020404" pitchFamily="34" charset="0"/>
            </a:endParaRP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912973"/>
            <a:ext cx="4091125" cy="1000253"/>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2843" y="3912973"/>
            <a:ext cx="3932163" cy="1878048"/>
          </a:xfrm>
          <a:prstGeom prst="rect">
            <a:avLst/>
          </a:prstGeom>
        </p:spPr>
      </p:pic>
    </p:spTree>
    <p:extLst>
      <p:ext uri="{BB962C8B-B14F-4D97-AF65-F5344CB8AC3E}">
        <p14:creationId xmlns:p14="http://schemas.microsoft.com/office/powerpoint/2010/main" val="91489940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5400" dirty="0" err="1" smtClean="0">
                <a:latin typeface="Copperplate Gothic Bold" panose="020E0705020206020404" pitchFamily="34" charset="0"/>
              </a:rPr>
              <a:t>What</a:t>
            </a:r>
            <a:r>
              <a:rPr lang="cs-CZ" sz="5400" dirty="0" smtClean="0">
                <a:latin typeface="Copperplate Gothic Bold" panose="020E0705020206020404" pitchFamily="34" charset="0"/>
              </a:rPr>
              <a:t> do </a:t>
            </a:r>
            <a:r>
              <a:rPr lang="cs-CZ" sz="5400" dirty="0" err="1" smtClean="0">
                <a:latin typeface="Copperplate Gothic Bold" panose="020E0705020206020404" pitchFamily="34" charset="0"/>
              </a:rPr>
              <a:t>we</a:t>
            </a:r>
            <a:r>
              <a:rPr lang="cs-CZ" sz="5400" dirty="0" smtClean="0">
                <a:latin typeface="Copperplate Gothic Bold" panose="020E0705020206020404" pitchFamily="34" charset="0"/>
              </a:rPr>
              <a:t> listen to</a:t>
            </a:r>
            <a:endParaRPr lang="cs-CZ" sz="5400" dirty="0">
              <a:latin typeface="Copperplate Gothic Bold" panose="020E0705020206020404" pitchFamily="34" charset="0"/>
            </a:endParaRPr>
          </a:p>
        </p:txBody>
      </p:sp>
      <p:sp>
        <p:nvSpPr>
          <p:cNvPr id="3" name="Zástupný symbol pro obsah 2"/>
          <p:cNvSpPr>
            <a:spLocks noGrp="1"/>
          </p:cNvSpPr>
          <p:nvPr>
            <p:ph idx="1"/>
          </p:nvPr>
        </p:nvSpPr>
        <p:spPr/>
        <p:txBody>
          <a:bodyPr/>
          <a:lstStyle/>
          <a:p>
            <a:r>
              <a:rPr lang="cs-CZ" sz="2400" dirty="0" err="1">
                <a:latin typeface="Copperplate Gothic Light" panose="020E0507020206020404" pitchFamily="34" charset="0"/>
              </a:rPr>
              <a:t>Our</a:t>
            </a:r>
            <a:r>
              <a:rPr lang="cs-CZ" sz="2400" dirty="0">
                <a:latin typeface="Copperplate Gothic Light" panose="020E0507020206020404" pitchFamily="34" charset="0"/>
              </a:rPr>
              <a:t> </a:t>
            </a:r>
            <a:r>
              <a:rPr lang="cs-CZ" sz="2400" dirty="0" err="1">
                <a:latin typeface="Copperplate Gothic Light" panose="020E0507020206020404" pitchFamily="34" charset="0"/>
              </a:rPr>
              <a:t>group</a:t>
            </a:r>
            <a:r>
              <a:rPr lang="cs-CZ" sz="2400" dirty="0">
                <a:latin typeface="Copperplate Gothic Light" panose="020E0507020206020404" pitchFamily="34" charset="0"/>
              </a:rPr>
              <a:t> </a:t>
            </a:r>
            <a:r>
              <a:rPr lang="cs-CZ" sz="2400" dirty="0" err="1">
                <a:latin typeface="Copperplate Gothic Light" panose="020E0507020206020404" pitchFamily="34" charset="0"/>
              </a:rPr>
              <a:t>is</a:t>
            </a:r>
            <a:r>
              <a:rPr lang="cs-CZ" sz="2400" dirty="0">
                <a:latin typeface="Copperplate Gothic Light" panose="020E0507020206020404" pitchFamily="34" charset="0"/>
              </a:rPr>
              <a:t> </a:t>
            </a:r>
            <a:r>
              <a:rPr lang="cs-CZ" sz="2400" dirty="0" err="1">
                <a:latin typeface="Copperplate Gothic Light" panose="020E0507020206020404" pitchFamily="34" charset="0"/>
              </a:rPr>
              <a:t>different</a:t>
            </a:r>
            <a:r>
              <a:rPr lang="cs-CZ" sz="2400" dirty="0">
                <a:latin typeface="Copperplate Gothic Light" panose="020E0507020206020404" pitchFamily="34" charset="0"/>
              </a:rPr>
              <a:t>, </a:t>
            </a:r>
            <a:r>
              <a:rPr lang="cs-CZ" sz="2400" dirty="0" err="1">
                <a:latin typeface="Copperplate Gothic Light" panose="020E0507020206020404" pitchFamily="34" charset="0"/>
              </a:rPr>
              <a:t>because</a:t>
            </a:r>
            <a:r>
              <a:rPr lang="cs-CZ" sz="2400" dirty="0">
                <a:latin typeface="Copperplate Gothic Light" panose="020E0507020206020404" pitchFamily="34" charset="0"/>
              </a:rPr>
              <a:t> </a:t>
            </a:r>
            <a:r>
              <a:rPr lang="cs-CZ" sz="2400" dirty="0" err="1">
                <a:latin typeface="Copperplate Gothic Light" panose="020E0507020206020404" pitchFamily="34" charset="0"/>
              </a:rPr>
              <a:t>we</a:t>
            </a:r>
            <a:r>
              <a:rPr lang="cs-CZ" sz="2400" dirty="0">
                <a:latin typeface="Copperplate Gothic Light" panose="020E0507020206020404" pitchFamily="34" charset="0"/>
              </a:rPr>
              <a:t> </a:t>
            </a:r>
            <a:r>
              <a:rPr lang="cs-CZ" sz="2400" dirty="0" err="1">
                <a:latin typeface="Copperplate Gothic Light" panose="020E0507020206020404" pitchFamily="34" charset="0"/>
              </a:rPr>
              <a:t>like</a:t>
            </a:r>
            <a:r>
              <a:rPr lang="cs-CZ" sz="2400" dirty="0">
                <a:latin typeface="Copperplate Gothic Light" panose="020E0507020206020404" pitchFamily="34" charset="0"/>
              </a:rPr>
              <a:t> </a:t>
            </a:r>
            <a:r>
              <a:rPr lang="cs-CZ" sz="2400" dirty="0" err="1">
                <a:latin typeface="Copperplate Gothic Light" panose="020E0507020206020404" pitchFamily="34" charset="0"/>
              </a:rPr>
              <a:t>harder</a:t>
            </a:r>
            <a:r>
              <a:rPr lang="cs-CZ" sz="2400" dirty="0">
                <a:latin typeface="Copperplate Gothic Light" panose="020E0507020206020404" pitchFamily="34" charset="0"/>
              </a:rPr>
              <a:t> </a:t>
            </a:r>
            <a:r>
              <a:rPr lang="cs-CZ" sz="2400" dirty="0" err="1">
                <a:latin typeface="Copperplate Gothic Light" panose="020E0507020206020404" pitchFamily="34" charset="0"/>
              </a:rPr>
              <a:t>styles</a:t>
            </a:r>
            <a:r>
              <a:rPr lang="cs-CZ" sz="2400" dirty="0">
                <a:latin typeface="Copperplate Gothic Light" panose="020E0507020206020404" pitchFamily="34" charset="0"/>
              </a:rPr>
              <a:t>, </a:t>
            </a:r>
            <a:r>
              <a:rPr lang="cs-CZ" sz="2400" dirty="0" err="1">
                <a:latin typeface="Copperplate Gothic Light" panose="020E0507020206020404" pitchFamily="34" charset="0"/>
              </a:rPr>
              <a:t>like</a:t>
            </a:r>
            <a:r>
              <a:rPr lang="cs-CZ" sz="2400" dirty="0">
                <a:latin typeface="Copperplate Gothic Light" panose="020E0507020206020404" pitchFamily="34" charset="0"/>
              </a:rPr>
              <a:t> rock and metal </a:t>
            </a:r>
          </a:p>
          <a:p>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694" y="2965278"/>
            <a:ext cx="2504303" cy="2086920"/>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9682" y="4506343"/>
            <a:ext cx="2248215" cy="2248215"/>
          </a:xfrm>
          <a:prstGeom prst="rect">
            <a:avLst/>
          </a:prstGeom>
        </p:spPr>
      </p:pic>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395" y="4738437"/>
            <a:ext cx="1889870" cy="2053659"/>
          </a:xfrm>
          <a:prstGeom prst="rect">
            <a:avLst/>
          </a:prstGeom>
        </p:spPr>
      </p:pic>
      <p:pic>
        <p:nvPicPr>
          <p:cNvPr id="7" name="Obráze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5563" y="2906143"/>
            <a:ext cx="2857500" cy="1600200"/>
          </a:xfrm>
          <a:prstGeom prst="rect">
            <a:avLst/>
          </a:prstGeom>
        </p:spPr>
      </p:pic>
      <p:pic>
        <p:nvPicPr>
          <p:cNvPr id="8" name="Obrázek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21028" y="4506343"/>
            <a:ext cx="2643912" cy="2342506"/>
          </a:xfrm>
          <a:prstGeom prst="rect">
            <a:avLst/>
          </a:prstGeom>
        </p:spPr>
      </p:pic>
      <p:pic>
        <p:nvPicPr>
          <p:cNvPr id="9" name="Obrázek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73063" y="3009901"/>
            <a:ext cx="3699305" cy="1496442"/>
          </a:xfrm>
          <a:prstGeom prst="rect">
            <a:avLst/>
          </a:prstGeom>
        </p:spPr>
      </p:pic>
      <p:pic>
        <p:nvPicPr>
          <p:cNvPr id="10" name="Obrázek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1369" y="286528"/>
            <a:ext cx="3080952" cy="1733036"/>
          </a:xfrm>
          <a:prstGeom prst="rect">
            <a:avLst/>
          </a:prstGeom>
        </p:spPr>
      </p:pic>
      <p:pic>
        <p:nvPicPr>
          <p:cNvPr id="11" name="Obrázek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20581" y="4511879"/>
            <a:ext cx="1609982" cy="2298999"/>
          </a:xfrm>
          <a:prstGeom prst="rect">
            <a:avLst/>
          </a:prstGeom>
        </p:spPr>
      </p:pic>
      <p:pic>
        <p:nvPicPr>
          <p:cNvPr id="12" name="Obrázek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30563" y="4559007"/>
            <a:ext cx="3339103" cy="2226068"/>
          </a:xfrm>
          <a:prstGeom prst="rect">
            <a:avLst/>
          </a:prstGeom>
        </p:spPr>
      </p:pic>
      <p:pic>
        <p:nvPicPr>
          <p:cNvPr id="13" name="Obrázek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222685" y="2663790"/>
            <a:ext cx="2929453" cy="1842553"/>
          </a:xfrm>
          <a:prstGeom prst="rect">
            <a:avLst/>
          </a:prstGeom>
        </p:spPr>
      </p:pic>
    </p:spTree>
    <p:extLst>
      <p:ext uri="{BB962C8B-B14F-4D97-AF65-F5344CB8AC3E}">
        <p14:creationId xmlns:p14="http://schemas.microsoft.com/office/powerpoint/2010/main" val="98812276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1631092"/>
            <a:ext cx="10820400" cy="1924907"/>
          </a:xfrm>
        </p:spPr>
        <p:txBody>
          <a:bodyPr>
            <a:normAutofit fontScale="90000"/>
          </a:bodyPr>
          <a:lstStyle/>
          <a:p>
            <a:r>
              <a:rPr lang="cs-CZ" sz="5400" dirty="0">
                <a:latin typeface="Copperplate Gothic Light" panose="020E0507020206020404" pitchFamily="34" charset="0"/>
              </a:rPr>
              <a:t>THANK YOU FOR YOUR </a:t>
            </a:r>
            <a:r>
              <a:rPr lang="cs-CZ" sz="5400">
                <a:latin typeface="Copperplate Gothic Light" panose="020E0507020206020404" pitchFamily="34" charset="0"/>
              </a:rPr>
              <a:t>ATTENTION </a:t>
            </a:r>
            <a:r>
              <a:rPr lang="cs-CZ" sz="5400" smtClean="0">
                <a:latin typeface="Copperplate Gothic Light" panose="020E0507020206020404" pitchFamily="34" charset="0"/>
                <a:sym typeface="Wingdings" panose="05000000000000000000" pitchFamily="2" charset="2"/>
              </a:rPr>
              <a:t></a:t>
            </a:r>
            <a:r>
              <a:rPr lang="cs-CZ" dirty="0" smtClean="0">
                <a:sym typeface="Wingdings" panose="05000000000000000000" pitchFamily="2" charset="2"/>
              </a:rPr>
              <a:t/>
            </a:r>
            <a:br>
              <a:rPr lang="cs-CZ" dirty="0" smtClean="0">
                <a:sym typeface="Wingdings" panose="05000000000000000000" pitchFamily="2" charset="2"/>
              </a:rPr>
            </a:br>
            <a:r>
              <a:rPr lang="cs-CZ" dirty="0"/>
              <a:t/>
            </a:r>
            <a:br>
              <a:rPr lang="cs-CZ" dirty="0"/>
            </a:br>
            <a:endParaRPr lang="cs-CZ" dirty="0"/>
          </a:p>
        </p:txBody>
      </p:sp>
      <p:sp>
        <p:nvSpPr>
          <p:cNvPr id="3" name="Zástupný symbol pro text 2"/>
          <p:cNvSpPr>
            <a:spLocks noGrp="1"/>
          </p:cNvSpPr>
          <p:nvPr>
            <p:ph type="body" sz="half" idx="2"/>
          </p:nvPr>
        </p:nvSpPr>
        <p:spPr/>
        <p:txBody>
          <a:bodyPr/>
          <a:lstStyle/>
          <a:p>
            <a:endParaRPr lang="cs-CZ" dirty="0"/>
          </a:p>
        </p:txBody>
      </p:sp>
    </p:spTree>
    <p:extLst>
      <p:ext uri="{BB962C8B-B14F-4D97-AF65-F5344CB8AC3E}">
        <p14:creationId xmlns:p14="http://schemas.microsoft.com/office/powerpoint/2010/main" val="88416365"/>
      </p:ext>
    </p:extLst>
  </p:cSld>
  <p:clrMapOvr>
    <a:masterClrMapping/>
  </p:clrMapOvr>
  <p:timing>
    <p:tnLst>
      <p:par>
        <p:cTn id="1" dur="indefinite" restart="never" nodeType="tmRoot"/>
      </p:par>
    </p:tnLst>
  </p:timing>
</p:sld>
</file>

<file path=ppt/theme/theme1.xml><?xml version="1.0" encoding="utf-8"?>
<a:theme xmlns:a="http://schemas.openxmlformats.org/drawingml/2006/main" name="Kondenzační stopa">
  <a:themeElements>
    <a:clrScheme name="Papí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Kondenzační stopa">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denzační stopa">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TM04033937[[fn=Kondenzační stopa]]</Template>
  <TotalTime>127</TotalTime>
  <Words>166</Words>
  <Application>Microsoft Office PowerPoint</Application>
  <PresentationFormat>Širokoúhlá obrazovka</PresentationFormat>
  <Paragraphs>22</Paragraphs>
  <Slides>6</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6</vt:i4>
      </vt:variant>
    </vt:vector>
  </HeadingPairs>
  <TitlesOfParts>
    <vt:vector size="13" baseType="lpstr">
      <vt:lpstr>Yu Gothic Light</vt:lpstr>
      <vt:lpstr>Arial</vt:lpstr>
      <vt:lpstr>Century Gothic</vt:lpstr>
      <vt:lpstr>Copperplate Gothic Bold</vt:lpstr>
      <vt:lpstr>Copperplate Gothic Light</vt:lpstr>
      <vt:lpstr>Wingdings</vt:lpstr>
      <vt:lpstr>Kondenzační stopa</vt:lpstr>
      <vt:lpstr>Being a teenager</vt:lpstr>
      <vt:lpstr>What do teenagers listen to?</vt:lpstr>
      <vt:lpstr>MUSIC CULTURE IN CZECH</vt:lpstr>
      <vt:lpstr>MUSIC CULTURE IN OUR TOWN</vt:lpstr>
      <vt:lpstr>What do we listen to</vt:lpstr>
      <vt:lpstr>THANK YOU FOR YOUR ATTENTION 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Being a teenager</dc:title>
  <dc:creator>internet</dc:creator>
  <cp:lastModifiedBy>internet</cp:lastModifiedBy>
  <cp:revision>16</cp:revision>
  <dcterms:created xsi:type="dcterms:W3CDTF">2015-12-08T07:19:31Z</dcterms:created>
  <dcterms:modified xsi:type="dcterms:W3CDTF">2016-01-21T11:30:51Z</dcterms:modified>
</cp:coreProperties>
</file>