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6E12-EA86-4F59-BE49-F3B96C50DDF1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DA3DA-C80A-4EDC-91F1-FC6A79B077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04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6E12-EA86-4F59-BE49-F3B96C50DDF1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DA3DA-C80A-4EDC-91F1-FC6A79B077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34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6E12-EA86-4F59-BE49-F3B96C50DDF1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DA3DA-C80A-4EDC-91F1-FC6A79B077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97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6E12-EA86-4F59-BE49-F3B96C50DDF1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DA3DA-C80A-4EDC-91F1-FC6A79B077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851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6E12-EA86-4F59-BE49-F3B96C50DDF1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DA3DA-C80A-4EDC-91F1-FC6A79B077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553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6E12-EA86-4F59-BE49-F3B96C50DDF1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DA3DA-C80A-4EDC-91F1-FC6A79B077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421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6E12-EA86-4F59-BE49-F3B96C50DDF1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DA3DA-C80A-4EDC-91F1-FC6A79B077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268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6E12-EA86-4F59-BE49-F3B96C50DDF1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DA3DA-C80A-4EDC-91F1-FC6A79B077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0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6E12-EA86-4F59-BE49-F3B96C50DDF1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DA3DA-C80A-4EDC-91F1-FC6A79B077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63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6E12-EA86-4F59-BE49-F3B96C50DDF1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DA3DA-C80A-4EDC-91F1-FC6A79B077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22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76E12-EA86-4F59-BE49-F3B96C50DDF1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DA3DA-C80A-4EDC-91F1-FC6A79B077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44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76E12-EA86-4F59-BE49-F3B96C50DDF1}" type="datetimeFigureOut">
              <a:rPr lang="cs-CZ" smtClean="0"/>
              <a:t>21. 1. 2016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DA3DA-C80A-4EDC-91F1-FC6A79B077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68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47034" y="-215222"/>
            <a:ext cx="6026870" cy="1454920"/>
          </a:xfrm>
        </p:spPr>
        <p:txBody>
          <a:bodyPr>
            <a:normAutofit/>
          </a:bodyPr>
          <a:lstStyle/>
          <a:p>
            <a:r>
              <a:rPr lang="cs-CZ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Teenagers</a:t>
            </a:r>
            <a:endParaRPr lang="cs-CZ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88469" y="1088869"/>
            <a:ext cx="9144000" cy="819133"/>
          </a:xfrm>
        </p:spPr>
        <p:txBody>
          <a:bodyPr>
            <a:normAutofit/>
          </a:bodyPr>
          <a:lstStyle/>
          <a:p>
            <a:r>
              <a:rPr lang="cs-CZ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Tourist</a:t>
            </a: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atractions</a:t>
            </a:r>
            <a:endParaRPr lang="cs-CZ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938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27626"/>
          </a:xfrm>
        </p:spPr>
        <p:txBody>
          <a:bodyPr>
            <a:normAutofit/>
          </a:bodyPr>
          <a:lstStyle/>
          <a:p>
            <a:r>
              <a:rPr lang="cs-CZ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cs-CZ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06252"/>
            <a:ext cx="10515600" cy="4470711"/>
          </a:xfrm>
        </p:spPr>
        <p:txBody>
          <a:bodyPr/>
          <a:lstStyle/>
          <a:p>
            <a:r>
              <a:rPr lang="en-US" dirty="0" smtClean="0"/>
              <a:t>The city of </a:t>
            </a:r>
            <a:r>
              <a:rPr lang="en-US" dirty="0" err="1" smtClean="0"/>
              <a:t>Zl</a:t>
            </a:r>
            <a:r>
              <a:rPr lang="cs-CZ" dirty="0" smtClean="0"/>
              <a:t>i</a:t>
            </a:r>
            <a:r>
              <a:rPr lang="en-US" dirty="0" smtClean="0"/>
              <a:t>n</a:t>
            </a:r>
            <a:r>
              <a:rPr lang="cs-CZ" dirty="0" smtClean="0"/>
              <a:t> </a:t>
            </a:r>
            <a:r>
              <a:rPr lang="en-US" dirty="0" smtClean="0"/>
              <a:t>is located in the region of Central Moravia</a:t>
            </a:r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Zl</a:t>
            </a:r>
            <a:r>
              <a:rPr lang="cs-CZ" dirty="0" smtClean="0"/>
              <a:t>i</a:t>
            </a:r>
            <a:r>
              <a:rPr lang="en-US" dirty="0" smtClean="0"/>
              <a:t>n Region is an extremely interesting tourist destination offering many attractive natural, cultural and historical monuments</a:t>
            </a:r>
            <a:endParaRPr lang="cs-CZ" dirty="0" smtClean="0"/>
          </a:p>
          <a:p>
            <a:r>
              <a:rPr lang="en-US" dirty="0" smtClean="0"/>
              <a:t>There</a:t>
            </a:r>
            <a:r>
              <a:rPr lang="cs-CZ" dirty="0" smtClean="0"/>
              <a:t>‘</a:t>
            </a:r>
            <a:r>
              <a:rPr lang="en-US" dirty="0" smtClean="0"/>
              <a:t>s no other region in the Czech Republic where you </a:t>
            </a:r>
            <a:r>
              <a:rPr lang="cs-CZ" dirty="0" err="1" smtClean="0"/>
              <a:t>could</a:t>
            </a:r>
            <a:r>
              <a:rPr lang="cs-CZ" dirty="0" smtClean="0"/>
              <a:t> </a:t>
            </a:r>
            <a:r>
              <a:rPr lang="en-US" dirty="0" smtClean="0"/>
              <a:t>find everything you can think of: mountains, garden architecture and historically significant buildings as well as unique examples of modern architecture from the times of Tom</a:t>
            </a:r>
            <a:r>
              <a:rPr lang="cs-CZ" dirty="0" smtClean="0"/>
              <a:t>as </a:t>
            </a:r>
            <a:r>
              <a:rPr lang="cs-CZ" dirty="0" err="1" smtClean="0"/>
              <a:t>Bata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760" y="4308048"/>
            <a:ext cx="4584373" cy="242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2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Chateau</a:t>
            </a:r>
            <a:r>
              <a:rPr lang="cs-CZ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Lesna</a:t>
            </a:r>
            <a:endParaRPr lang="cs-CZ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history of the chateau Le</a:t>
            </a:r>
            <a:r>
              <a:rPr lang="cs-CZ" dirty="0"/>
              <a:t>s</a:t>
            </a:r>
            <a:r>
              <a:rPr lang="en-US" dirty="0"/>
              <a:t>n</a:t>
            </a:r>
            <a:r>
              <a:rPr lang="cs-CZ" dirty="0"/>
              <a:t>a i</a:t>
            </a:r>
            <a:r>
              <a:rPr lang="en-US" dirty="0"/>
              <a:t>s closely associated with the history of earlier famous Moravian castle </a:t>
            </a:r>
            <a:r>
              <a:rPr lang="en-US" dirty="0" err="1"/>
              <a:t>Lukov</a:t>
            </a:r>
            <a:r>
              <a:rPr lang="en-US" dirty="0"/>
              <a:t>. </a:t>
            </a:r>
            <a:r>
              <a:rPr lang="en-US" dirty="0" smtClean="0"/>
              <a:t>In </a:t>
            </a:r>
            <a:r>
              <a:rPr lang="en-US" dirty="0"/>
              <a:t>1724 </a:t>
            </a:r>
            <a:r>
              <a:rPr lang="cs-CZ" dirty="0" err="1"/>
              <a:t>Lesna</a:t>
            </a:r>
            <a:r>
              <a:rPr lang="en-US" dirty="0"/>
              <a:t> acquired the castle and the whole </a:t>
            </a:r>
            <a:r>
              <a:rPr lang="en-US" dirty="0" err="1"/>
              <a:t>Lukov</a:t>
            </a:r>
            <a:r>
              <a:rPr lang="en-US" dirty="0"/>
              <a:t> land Austrian count's family </a:t>
            </a:r>
            <a:r>
              <a:rPr lang="en-US" dirty="0" err="1" smtClean="0"/>
              <a:t>Seilern</a:t>
            </a:r>
            <a:endParaRPr lang="cs-CZ" dirty="0"/>
          </a:p>
          <a:p>
            <a:r>
              <a:rPr lang="en-US" dirty="0"/>
              <a:t>Moravia however almost resided, the castle fell into disrepair and in 1793 </a:t>
            </a:r>
            <a:r>
              <a:rPr lang="cs-CZ" dirty="0" err="1" smtClean="0"/>
              <a:t>it</a:t>
            </a:r>
            <a:r>
              <a:rPr lang="en-US" dirty="0" smtClean="0"/>
              <a:t> </a:t>
            </a:r>
            <a:r>
              <a:rPr lang="en-US" dirty="0"/>
              <a:t>was already uninhabitable. </a:t>
            </a:r>
            <a:r>
              <a:rPr lang="en-US" dirty="0" err="1"/>
              <a:t>Seilerno</a:t>
            </a:r>
            <a:r>
              <a:rPr lang="cs-CZ" dirty="0" err="1"/>
              <a:t>ns</a:t>
            </a:r>
            <a:r>
              <a:rPr lang="en-US" dirty="0"/>
              <a:t> therefore started looking for space to build new </a:t>
            </a:r>
            <a:r>
              <a:rPr lang="cs-CZ" dirty="0" err="1"/>
              <a:t>headquarters</a:t>
            </a:r>
            <a:r>
              <a:rPr lang="en-US" dirty="0"/>
              <a:t>. They chose a hill within sight of the original castle </a:t>
            </a:r>
            <a:r>
              <a:rPr lang="en-US" dirty="0" err="1"/>
              <a:t>Luk</a:t>
            </a:r>
            <a:r>
              <a:rPr lang="cs-CZ" dirty="0" smtClean="0"/>
              <a:t>ov</a:t>
            </a:r>
            <a:endParaRPr lang="cs-CZ" dirty="0"/>
          </a:p>
          <a:p>
            <a:r>
              <a:rPr lang="cs-CZ" dirty="0"/>
              <a:t>A p</a:t>
            </a:r>
            <a:r>
              <a:rPr lang="en-US" dirty="0"/>
              <a:t>lace called Le</a:t>
            </a:r>
            <a:r>
              <a:rPr lang="cs-CZ" dirty="0" err="1" smtClean="0"/>
              <a:t>sna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905" y="4496584"/>
            <a:ext cx="4566501" cy="227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4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Zoo </a:t>
            </a:r>
            <a:r>
              <a:rPr lang="cs-CZ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Zlin</a:t>
            </a:r>
            <a:endParaRPr lang="cs-CZ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Around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chateau</a:t>
            </a:r>
            <a:r>
              <a:rPr lang="cs-CZ" dirty="0" smtClean="0"/>
              <a:t> </a:t>
            </a:r>
            <a:r>
              <a:rPr lang="cs-CZ" dirty="0" err="1" smtClean="0"/>
              <a:t>Lesna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ZOO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ZOO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most </a:t>
            </a:r>
            <a:r>
              <a:rPr lang="cs-CZ" dirty="0" err="1" smtClean="0"/>
              <a:t>visited</a:t>
            </a:r>
            <a:r>
              <a:rPr lang="cs-CZ" dirty="0" smtClean="0"/>
              <a:t> </a:t>
            </a:r>
            <a:r>
              <a:rPr lang="cs-CZ" dirty="0" err="1" smtClean="0"/>
              <a:t>tourist</a:t>
            </a:r>
            <a:r>
              <a:rPr lang="cs-CZ" dirty="0" smtClean="0"/>
              <a:t> </a:t>
            </a:r>
            <a:r>
              <a:rPr lang="cs-CZ" dirty="0" err="1" smtClean="0"/>
              <a:t>destination</a:t>
            </a:r>
            <a:r>
              <a:rPr lang="cs-CZ" dirty="0" smtClean="0"/>
              <a:t> in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Moravia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ZOO </a:t>
            </a:r>
            <a:r>
              <a:rPr lang="en-US" dirty="0"/>
              <a:t>is divided into separate continents</a:t>
            </a:r>
            <a:endParaRPr lang="cs-CZ" dirty="0" smtClean="0"/>
          </a:p>
          <a:p>
            <a:r>
              <a:rPr lang="en-US" dirty="0"/>
              <a:t>In attendance we are in the second </a:t>
            </a:r>
            <a:r>
              <a:rPr lang="en-US" dirty="0" smtClean="0"/>
              <a:t>place</a:t>
            </a:r>
            <a:endParaRPr lang="cs-CZ" dirty="0" smtClean="0"/>
          </a:p>
          <a:p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ZOO </a:t>
            </a:r>
            <a:r>
              <a:rPr lang="cs-CZ" dirty="0" err="1" smtClean="0"/>
              <a:t>there</a:t>
            </a:r>
            <a:r>
              <a:rPr lang="cs-CZ" dirty="0" smtClean="0"/>
              <a:t> are many </a:t>
            </a:r>
            <a:r>
              <a:rPr lang="cs-CZ" dirty="0" err="1" smtClean="0"/>
              <a:t>animals</a:t>
            </a:r>
            <a:r>
              <a:rPr lang="cs-CZ" dirty="0" smtClean="0"/>
              <a:t>,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example</a:t>
            </a:r>
            <a:r>
              <a:rPr lang="cs-CZ" dirty="0" smtClean="0"/>
              <a:t> </a:t>
            </a:r>
            <a:r>
              <a:rPr lang="cs-CZ" dirty="0" err="1" smtClean="0"/>
              <a:t>stingrays</a:t>
            </a:r>
            <a:r>
              <a:rPr lang="cs-CZ" dirty="0" smtClean="0"/>
              <a:t>, </a:t>
            </a:r>
            <a:r>
              <a:rPr lang="cs-CZ" dirty="0" err="1" smtClean="0"/>
              <a:t>vultures</a:t>
            </a:r>
            <a:r>
              <a:rPr lang="cs-CZ" dirty="0" smtClean="0"/>
              <a:t>, </a:t>
            </a:r>
            <a:r>
              <a:rPr lang="cs-CZ" dirty="0" err="1" smtClean="0"/>
              <a:t>anteaters</a:t>
            </a:r>
            <a:r>
              <a:rPr lang="cs-CZ" dirty="0" smtClean="0"/>
              <a:t> and </a:t>
            </a:r>
            <a:r>
              <a:rPr lang="cs-CZ" dirty="0" err="1" smtClean="0"/>
              <a:t>red</a:t>
            </a:r>
            <a:r>
              <a:rPr lang="cs-CZ" dirty="0" smtClean="0"/>
              <a:t> </a:t>
            </a:r>
            <a:r>
              <a:rPr lang="cs-CZ" dirty="0" err="1" smtClean="0"/>
              <a:t>pandas</a:t>
            </a: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530" y="4390768"/>
            <a:ext cx="4530810" cy="240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3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Ruin </a:t>
            </a:r>
            <a:r>
              <a:rPr lang="cs-CZ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castle</a:t>
            </a:r>
            <a:r>
              <a:rPr lang="cs-CZ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Lukov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famous</a:t>
            </a:r>
            <a:r>
              <a:rPr lang="cs-CZ" dirty="0" smtClean="0"/>
              <a:t> </a:t>
            </a:r>
            <a:r>
              <a:rPr lang="cs-CZ" dirty="0" err="1" smtClean="0"/>
              <a:t>romantic</a:t>
            </a:r>
            <a:r>
              <a:rPr lang="cs-CZ" dirty="0" smtClean="0"/>
              <a:t> </a:t>
            </a:r>
            <a:r>
              <a:rPr lang="cs-CZ" dirty="0" err="1" smtClean="0"/>
              <a:t>castle</a:t>
            </a:r>
            <a:r>
              <a:rPr lang="cs-CZ" dirty="0" smtClean="0"/>
              <a:t> </a:t>
            </a:r>
            <a:endParaRPr lang="en-US" dirty="0"/>
          </a:p>
          <a:p>
            <a:r>
              <a:rPr lang="en-US" dirty="0"/>
              <a:t>Guild Castle offers many educational </a:t>
            </a:r>
            <a:r>
              <a:rPr lang="en-US" dirty="0" smtClean="0"/>
              <a:t>activities</a:t>
            </a:r>
            <a:endParaRPr lang="cs-CZ" dirty="0" smtClean="0"/>
          </a:p>
          <a:p>
            <a:r>
              <a:rPr lang="cs-CZ" dirty="0" err="1" smtClean="0"/>
              <a:t>Below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castle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 are big </a:t>
            </a:r>
            <a:r>
              <a:rPr lang="cs-CZ" dirty="0" err="1" smtClean="0"/>
              <a:t>stones</a:t>
            </a:r>
            <a:endParaRPr lang="cs-CZ" dirty="0" smtClean="0"/>
          </a:p>
          <a:p>
            <a:r>
              <a:rPr lang="cs-CZ" dirty="0" smtClean="0"/>
              <a:t>B</a:t>
            </a:r>
            <a:r>
              <a:rPr lang="en-US" dirty="0" err="1" smtClean="0"/>
              <a:t>efore</a:t>
            </a:r>
            <a:r>
              <a:rPr lang="en-US" dirty="0" smtClean="0"/>
              <a:t> </a:t>
            </a:r>
            <a:r>
              <a:rPr lang="cs-CZ" dirty="0" err="1" smtClean="0"/>
              <a:t>stones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fortification of the </a:t>
            </a:r>
            <a:r>
              <a:rPr lang="en-US" dirty="0" smtClean="0"/>
              <a:t>castle</a:t>
            </a:r>
            <a:endParaRPr lang="cs-CZ" dirty="0"/>
          </a:p>
          <a:p>
            <a:r>
              <a:rPr lang="cs-CZ" dirty="0" err="1" smtClean="0"/>
              <a:t>Now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are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tourist</a:t>
            </a:r>
            <a:r>
              <a:rPr lang="cs-CZ" dirty="0" smtClean="0"/>
              <a:t> </a:t>
            </a:r>
            <a:r>
              <a:rPr lang="cs-CZ" dirty="0" err="1" smtClean="0"/>
              <a:t>atraction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212" y="4336330"/>
            <a:ext cx="4667674" cy="245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6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2500" y="421685"/>
            <a:ext cx="4789602" cy="1325563"/>
          </a:xfrm>
        </p:spPr>
        <p:txBody>
          <a:bodyPr>
            <a:normAutofit fontScale="90000"/>
          </a:bodyPr>
          <a:lstStyle/>
          <a:p>
            <a:r>
              <a:rPr lang="cs-CZ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</a:t>
            </a:r>
            <a:br>
              <a:rPr lang="cs-CZ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Katrušáková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Polášková, </a:t>
            </a:r>
            <a:r>
              <a:rPr lang="cs-CZ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Kieu</a:t>
            </a:r>
            <a:endParaRPr lang="cs-CZ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992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264</Words>
  <Application>Microsoft Office PowerPoint</Application>
  <PresentationFormat>Širokoúhlá obrazovka</PresentationFormat>
  <Paragraphs>23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Teenagers</vt:lpstr>
      <vt:lpstr>Introduction</vt:lpstr>
      <vt:lpstr>Chateau Lesna</vt:lpstr>
      <vt:lpstr>Zoo Zlin</vt:lpstr>
      <vt:lpstr>Ruin of castle Lukov</vt:lpstr>
      <vt:lpstr>The End Katrušáková, Polášková, Kieu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Teenagers</dc:title>
  <dc:creator>internet</dc:creator>
  <cp:lastModifiedBy>internet</cp:lastModifiedBy>
  <cp:revision>11</cp:revision>
  <dcterms:created xsi:type="dcterms:W3CDTF">2015-12-08T07:32:27Z</dcterms:created>
  <dcterms:modified xsi:type="dcterms:W3CDTF">2016-01-21T11:26:42Z</dcterms:modified>
</cp:coreProperties>
</file>