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2" r:id="rId3"/>
    <p:sldId id="258" r:id="rId4"/>
    <p:sldId id="257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1" d="100"/>
          <a:sy n="121" d="100"/>
        </p:scale>
        <p:origin x="-12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1780-F705-441A-871A-B838C6E5E788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8301-0AB0-4B6B-A5BC-1C800D1291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3361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1780-F705-441A-871A-B838C6E5E788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8301-0AB0-4B6B-A5BC-1C800D1291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876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1780-F705-441A-871A-B838C6E5E788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8301-0AB0-4B6B-A5BC-1C800D1291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9989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1780-F705-441A-871A-B838C6E5E788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8301-0AB0-4B6B-A5BC-1C800D1291ED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050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1780-F705-441A-871A-B838C6E5E788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8301-0AB0-4B6B-A5BC-1C800D1291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7249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1780-F705-441A-871A-B838C6E5E788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8301-0AB0-4B6B-A5BC-1C800D1291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828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1780-F705-441A-871A-B838C6E5E788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8301-0AB0-4B6B-A5BC-1C800D1291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041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1780-F705-441A-871A-B838C6E5E788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8301-0AB0-4B6B-A5BC-1C800D1291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556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1780-F705-441A-871A-B838C6E5E788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8301-0AB0-4B6B-A5BC-1C800D1291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2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1780-F705-441A-871A-B838C6E5E788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8301-0AB0-4B6B-A5BC-1C800D1291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8193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1780-F705-441A-871A-B838C6E5E788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8301-0AB0-4B6B-A5BC-1C800D1291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7377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1780-F705-441A-871A-B838C6E5E788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8301-0AB0-4B6B-A5BC-1C800D1291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442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1780-F705-441A-871A-B838C6E5E788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8301-0AB0-4B6B-A5BC-1C800D1291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48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1780-F705-441A-871A-B838C6E5E788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8301-0AB0-4B6B-A5BC-1C800D1291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593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1780-F705-441A-871A-B838C6E5E788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8301-0AB0-4B6B-A5BC-1C800D1291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5736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1780-F705-441A-871A-B838C6E5E788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8301-0AB0-4B6B-A5BC-1C800D1291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15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1780-F705-441A-871A-B838C6E5E788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8301-0AB0-4B6B-A5BC-1C800D1291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568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C1780-F705-441A-871A-B838C6E5E788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A8301-0AB0-4B6B-A5BC-1C800D1291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5068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800" dirty="0" smtClean="0">
                <a:effectLst/>
                <a:latin typeface="Algerian" panose="04020705040A02060702" pitchFamily="82" charset="0"/>
              </a:rPr>
              <a:t>FOOD</a:t>
            </a:r>
            <a:endParaRPr lang="cs-CZ" sz="8800" dirty="0">
              <a:effectLst/>
              <a:latin typeface="Algerian" panose="04020705040A02060702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95268" y="3602037"/>
            <a:ext cx="10267217" cy="3474265"/>
          </a:xfrm>
        </p:spPr>
        <p:txBody>
          <a:bodyPr/>
          <a:lstStyle/>
          <a:p>
            <a:r>
              <a:rPr lang="cs-CZ" dirty="0" smtClean="0"/>
              <a:t>In </a:t>
            </a:r>
            <a:r>
              <a:rPr lang="cs-CZ" dirty="0" err="1" smtClean="0"/>
              <a:t>our</a:t>
            </a:r>
            <a:r>
              <a:rPr lang="cs-CZ" dirty="0" smtClean="0"/>
              <a:t> country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algn="r"/>
            <a:r>
              <a:rPr lang="cs-CZ" sz="1400" dirty="0" smtClean="0">
                <a:latin typeface="Blackadder ITC" panose="04020505051007020D02" pitchFamily="82" charset="0"/>
              </a:rPr>
              <a:t>Jan Dufek</a:t>
            </a:r>
          </a:p>
          <a:p>
            <a:pPr algn="r"/>
            <a:r>
              <a:rPr lang="cs-CZ" sz="1400" dirty="0" smtClean="0">
                <a:latin typeface="Blackadder ITC" panose="04020505051007020D02" pitchFamily="82" charset="0"/>
              </a:rPr>
              <a:t>Tomáš Strouhal</a:t>
            </a:r>
            <a:endParaRPr lang="cs-CZ" sz="14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55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About</a:t>
            </a:r>
            <a:r>
              <a:rPr lang="cs-CZ" dirty="0" smtClean="0"/>
              <a:t> food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1. </a:t>
            </a:r>
            <a:r>
              <a:rPr lang="cs-CZ" dirty="0" err="1" smtClean="0"/>
              <a:t>About</a:t>
            </a:r>
            <a:r>
              <a:rPr lang="cs-CZ" dirty="0" smtClean="0"/>
              <a:t> food</a:t>
            </a:r>
          </a:p>
          <a:p>
            <a:r>
              <a:rPr lang="cs-CZ" dirty="0"/>
              <a:t> </a:t>
            </a:r>
            <a:r>
              <a:rPr lang="cs-CZ" dirty="0" smtClean="0"/>
              <a:t>           1,1</a:t>
            </a:r>
          </a:p>
          <a:p>
            <a:r>
              <a:rPr lang="cs-CZ" dirty="0" smtClean="0"/>
              <a:t>2. Food in city</a:t>
            </a:r>
          </a:p>
          <a:p>
            <a:r>
              <a:rPr lang="cs-CZ" dirty="0" smtClean="0"/>
              <a:t>3. Food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 </a:t>
            </a:r>
            <a:r>
              <a:rPr lang="cs-CZ" dirty="0" err="1" smtClean="0"/>
              <a:t>canteen</a:t>
            </a:r>
            <a:endParaRPr lang="cs-CZ" dirty="0" smtClean="0"/>
          </a:p>
          <a:p>
            <a:r>
              <a:rPr lang="cs-CZ" dirty="0" smtClean="0"/>
              <a:t>4.Photos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best</a:t>
            </a:r>
            <a:r>
              <a:rPr lang="cs-CZ" dirty="0" smtClean="0"/>
              <a:t> food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936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About</a:t>
            </a:r>
            <a:r>
              <a:rPr lang="cs-CZ" dirty="0" smtClean="0"/>
              <a:t> food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250000"/>
              </a:lnSpc>
            </a:pPr>
            <a:r>
              <a:rPr lang="cs-CZ" sz="31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Our</a:t>
            </a:r>
            <a:r>
              <a:rPr lang="cs-CZ" sz="31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31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national</a:t>
            </a:r>
            <a:r>
              <a:rPr lang="cs-CZ" sz="31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food </a:t>
            </a:r>
            <a:r>
              <a:rPr lang="cs-CZ" sz="31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is</a:t>
            </a:r>
            <a:r>
              <a:rPr lang="cs-CZ" sz="31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a „</a:t>
            </a:r>
            <a:r>
              <a:rPr lang="cs-CZ" sz="31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vepřo</a:t>
            </a:r>
            <a:r>
              <a:rPr lang="cs-CZ" sz="31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knedlo zelo“ = </a:t>
            </a:r>
            <a:r>
              <a:rPr lang="cs-CZ" sz="31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pork</a:t>
            </a:r>
            <a:r>
              <a:rPr lang="cs-CZ" sz="31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31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meat</a:t>
            </a:r>
            <a:r>
              <a:rPr lang="cs-CZ" sz="3100" dirty="0">
                <a:latin typeface="Aharoni" panose="02010803020104030203" pitchFamily="2" charset="-79"/>
                <a:cs typeface="Aharoni" panose="02010803020104030203" pitchFamily="2" charset="-79"/>
              </a:rPr>
              <a:t>,</a:t>
            </a:r>
            <a:r>
              <a:rPr lang="cs-CZ" sz="31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31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cabbage</a:t>
            </a:r>
            <a:r>
              <a:rPr lang="cs-CZ" sz="31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31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with</a:t>
            </a:r>
            <a:r>
              <a:rPr lang="cs-CZ" sz="31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31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dumpling</a:t>
            </a:r>
            <a:r>
              <a:rPr lang="cs-CZ" sz="31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>
              <a:lnSpc>
                <a:spcPct val="250000"/>
              </a:lnSpc>
            </a:pPr>
            <a:r>
              <a:rPr lang="cs-CZ" sz="31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Most </a:t>
            </a:r>
            <a:r>
              <a:rPr lang="cs-CZ" sz="3100" dirty="0" err="1">
                <a:latin typeface="Aharoni" panose="02010803020104030203" pitchFamily="2" charset="-79"/>
                <a:cs typeface="Aharoni" panose="02010803020104030203" pitchFamily="2" charset="-79"/>
              </a:rPr>
              <a:t>teenagers</a:t>
            </a:r>
            <a:r>
              <a:rPr lang="cs-CZ" sz="3100" dirty="0">
                <a:latin typeface="Aharoni" panose="02010803020104030203" pitchFamily="2" charset="-79"/>
                <a:cs typeface="Aharoni" panose="02010803020104030203" pitchFamily="2" charset="-79"/>
              </a:rPr>
              <a:t> love </a:t>
            </a:r>
            <a:r>
              <a:rPr lang="cs-CZ" sz="3100" dirty="0" err="1">
                <a:latin typeface="Aharoni" panose="02010803020104030203" pitchFamily="2" charset="-79"/>
                <a:cs typeface="Aharoni" panose="02010803020104030203" pitchFamily="2" charset="-79"/>
              </a:rPr>
              <a:t>meat</a:t>
            </a:r>
            <a:r>
              <a:rPr lang="cs-CZ" sz="3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>
              <a:lnSpc>
                <a:spcPct val="250000"/>
              </a:lnSpc>
            </a:pPr>
            <a:r>
              <a:rPr lang="cs-CZ" sz="3100" dirty="0">
                <a:latin typeface="Aharoni" panose="02010803020104030203" pitchFamily="2" charset="-79"/>
                <a:cs typeface="Aharoni" panose="02010803020104030203" pitchFamily="2" charset="-79"/>
              </a:rPr>
              <a:t>But </a:t>
            </a:r>
            <a:r>
              <a:rPr lang="cs-CZ" sz="31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there</a:t>
            </a:r>
            <a:r>
              <a:rPr lang="cs-CZ" sz="31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3100" dirty="0">
                <a:latin typeface="Aharoni" panose="02010803020104030203" pitchFamily="2" charset="-79"/>
                <a:cs typeface="Aharoni" panose="02010803020104030203" pitchFamily="2" charset="-79"/>
              </a:rPr>
              <a:t>are </a:t>
            </a:r>
            <a:r>
              <a:rPr lang="cs-CZ" sz="3100" dirty="0" err="1">
                <a:latin typeface="Aharoni" panose="02010803020104030203" pitchFamily="2" charset="-79"/>
                <a:cs typeface="Aharoni" panose="02010803020104030203" pitchFamily="2" charset="-79"/>
              </a:rPr>
              <a:t>some</a:t>
            </a:r>
            <a:r>
              <a:rPr lang="cs-CZ" sz="3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3100" dirty="0" err="1">
                <a:latin typeface="Aharoni" panose="02010803020104030203" pitchFamily="2" charset="-79"/>
                <a:cs typeface="Aharoni" panose="02010803020104030203" pitchFamily="2" charset="-79"/>
              </a:rPr>
              <a:t>teenagers</a:t>
            </a:r>
            <a:r>
              <a:rPr lang="cs-CZ" sz="3100" dirty="0">
                <a:latin typeface="Aharoni" panose="02010803020104030203" pitchFamily="2" charset="-79"/>
                <a:cs typeface="Aharoni" panose="02010803020104030203" pitchFamily="2" charset="-79"/>
              </a:rPr>
              <a:t> (</a:t>
            </a:r>
            <a:r>
              <a:rPr lang="cs-CZ" sz="3100" dirty="0" err="1">
                <a:latin typeface="Aharoni" panose="02010803020104030203" pitchFamily="2" charset="-79"/>
                <a:cs typeface="Aharoni" panose="02010803020104030203" pitchFamily="2" charset="-79"/>
              </a:rPr>
              <a:t>girls</a:t>
            </a:r>
            <a:r>
              <a:rPr lang="cs-CZ" sz="3100" dirty="0">
                <a:latin typeface="Aharoni" panose="02010803020104030203" pitchFamily="2" charset="-79"/>
                <a:cs typeface="Aharoni" panose="02010803020104030203" pitchFamily="2" charset="-79"/>
              </a:rPr>
              <a:t>) </a:t>
            </a:r>
            <a:r>
              <a:rPr lang="cs-CZ" sz="3100" dirty="0" err="1">
                <a:latin typeface="Aharoni" panose="02010803020104030203" pitchFamily="2" charset="-79"/>
                <a:cs typeface="Aharoni" panose="02010803020104030203" pitchFamily="2" charset="-79"/>
              </a:rPr>
              <a:t>who</a:t>
            </a:r>
            <a:r>
              <a:rPr lang="cs-CZ" sz="3100" dirty="0">
                <a:latin typeface="Aharoni" panose="02010803020104030203" pitchFamily="2" charset="-79"/>
                <a:cs typeface="Aharoni" panose="02010803020104030203" pitchFamily="2" charset="-79"/>
              </a:rPr>
              <a:t> are </a:t>
            </a:r>
            <a:r>
              <a:rPr lang="cs-CZ" sz="3100" dirty="0" err="1">
                <a:latin typeface="Aharoni" panose="02010803020104030203" pitchFamily="2" charset="-79"/>
                <a:cs typeface="Aharoni" panose="02010803020104030203" pitchFamily="2" charset="-79"/>
              </a:rPr>
              <a:t>vegetarians</a:t>
            </a:r>
            <a:endParaRPr lang="cs-CZ" sz="31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1026" name="Picture 2" descr="http://eatyourworld.com/images/staff_food_entries/vepo-knedlo-ze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5" y="2964657"/>
            <a:ext cx="2724149" cy="204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8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Most </a:t>
            </a:r>
            <a:r>
              <a:rPr lang="cs-CZ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teenagers</a:t>
            </a:r>
            <a:r>
              <a:rPr lang="cs-CZ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eat</a:t>
            </a:r>
            <a:r>
              <a:rPr lang="cs-CZ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in </a:t>
            </a:r>
            <a:r>
              <a:rPr lang="cs-CZ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school</a:t>
            </a:r>
            <a:r>
              <a:rPr lang="cs-CZ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canteen</a:t>
            </a:r>
            <a:r>
              <a:rPr lang="cs-CZ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</a:t>
            </a:r>
          </a:p>
          <a:p>
            <a:pPr marL="0" indent="0">
              <a:lnSpc>
                <a:spcPct val="150000"/>
              </a:lnSpc>
              <a:buNone/>
            </a:pPr>
            <a:endParaRPr lang="cs-CZ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2800" dirty="0"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lang="cs-CZ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ut </a:t>
            </a:r>
            <a:r>
              <a:rPr lang="cs-CZ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some</a:t>
            </a:r>
            <a:r>
              <a:rPr lang="cs-CZ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of</a:t>
            </a:r>
            <a:r>
              <a:rPr lang="cs-CZ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them</a:t>
            </a:r>
            <a:r>
              <a:rPr lang="cs-CZ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haven´t</a:t>
            </a:r>
            <a:r>
              <a:rPr lang="cs-CZ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got</a:t>
            </a:r>
            <a:r>
              <a:rPr lang="cs-CZ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lunch </a:t>
            </a:r>
            <a:r>
              <a:rPr lang="cs-CZ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at</a:t>
            </a:r>
            <a:r>
              <a:rPr lang="cs-CZ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school</a:t>
            </a:r>
            <a:r>
              <a:rPr lang="cs-CZ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canteen</a:t>
            </a:r>
            <a:endParaRPr lang="cs-CZ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cs-CZ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They</a:t>
            </a:r>
            <a:r>
              <a:rPr lang="cs-CZ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go </a:t>
            </a:r>
            <a:r>
              <a:rPr lang="cs-CZ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either</a:t>
            </a:r>
            <a:r>
              <a:rPr lang="cs-CZ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home</a:t>
            </a:r>
            <a:r>
              <a:rPr lang="cs-CZ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or</a:t>
            </a:r>
            <a:r>
              <a:rPr lang="cs-CZ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to </a:t>
            </a:r>
            <a:r>
              <a:rPr lang="cs-CZ" sz="28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city.</a:t>
            </a:r>
            <a:endParaRPr lang="cs-CZ" sz="28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9542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/>
              <a:t>FOOD IN THE CITY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square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big </a:t>
            </a:r>
            <a:r>
              <a:rPr lang="cs-CZ" dirty="0" err="1" smtClean="0"/>
              <a:t>mall</a:t>
            </a:r>
            <a:r>
              <a:rPr lang="cs-CZ" dirty="0" smtClean="0"/>
              <a:t> </a:t>
            </a:r>
            <a:r>
              <a:rPr lang="cs-CZ" dirty="0" err="1" smtClean="0"/>
              <a:t>Golden</a:t>
            </a:r>
            <a:r>
              <a:rPr lang="cs-CZ" dirty="0" smtClean="0"/>
              <a:t> </a:t>
            </a:r>
            <a:r>
              <a:rPr lang="cs-CZ" dirty="0" err="1" smtClean="0"/>
              <a:t>apple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 smtClean="0"/>
              <a:t>There</a:t>
            </a:r>
            <a:r>
              <a:rPr lang="cs-CZ" dirty="0" smtClean="0"/>
              <a:t> are many </a:t>
            </a:r>
            <a:r>
              <a:rPr lang="cs-CZ" dirty="0" err="1" smtClean="0"/>
              <a:t>fastfoods</a:t>
            </a:r>
            <a:r>
              <a:rPr lang="cs-CZ" dirty="0" smtClean="0"/>
              <a:t>: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 smtClean="0"/>
              <a:t> KFC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 err="1" smtClean="0"/>
              <a:t>Chinese</a:t>
            </a:r>
            <a:r>
              <a:rPr lang="cs-CZ" dirty="0" smtClean="0"/>
              <a:t> restaurant  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 err="1" smtClean="0"/>
              <a:t>Thailand</a:t>
            </a:r>
            <a:r>
              <a:rPr lang="cs-CZ" dirty="0" smtClean="0"/>
              <a:t> restaurant      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 smtClean="0"/>
              <a:t>MCDonald‘s</a:t>
            </a:r>
            <a:r>
              <a:rPr lang="cs-CZ" dirty="0" smtClean="0"/>
              <a:t>  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And many </a:t>
            </a:r>
            <a:r>
              <a:rPr lang="cs-CZ" dirty="0" err="1" smtClean="0"/>
              <a:t>cafees</a:t>
            </a:r>
            <a:r>
              <a:rPr lang="cs-CZ" dirty="0" smtClean="0"/>
              <a:t>                                     </a:t>
            </a:r>
            <a:endParaRPr lang="cs-CZ" dirty="0"/>
          </a:p>
        </p:txBody>
      </p:sp>
      <p:pic>
        <p:nvPicPr>
          <p:cNvPr id="1026" name="Picture 2" descr="http://www.wwwo.francis-drake.eu/pictures/design/zlatejablko/christmass/Zlate_jablko_Christmass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849" y="2216708"/>
            <a:ext cx="3234848" cy="216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90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FoOd</a:t>
            </a:r>
            <a:r>
              <a:rPr lang="cs-CZ" dirty="0" smtClean="0"/>
              <a:t> in </a:t>
            </a:r>
            <a:r>
              <a:rPr lang="cs-CZ" dirty="0" err="1" smtClean="0"/>
              <a:t>School</a:t>
            </a:r>
            <a:r>
              <a:rPr lang="cs-CZ" dirty="0" smtClean="0"/>
              <a:t> </a:t>
            </a:r>
            <a:r>
              <a:rPr lang="cs-CZ" dirty="0" err="1" smtClean="0"/>
              <a:t>canteen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4" y="2124639"/>
            <a:ext cx="10353762" cy="3695136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three</a:t>
            </a:r>
            <a:r>
              <a:rPr lang="cs-CZ" dirty="0" smtClean="0"/>
              <a:t> </a:t>
            </a:r>
            <a:r>
              <a:rPr lang="cs-CZ" dirty="0" err="1" smtClean="0"/>
              <a:t>courses</a:t>
            </a:r>
            <a:r>
              <a:rPr lang="cs-CZ" dirty="0" smtClean="0"/>
              <a:t>.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soup</a:t>
            </a:r>
            <a:r>
              <a:rPr lang="cs-CZ" dirty="0" smtClean="0"/>
              <a:t>. Best </a:t>
            </a:r>
            <a:r>
              <a:rPr lang="cs-CZ" dirty="0" err="1" smtClean="0"/>
              <a:t>soup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 „</a:t>
            </a:r>
            <a:r>
              <a:rPr lang="cs-CZ" dirty="0" err="1" smtClean="0"/>
              <a:t>Kyselica</a:t>
            </a:r>
            <a:r>
              <a:rPr lang="cs-CZ" dirty="0" smtClean="0"/>
              <a:t>“ = </a:t>
            </a:r>
            <a:r>
              <a:rPr lang="cs-CZ" dirty="0" err="1" smtClean="0"/>
              <a:t>cabbage</a:t>
            </a:r>
            <a:r>
              <a:rPr lang="cs-CZ" dirty="0" smtClean="0"/>
              <a:t>  </a:t>
            </a:r>
            <a:r>
              <a:rPr lang="cs-CZ" dirty="0" err="1" smtClean="0"/>
              <a:t>soup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sausages</a:t>
            </a:r>
            <a:endParaRPr lang="cs-CZ" dirty="0" smtClean="0"/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cs-CZ" dirty="0" err="1" smtClean="0"/>
              <a:t>Main</a:t>
            </a:r>
            <a:r>
              <a:rPr lang="cs-CZ" dirty="0" smtClean="0"/>
              <a:t> food-1. hot salty food 2. </a:t>
            </a:r>
            <a:r>
              <a:rPr lang="cs-CZ" dirty="0" err="1" smtClean="0"/>
              <a:t>sweet</a:t>
            </a:r>
            <a:r>
              <a:rPr lang="cs-CZ" dirty="0" smtClean="0"/>
              <a:t> food 3. </a:t>
            </a:r>
            <a:r>
              <a:rPr lang="cs-CZ" dirty="0" err="1" smtClean="0"/>
              <a:t>salat</a:t>
            </a:r>
            <a:endParaRPr lang="cs-CZ" dirty="0" smtClean="0"/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cs-CZ" dirty="0" err="1" smtClean="0"/>
              <a:t>Dessert</a:t>
            </a:r>
            <a:r>
              <a:rPr lang="cs-CZ" dirty="0" smtClean="0"/>
              <a:t>-„buchta“- </a:t>
            </a:r>
            <a:r>
              <a:rPr lang="cs-CZ" dirty="0" err="1" smtClean="0"/>
              <a:t>cake</a:t>
            </a:r>
            <a:r>
              <a:rPr lang="cs-CZ" dirty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jam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curd</a:t>
            </a:r>
            <a:endParaRPr lang="cs-CZ" dirty="0" smtClean="0"/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endParaRPr lang="cs-CZ" dirty="0" smtClean="0"/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endParaRPr lang="cs-CZ" dirty="0" smtClean="0"/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endParaRPr lang="cs-CZ" dirty="0" smtClean="0"/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endParaRPr lang="cs-CZ" dirty="0"/>
          </a:p>
        </p:txBody>
      </p:sp>
      <p:sp>
        <p:nvSpPr>
          <p:cNvPr id="4" name="AutoShape 2" descr="Výsledek obrázku pro kyselica"/>
          <p:cNvSpPr>
            <a:spLocks noChangeAspect="1" noChangeArrowheads="1"/>
          </p:cNvSpPr>
          <p:nvPr/>
        </p:nvSpPr>
        <p:spPr bwMode="auto">
          <a:xfrm>
            <a:off x="6289675" y="366740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ýsledek obrázku pro kyselic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4" name="Picture 6" descr="http://www.margit.cz/files/2012/11/kysel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125" y="3055214"/>
            <a:ext cx="1592781" cy="142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Výsledek obrázku pro buch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6" descr="https://pbs.twimg.com/profile_images/584608505119649792/Aj2LW3P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75" y="4283784"/>
            <a:ext cx="1639850" cy="163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54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Photos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best</a:t>
            </a:r>
            <a:r>
              <a:rPr lang="cs-CZ" dirty="0" smtClean="0"/>
              <a:t> food</a:t>
            </a:r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„Guláš“</a:t>
            </a:r>
            <a:endParaRPr lang="en-GB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cs-CZ" dirty="0" err="1" smtClean="0"/>
              <a:t>Pork</a:t>
            </a:r>
            <a:r>
              <a:rPr lang="cs-CZ" dirty="0" smtClean="0"/>
              <a:t> </a:t>
            </a:r>
            <a:r>
              <a:rPr lang="cs-CZ" dirty="0" err="1" smtClean="0"/>
              <a:t>meat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dumpling</a:t>
            </a:r>
            <a:r>
              <a:rPr lang="cs-CZ" dirty="0" smtClean="0"/>
              <a:t>.</a:t>
            </a:r>
          </a:p>
          <a:p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pepper</a:t>
            </a:r>
            <a:r>
              <a:rPr lang="cs-CZ" dirty="0" smtClean="0"/>
              <a:t> </a:t>
            </a:r>
            <a:r>
              <a:rPr lang="cs-CZ" dirty="0" err="1" smtClean="0"/>
              <a:t>sauce</a:t>
            </a:r>
            <a:r>
              <a:rPr lang="cs-CZ" dirty="0" smtClean="0"/>
              <a:t>.</a:t>
            </a:r>
            <a:endParaRPr lang="en-GB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„Řízek“</a:t>
            </a:r>
            <a:endParaRPr lang="en-GB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cs-CZ" dirty="0" err="1" smtClean="0"/>
              <a:t>Chicken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pork</a:t>
            </a:r>
            <a:r>
              <a:rPr lang="cs-CZ" dirty="0" smtClean="0"/>
              <a:t> </a:t>
            </a:r>
            <a:r>
              <a:rPr lang="cs-CZ" dirty="0" err="1" smtClean="0"/>
              <a:t>meat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potatoes</a:t>
            </a:r>
            <a:r>
              <a:rPr lang="cs-CZ" dirty="0" smtClean="0"/>
              <a:t>.</a:t>
            </a:r>
          </a:p>
          <a:p>
            <a:r>
              <a:rPr lang="cs-CZ" dirty="0" smtClean="0"/>
              <a:t>In a </a:t>
            </a:r>
            <a:r>
              <a:rPr lang="cs-CZ" dirty="0" err="1" smtClean="0"/>
              <a:t>breadcrumps</a:t>
            </a:r>
            <a:r>
              <a:rPr lang="cs-CZ" dirty="0" smtClean="0"/>
              <a:t>.</a:t>
            </a:r>
            <a:endParaRPr lang="en-GB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Fried</a:t>
            </a:r>
            <a:r>
              <a:rPr lang="cs-CZ" dirty="0" smtClean="0"/>
              <a:t> cheese</a:t>
            </a:r>
            <a:endParaRPr lang="en-GB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cs-CZ" dirty="0" smtClean="0"/>
              <a:t>Cheese in a </a:t>
            </a:r>
            <a:r>
              <a:rPr lang="cs-CZ" dirty="0" err="1" smtClean="0"/>
              <a:t>breadcrumps</a:t>
            </a:r>
            <a:r>
              <a:rPr lang="cs-CZ" dirty="0" smtClean="0"/>
              <a:t>.</a:t>
            </a:r>
            <a:endParaRPr lang="en-GB" dirty="0"/>
          </a:p>
        </p:txBody>
      </p:sp>
      <p:sp>
        <p:nvSpPr>
          <p:cNvPr id="13" name="AutoShape 6" descr="Výsledek obrázku pro &amp;Rcaron;í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92" name="Picture 20" descr="http://media.novinky.cz/147/341472-top_foto1-ad5rs.jpg?1357300020"/>
          <p:cNvPicPr>
            <a:picLocks noGrp="1" noChangeAspect="1" noChangeArrowheads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2" b="384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://www.tradicnirecepty.cz/upload/img/catalog/products/gallery/detail/201210/3123-2457-1350330885.jpg"/>
          <p:cNvPicPr>
            <a:picLocks noGrp="1" noChangeAspect="1" noChangeArrowheads="1"/>
          </p:cNvPicPr>
          <p:nvPr>
            <p:ph type="pic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3" b="11063"/>
          <a:stretch>
            <a:fillRect/>
          </a:stretch>
        </p:blipFill>
        <p:spPr bwMode="auto">
          <a:xfrm>
            <a:off x="8036447" y="2298987"/>
            <a:ext cx="293211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://obrazky.profirecepty.cz/recepty/556.jpg"/>
          <p:cNvPicPr>
            <a:picLocks noGrp="1" noChangeAspect="1" noChangeArrowheads="1"/>
          </p:cNvPicPr>
          <p:nvPr>
            <p:ph type="pic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4" b="392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90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Photos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best</a:t>
            </a:r>
            <a:r>
              <a:rPr lang="cs-CZ" dirty="0" smtClean="0"/>
              <a:t> food in </a:t>
            </a:r>
            <a:r>
              <a:rPr lang="cs-CZ" dirty="0" err="1" smtClean="0"/>
              <a:t>school</a:t>
            </a:r>
            <a:r>
              <a:rPr lang="cs-CZ" dirty="0" smtClean="0"/>
              <a:t> </a:t>
            </a:r>
            <a:r>
              <a:rPr lang="cs-CZ" dirty="0" err="1" smtClean="0"/>
              <a:t>canteen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Dumpling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poppy</a:t>
            </a:r>
            <a:endParaRPr lang="en-GB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cs-CZ" dirty="0" smtClean="0"/>
              <a:t>In </a:t>
            </a:r>
            <a:r>
              <a:rPr lang="cs-CZ" dirty="0" err="1" smtClean="0"/>
              <a:t>dumpling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smtClean="0"/>
              <a:t>a jam.</a:t>
            </a:r>
            <a:endParaRPr lang="en-GB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 smtClean="0"/>
              <a:t>Fish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masched</a:t>
            </a:r>
            <a:r>
              <a:rPr lang="cs-CZ" dirty="0" smtClean="0"/>
              <a:t> </a:t>
            </a:r>
            <a:r>
              <a:rPr lang="cs-CZ" dirty="0" err="1" smtClean="0"/>
              <a:t>potatoes</a:t>
            </a:r>
            <a:endParaRPr lang="en-GB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cs-CZ" dirty="0" err="1" smtClean="0"/>
              <a:t>Fried</a:t>
            </a:r>
            <a:r>
              <a:rPr lang="cs-CZ" dirty="0" smtClean="0"/>
              <a:t> </a:t>
            </a:r>
            <a:r>
              <a:rPr lang="cs-CZ" dirty="0" err="1" smtClean="0"/>
              <a:t>fish</a:t>
            </a:r>
            <a:r>
              <a:rPr lang="cs-CZ" dirty="0" smtClean="0"/>
              <a:t>.</a:t>
            </a:r>
            <a:endParaRPr lang="en-GB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Ice</a:t>
            </a:r>
            <a:r>
              <a:rPr lang="cs-CZ" dirty="0" smtClean="0"/>
              <a:t> </a:t>
            </a:r>
            <a:r>
              <a:rPr lang="cs-CZ" dirty="0" err="1" smtClean="0"/>
              <a:t>salad</a:t>
            </a:r>
            <a:endParaRPr lang="en-GB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cs-CZ" dirty="0" err="1" smtClean="0"/>
              <a:t>Salad</a:t>
            </a:r>
            <a:r>
              <a:rPr lang="cs-CZ" dirty="0"/>
              <a:t>,</a:t>
            </a:r>
            <a:r>
              <a:rPr lang="cs-CZ" dirty="0" smtClean="0"/>
              <a:t> </a:t>
            </a:r>
            <a:r>
              <a:rPr lang="cs-CZ" dirty="0" err="1" smtClean="0"/>
              <a:t>carrot</a:t>
            </a:r>
            <a:r>
              <a:rPr lang="cs-CZ" dirty="0" smtClean="0"/>
              <a:t> </a:t>
            </a:r>
            <a:r>
              <a:rPr lang="cs-CZ" dirty="0" err="1" smtClean="0"/>
              <a:t>olives</a:t>
            </a:r>
            <a:r>
              <a:rPr lang="cs-CZ" dirty="0" smtClean="0"/>
              <a:t> and cheese</a:t>
            </a:r>
            <a:endParaRPr lang="en-GB" dirty="0"/>
          </a:p>
        </p:txBody>
      </p:sp>
      <p:pic>
        <p:nvPicPr>
          <p:cNvPr id="4098" name="Picture 2" descr="http://www.gymzl.cz/wch/photogallery/188/photo/kynutknedlkysypanmkem.jpg"/>
          <p:cNvPicPr>
            <a:picLocks noGrp="1" noChangeAspect="1" noChangeArrowheads="1"/>
          </p:cNvPicPr>
          <p:nvPr>
            <p:ph type="pic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3" b="1544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gymzl.cz/wch/photogallery/188/photo/smaenrybfilalamda.jpg"/>
          <p:cNvPicPr>
            <a:picLocks noGrp="1" noChangeAspect="1" noChangeArrowheads="1"/>
          </p:cNvPicPr>
          <p:nvPr>
            <p:ph type="pic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0" b="15330"/>
          <a:stretch>
            <a:fillRect/>
          </a:stretch>
        </p:blipFill>
        <p:spPr bwMode="auto">
          <a:xfrm>
            <a:off x="4625413" y="2298987"/>
            <a:ext cx="29305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gymzl.cz/wch/photogallery/186/photo/ledovsaltseslanmsrem.jpg"/>
          <p:cNvPicPr>
            <a:picLocks noGrp="1" noChangeAspect="1" noChangeArrowheads="1"/>
          </p:cNvPicPr>
          <p:nvPr>
            <p:ph type="pic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9" b="1534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94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TM04033921[[fn=Damašek]]</Template>
  <TotalTime>81</TotalTime>
  <Words>242</Words>
  <Application>Microsoft Office PowerPoint</Application>
  <PresentationFormat>Vlastní</PresentationFormat>
  <Paragraphs>53</Paragraphs>
  <Slides>8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Damask</vt:lpstr>
      <vt:lpstr>FOOD</vt:lpstr>
      <vt:lpstr>About food</vt:lpstr>
      <vt:lpstr>About food</vt:lpstr>
      <vt:lpstr> </vt:lpstr>
      <vt:lpstr>FOOD IN THE CITY</vt:lpstr>
      <vt:lpstr>FoOd in School canteen</vt:lpstr>
      <vt:lpstr>Photos of our best food</vt:lpstr>
      <vt:lpstr>Photos of our best food in school canteen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FOOD</dc:title>
  <dc:creator>internet</dc:creator>
  <cp:lastModifiedBy>PCN</cp:lastModifiedBy>
  <cp:revision>14</cp:revision>
  <dcterms:created xsi:type="dcterms:W3CDTF">2015-12-08T07:05:46Z</dcterms:created>
  <dcterms:modified xsi:type="dcterms:W3CDTF">2016-01-21T19:39:39Z</dcterms:modified>
</cp:coreProperties>
</file>