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64" autoAdjust="0"/>
  </p:normalViewPr>
  <p:slideViewPr>
    <p:cSldViewPr>
      <p:cViewPr varScale="1">
        <p:scale>
          <a:sx n="128" d="100"/>
          <a:sy n="128" d="100"/>
        </p:scale>
        <p:origin x="-84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pPr lvl="0">
                <a:spcBef>
                  <a:spcPts val="0"/>
                </a:spcBef>
                <a:buNone/>
              </a:pPr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pPr lvl="0">
                <a:spcBef>
                  <a:spcPts val="0"/>
                </a:spcBef>
                <a:buNone/>
              </a:pPr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pPr lvl="0">
                <a:spcBef>
                  <a:spcPts val="0"/>
                </a:spcBef>
                <a:buNone/>
              </a:pPr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pPr lvl="0">
                <a:spcBef>
                  <a:spcPts val="0"/>
                </a:spcBef>
                <a:buNone/>
              </a:pPr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pPr lvl="0">
                <a:spcBef>
                  <a:spcPts val="0"/>
                </a:spcBef>
                <a:buNone/>
              </a:pPr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pPr lvl="0">
                <a:spcBef>
                  <a:spcPts val="0"/>
                </a:spcBef>
                <a:buNone/>
              </a:pPr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pPr lvl="0">
                <a:spcBef>
                  <a:spcPts val="0"/>
                </a:spcBef>
                <a:buNone/>
              </a:pPr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pPr lvl="0">
                <a:spcBef>
                  <a:spcPts val="0"/>
                </a:spcBef>
                <a:buNone/>
              </a:pPr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pPr lvl="0">
                <a:spcBef>
                  <a:spcPts val="0"/>
                </a:spcBef>
                <a:buNone/>
              </a:pPr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pPr lvl="0">
                <a:spcBef>
                  <a:spcPts val="0"/>
                </a:spcBef>
                <a:buNone/>
              </a:pPr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pPr lvl="0">
                <a:spcBef>
                  <a:spcPts val="0"/>
                </a:spcBef>
                <a:buNone/>
              </a:pPr>
              <a:t>‹Nº›</a:t>
            </a:fld>
            <a:endParaRPr lang="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>
                <a:solidFill>
                  <a:schemeClr val="lt2"/>
                </a:solidFill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ca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3326350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399"/>
            <a:ext cx="4028733" cy="302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715750" y="1517250"/>
            <a:ext cx="5283600" cy="21090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a" sz="9600" b="1">
                <a:solidFill>
                  <a:srgbClr val="0000FF"/>
                </a:solidFill>
              </a:rPr>
              <a:t>IBIZA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89526" cy="34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5260775" y="736275"/>
            <a:ext cx="3883200" cy="148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>
                <a:solidFill>
                  <a:srgbClr val="F3F3F3"/>
                </a:solidFill>
              </a:rPr>
              <a:t>Château d'Ibiza est un monument visité par les touristes.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00" y="112525"/>
            <a:ext cx="3645714" cy="23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4174150" y="380000"/>
            <a:ext cx="3378600" cy="109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>
                <a:solidFill>
                  <a:srgbClr val="F3F3F3"/>
                </a:solidFill>
              </a:rPr>
              <a:t>C’est des magnifiques plages d’Ibiza, Cala Conta.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37" y="2600699"/>
            <a:ext cx="3733248" cy="210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25" y="1619725"/>
            <a:ext cx="4339924" cy="234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4863651" cy="36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Presentación en pantalla (16:9)</PresentationFormat>
  <Paragraphs>3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simple-dark-2</vt:lpstr>
      <vt:lpstr>Diapositiva 1</vt:lpstr>
      <vt:lpstr>IBIZA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MARIANA TUR TORRES</cp:lastModifiedBy>
  <cp:revision>1</cp:revision>
  <dcterms:modified xsi:type="dcterms:W3CDTF">2017-06-15T07:52:44Z</dcterms:modified>
</cp:coreProperties>
</file>