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5" autoAdjust="0"/>
    <p:restoredTop sz="94660"/>
  </p:normalViewPr>
  <p:slideViewPr>
    <p:cSldViewPr>
      <p:cViewPr varScale="1">
        <p:scale>
          <a:sx n="70" d="100"/>
          <a:sy n="70" d="100"/>
        </p:scale>
        <p:origin x="46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7472B-7BCA-4296-82F7-DF0C9FF48271}" type="datetimeFigureOut">
              <a:rPr lang="sk-SK" smtClean="0"/>
              <a:t>28. 11. 2016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DD109C-3C61-45DD-A02E-FA6F3F4EB8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82948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D109C-3C61-45DD-A02E-FA6F3F4EB876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45129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05B3C-5238-4C39-A7BE-B85219EBCD0E}" type="datetimeFigureOut">
              <a:rPr lang="sk-SK" smtClean="0"/>
              <a:t>28. 11. 2016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CBE5-4510-4C31-A5DA-23F949FB5D2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6122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05B3C-5238-4C39-A7BE-B85219EBCD0E}" type="datetimeFigureOut">
              <a:rPr lang="sk-SK" smtClean="0"/>
              <a:t>28. 11. 2016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CBE5-4510-4C31-A5DA-23F949FB5D2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25371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05B3C-5238-4C39-A7BE-B85219EBCD0E}" type="datetimeFigureOut">
              <a:rPr lang="sk-SK" smtClean="0"/>
              <a:t>28. 11. 2016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CBE5-4510-4C31-A5DA-23F949FB5D2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76271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05B3C-5238-4C39-A7BE-B85219EBCD0E}" type="datetimeFigureOut">
              <a:rPr lang="sk-SK" smtClean="0"/>
              <a:t>28. 11. 2016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CBE5-4510-4C31-A5DA-23F949FB5D2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03113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05B3C-5238-4C39-A7BE-B85219EBCD0E}" type="datetimeFigureOut">
              <a:rPr lang="sk-SK" smtClean="0"/>
              <a:t>28. 11. 2016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CBE5-4510-4C31-A5DA-23F949FB5D2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69387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05B3C-5238-4C39-A7BE-B85219EBCD0E}" type="datetimeFigureOut">
              <a:rPr lang="sk-SK" smtClean="0"/>
              <a:t>28. 11. 2016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CBE5-4510-4C31-A5DA-23F949FB5D2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210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05B3C-5238-4C39-A7BE-B85219EBCD0E}" type="datetimeFigureOut">
              <a:rPr lang="sk-SK" smtClean="0"/>
              <a:t>28. 11. 2016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CBE5-4510-4C31-A5DA-23F949FB5D2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88990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05B3C-5238-4C39-A7BE-B85219EBCD0E}" type="datetimeFigureOut">
              <a:rPr lang="sk-SK" smtClean="0"/>
              <a:t>28. 11. 2016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CBE5-4510-4C31-A5DA-23F949FB5D2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84266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05B3C-5238-4C39-A7BE-B85219EBCD0E}" type="datetimeFigureOut">
              <a:rPr lang="sk-SK" smtClean="0"/>
              <a:t>28. 11. 2016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CBE5-4510-4C31-A5DA-23F949FB5D2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19497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05B3C-5238-4C39-A7BE-B85219EBCD0E}" type="datetimeFigureOut">
              <a:rPr lang="sk-SK" smtClean="0"/>
              <a:t>28. 11. 2016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CBE5-4510-4C31-A5DA-23F949FB5D2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57649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05B3C-5238-4C39-A7BE-B85219EBCD0E}" type="datetimeFigureOut">
              <a:rPr lang="sk-SK" smtClean="0"/>
              <a:t>28. 11. 2016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CBE5-4510-4C31-A5DA-23F949FB5D2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8428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05B3C-5238-4C39-A7BE-B85219EBCD0E}" type="datetimeFigureOut">
              <a:rPr lang="sk-SK" smtClean="0"/>
              <a:t>28. 11. 2016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2CBE5-4510-4C31-A5DA-23F949FB5D2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3376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cestovnyatlas.szm.com/turiec-foto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www.penzion-cierna-pani.sk/okolie-penzionu.x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611560" y="-24673"/>
            <a:ext cx="7772400" cy="1470025"/>
          </a:xfrm>
        </p:spPr>
        <p:txBody>
          <a:bodyPr/>
          <a:lstStyle/>
          <a:p>
            <a:r>
              <a:rPr lang="sk-SK" dirty="0" err="1" smtClean="0">
                <a:solidFill>
                  <a:srgbClr val="FF0000"/>
                </a:solidFill>
                <a:latin typeface="Forte" panose="03060902040502070203" pitchFamily="66" charset="0"/>
              </a:rPr>
              <a:t>Welcome</a:t>
            </a:r>
            <a:r>
              <a:rPr lang="sk-SK" dirty="0" smtClean="0">
                <a:solidFill>
                  <a:srgbClr val="FF0000"/>
                </a:solidFill>
                <a:latin typeface="Forte" panose="03060902040502070203" pitchFamily="66" charset="0"/>
              </a:rPr>
              <a:t> to </a:t>
            </a:r>
            <a:r>
              <a:rPr lang="sk-SK" dirty="0" err="1" smtClean="0">
                <a:solidFill>
                  <a:srgbClr val="FF0000"/>
                </a:solidFill>
                <a:latin typeface="Forte" panose="03060902040502070203" pitchFamily="66" charset="0"/>
              </a:rPr>
              <a:t>our</a:t>
            </a:r>
            <a:r>
              <a:rPr lang="sk-SK" dirty="0" smtClean="0">
                <a:solidFill>
                  <a:srgbClr val="FF0000"/>
                </a:solidFill>
                <a:latin typeface="Forte" panose="03060902040502070203" pitchFamily="66" charset="0"/>
              </a:rPr>
              <a:t> </a:t>
            </a:r>
            <a:r>
              <a:rPr lang="sk-SK" dirty="0" err="1" smtClean="0">
                <a:solidFill>
                  <a:srgbClr val="FF0000"/>
                </a:solidFill>
                <a:latin typeface="Forte" panose="03060902040502070203" pitchFamily="66" charset="0"/>
              </a:rPr>
              <a:t>village</a:t>
            </a:r>
            <a:endParaRPr lang="sk-SK" dirty="0">
              <a:solidFill>
                <a:srgbClr val="FF0000"/>
              </a:solidFill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187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Region</a:t>
            </a:r>
            <a:r>
              <a:rPr lang="sk-SK" dirty="0" smtClean="0"/>
              <a:t> Turiec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Region</a:t>
            </a:r>
            <a:r>
              <a:rPr lang="sk-SK" dirty="0" smtClean="0"/>
              <a:t> Turiec </a:t>
            </a:r>
            <a:r>
              <a:rPr lang="sk-SK" dirty="0" err="1" smtClean="0"/>
              <a:t>is</a:t>
            </a:r>
            <a:r>
              <a:rPr lang="sk-SK" dirty="0" smtClean="0"/>
              <a:t> </a:t>
            </a:r>
            <a:r>
              <a:rPr lang="sk-SK" dirty="0" err="1" smtClean="0"/>
              <a:t>surrounded</a:t>
            </a:r>
            <a:r>
              <a:rPr lang="sk-SK" dirty="0" smtClean="0"/>
              <a:t> by </a:t>
            </a:r>
            <a:r>
              <a:rPr lang="sk-SK" dirty="0" err="1" smtClean="0"/>
              <a:t>beautiful</a:t>
            </a:r>
            <a:r>
              <a:rPr lang="sk-SK" dirty="0" smtClean="0"/>
              <a:t> </a:t>
            </a:r>
            <a:r>
              <a:rPr lang="sk-SK" dirty="0" err="1" smtClean="0"/>
              <a:t>mountains</a:t>
            </a:r>
            <a:r>
              <a:rPr lang="sk-SK" dirty="0" smtClean="0"/>
              <a:t>.,</a:t>
            </a:r>
          </a:p>
          <a:p>
            <a:r>
              <a:rPr lang="sk-SK" dirty="0" smtClean="0"/>
              <a:t>Martin </a:t>
            </a:r>
            <a:r>
              <a:rPr lang="sk-SK" dirty="0" err="1" smtClean="0"/>
              <a:t>is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capital</a:t>
            </a:r>
            <a:r>
              <a:rPr lang="sk-SK" dirty="0" smtClean="0"/>
              <a:t> of </a:t>
            </a:r>
            <a:r>
              <a:rPr lang="sk-SK" dirty="0" err="1" smtClean="0"/>
              <a:t>this</a:t>
            </a:r>
            <a:r>
              <a:rPr lang="sk-SK" dirty="0" smtClean="0"/>
              <a:t> </a:t>
            </a:r>
            <a:r>
              <a:rPr lang="sk-SK" dirty="0" err="1" smtClean="0"/>
              <a:t>region</a:t>
            </a:r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2050" name="Picture 2" descr="Výsledok vyhľadávania obrázkov pre dopyt region turiec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645024"/>
            <a:ext cx="2183738" cy="306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ok vyhľadávania obrázkov pre dopyt mesto martin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8" y="3849919"/>
            <a:ext cx="6266833" cy="300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314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67744" y="296863"/>
            <a:ext cx="8229600" cy="1143000"/>
          </a:xfrm>
        </p:spPr>
        <p:txBody>
          <a:bodyPr/>
          <a:lstStyle/>
          <a:p>
            <a:r>
              <a:rPr lang="sk-SK" dirty="0" err="1" smtClean="0">
                <a:solidFill>
                  <a:srgbClr val="FF0000"/>
                </a:solidFill>
                <a:latin typeface="Forte" panose="03060902040502070203" pitchFamily="66" charset="0"/>
              </a:rPr>
              <a:t>Traditions</a:t>
            </a:r>
            <a:endParaRPr lang="sk-SK" dirty="0">
              <a:solidFill>
                <a:srgbClr val="FF0000"/>
              </a:solidFill>
              <a:latin typeface="Forte" panose="03060902040502070203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err="1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We</a:t>
            </a:r>
            <a:r>
              <a:rPr lang="sk-SK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sk-SK" dirty="0" err="1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keep</a:t>
            </a:r>
            <a:r>
              <a:rPr lang="sk-SK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  <a:r>
              <a:rPr lang="sk-SK" dirty="0" err="1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our</a:t>
            </a:r>
            <a:r>
              <a:rPr lang="sk-SK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  <a:r>
              <a:rPr lang="sk-SK" dirty="0" err="1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traditions</a:t>
            </a:r>
            <a:r>
              <a:rPr lang="sk-SK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  <a:r>
              <a:rPr lang="sk-SK" dirty="0" err="1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alive</a:t>
            </a:r>
            <a:r>
              <a:rPr lang="sk-SK" dirty="0" err="1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.We</a:t>
            </a:r>
            <a:r>
              <a:rPr lang="sk-SK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sk-SK" dirty="0" err="1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have</a:t>
            </a:r>
            <a:r>
              <a:rPr lang="sk-SK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a</a:t>
            </a:r>
          </a:p>
          <a:p>
            <a:pPr marL="0" indent="0">
              <a:buNone/>
            </a:pPr>
            <a:r>
              <a:rPr lang="sk-SK" dirty="0" err="1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choir:</a:t>
            </a:r>
            <a:r>
              <a:rPr lang="sk-SK" dirty="0" err="1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Old</a:t>
            </a:r>
            <a:r>
              <a:rPr lang="sk-SK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and </a:t>
            </a:r>
            <a:r>
              <a:rPr lang="sk-SK" dirty="0" err="1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children</a:t>
            </a:r>
            <a:r>
              <a:rPr lang="sk-SK" dirty="0" err="1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.We</a:t>
            </a:r>
            <a:r>
              <a:rPr lang="sk-SK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sk-SK" dirty="0" err="1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have</a:t>
            </a:r>
            <a:r>
              <a:rPr lang="sk-SK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a </a:t>
            </a:r>
            <a:r>
              <a:rPr lang="sk-SK" dirty="0" err="1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musical</a:t>
            </a:r>
            <a:r>
              <a:rPr lang="sk-SK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band </a:t>
            </a:r>
            <a:r>
              <a:rPr lang="sk-SK" dirty="0" err="1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old</a:t>
            </a:r>
            <a:r>
              <a:rPr lang="sk-SK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and </a:t>
            </a:r>
            <a:r>
              <a:rPr lang="sk-SK" dirty="0" err="1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children</a:t>
            </a:r>
            <a:r>
              <a:rPr lang="sk-SK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sk-SK" dirty="0" err="1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too</a:t>
            </a:r>
            <a:endParaRPr lang="sk-SK" dirty="0" smtClean="0">
              <a:solidFill>
                <a:srgbClr val="FFFF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074" name="Picture 2" descr="https://edupage13.edupage.org/connect_photo.php?e=zskrpelany&amp;s=18&amp;c=/photos/album/185/img9441f4997ae9906f45d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033" y="3228354"/>
            <a:ext cx="2404641" cy="362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krpelany.sk/portals_pictures/i_003854/i_38548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674" y="4513061"/>
            <a:ext cx="3526223" cy="234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257774" y="664880"/>
            <a:ext cx="993297" cy="9140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sk-SK" altLang="sk-SK" sz="48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sk-SK" altLang="sk-S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50 výročie ZŠ v </a:t>
            </a:r>
            <a:r>
              <a:rPr kumimoji="0" lang="sk-SK" altLang="sk-SK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Krpeľanoch</a:t>
            </a:r>
            <a:r>
              <a:rPr kumimoji="0" lang="sk-SK" alt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PV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altLang="sk-S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0" name="Picture 2" descr="http://www.krpelany.sk/portals_pictures/i_003854/i_38549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167" y="3663124"/>
            <a:ext cx="3281866" cy="307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046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8000" dirty="0" err="1" smtClean="0">
                <a:solidFill>
                  <a:srgbClr val="FF0000"/>
                </a:solidFill>
                <a:latin typeface="Forte" panose="03060902040502070203" pitchFamily="66" charset="0"/>
              </a:rPr>
              <a:t>Our</a:t>
            </a:r>
            <a:r>
              <a:rPr lang="sk-SK" sz="8000" dirty="0" smtClean="0">
                <a:solidFill>
                  <a:srgbClr val="FF0000"/>
                </a:solidFill>
                <a:latin typeface="Forte" panose="03060902040502070203" pitchFamily="66" charset="0"/>
              </a:rPr>
              <a:t> </a:t>
            </a:r>
            <a:r>
              <a:rPr lang="sk-SK" sz="8000" dirty="0" err="1" smtClean="0">
                <a:solidFill>
                  <a:srgbClr val="FF0000"/>
                </a:solidFill>
                <a:latin typeface="Forte" panose="03060902040502070203" pitchFamily="66" charset="0"/>
              </a:rPr>
              <a:t>school</a:t>
            </a:r>
            <a:endParaRPr lang="sk-SK" sz="8000" dirty="0">
              <a:solidFill>
                <a:srgbClr val="FF0000"/>
              </a:solidFill>
              <a:latin typeface="Forte" panose="03060902040502070203" pitchFamily="66" charset="0"/>
            </a:endParaRPr>
          </a:p>
        </p:txBody>
      </p:sp>
      <p:pic>
        <p:nvPicPr>
          <p:cNvPr id="1026" name="Picture 2" descr="https://edupage13.edupage.org/connect_photo.php?e=zskrpelany&amp;s=18&amp;c=/photos/album/197/imgdb24427bcd7f04f397b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520" y="4356790"/>
            <a:ext cx="3241536" cy="243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dupage13.edupage.org/connect_photo.php?e=zskrpelany&amp;s=18&amp;c=/photos/album/197/img647b0d6c672545397d9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3066"/>
            <a:ext cx="3779912" cy="283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922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School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err="1" smtClean="0">
                <a:solidFill>
                  <a:schemeClr val="bg1"/>
                </a:solidFill>
              </a:rPr>
              <a:t>Our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school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is</a:t>
            </a:r>
            <a:r>
              <a:rPr lang="sk-SK" dirty="0" smtClean="0">
                <a:solidFill>
                  <a:schemeClr val="bg1"/>
                </a:solidFill>
              </a:rPr>
              <a:t> in </a:t>
            </a:r>
            <a:r>
              <a:rPr lang="sk-SK" dirty="0" err="1" smtClean="0">
                <a:solidFill>
                  <a:schemeClr val="bg1"/>
                </a:solidFill>
              </a:rPr>
              <a:t>the</a:t>
            </a:r>
            <a:r>
              <a:rPr lang="sk-SK" dirty="0" smtClean="0">
                <a:solidFill>
                  <a:schemeClr val="bg1"/>
                </a:solidFill>
              </a:rPr>
              <a:t> North of Slovakia, </a:t>
            </a:r>
            <a:r>
              <a:rPr lang="sk-SK" dirty="0" err="1" smtClean="0">
                <a:solidFill>
                  <a:schemeClr val="bg1"/>
                </a:solidFill>
              </a:rPr>
              <a:t>region</a:t>
            </a:r>
            <a:r>
              <a:rPr lang="sk-SK" dirty="0" smtClean="0">
                <a:solidFill>
                  <a:schemeClr val="bg1"/>
                </a:solidFill>
              </a:rPr>
              <a:t> Martin.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In </a:t>
            </a:r>
            <a:r>
              <a:rPr lang="sk-SK" dirty="0" err="1" smtClean="0">
                <a:solidFill>
                  <a:schemeClr val="bg1"/>
                </a:solidFill>
              </a:rPr>
              <a:t>our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school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we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have</a:t>
            </a:r>
            <a:r>
              <a:rPr lang="sk-SK" dirty="0" smtClean="0">
                <a:solidFill>
                  <a:schemeClr val="bg1"/>
                </a:solidFill>
              </a:rPr>
              <a:t>  130 </a:t>
            </a:r>
            <a:r>
              <a:rPr lang="sk-SK" dirty="0" err="1" smtClean="0">
                <a:solidFill>
                  <a:schemeClr val="bg1"/>
                </a:solidFill>
              </a:rPr>
              <a:t>pupils</a:t>
            </a:r>
            <a:r>
              <a:rPr lang="sk-SK" dirty="0" smtClean="0">
                <a:solidFill>
                  <a:schemeClr val="bg1"/>
                </a:solidFill>
              </a:rPr>
              <a:t> and 20 </a:t>
            </a:r>
            <a:r>
              <a:rPr lang="sk-SK" dirty="0" err="1" smtClean="0">
                <a:solidFill>
                  <a:schemeClr val="bg1"/>
                </a:solidFill>
              </a:rPr>
              <a:t>teachers</a:t>
            </a:r>
            <a:r>
              <a:rPr lang="sk-SK" dirty="0" smtClean="0">
                <a:solidFill>
                  <a:schemeClr val="bg1"/>
                </a:solidFill>
              </a:rPr>
              <a:t>.</a:t>
            </a:r>
          </a:p>
          <a:p>
            <a:r>
              <a:rPr lang="sk-SK" dirty="0" err="1" smtClean="0">
                <a:solidFill>
                  <a:schemeClr val="bg1"/>
                </a:solidFill>
              </a:rPr>
              <a:t>We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have</a:t>
            </a:r>
            <a:r>
              <a:rPr lang="sk-SK" dirty="0" smtClean="0">
                <a:solidFill>
                  <a:schemeClr val="bg1"/>
                </a:solidFill>
              </a:rPr>
              <a:t> a </a:t>
            </a:r>
            <a:r>
              <a:rPr lang="sk-SK" dirty="0" err="1" smtClean="0">
                <a:solidFill>
                  <a:schemeClr val="bg1"/>
                </a:solidFill>
              </a:rPr>
              <a:t>dinning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room,and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we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really</a:t>
            </a:r>
            <a:r>
              <a:rPr lang="sk-SK" dirty="0" smtClean="0">
                <a:solidFill>
                  <a:schemeClr val="bg1"/>
                </a:solidFill>
              </a:rPr>
              <a:t> miss a </a:t>
            </a:r>
            <a:r>
              <a:rPr lang="sk-SK" dirty="0" err="1" smtClean="0">
                <a:solidFill>
                  <a:schemeClr val="bg1"/>
                </a:solidFill>
              </a:rPr>
              <a:t>gymnastics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room</a:t>
            </a:r>
            <a:r>
              <a:rPr lang="sk-SK" dirty="0" smtClean="0">
                <a:solidFill>
                  <a:schemeClr val="bg1"/>
                </a:solidFill>
              </a:rPr>
              <a:t>.</a:t>
            </a:r>
          </a:p>
          <a:p>
            <a:r>
              <a:rPr lang="sk-SK" dirty="0" err="1" smtClean="0">
                <a:solidFill>
                  <a:schemeClr val="bg1"/>
                </a:solidFill>
              </a:rPr>
              <a:t>We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have</a:t>
            </a:r>
            <a:r>
              <a:rPr lang="sk-SK" dirty="0" smtClean="0">
                <a:solidFill>
                  <a:schemeClr val="bg1"/>
                </a:solidFill>
              </a:rPr>
              <a:t>  5 </a:t>
            </a:r>
            <a:r>
              <a:rPr lang="sk-SK" dirty="0" err="1" smtClean="0">
                <a:solidFill>
                  <a:schemeClr val="bg1"/>
                </a:solidFill>
              </a:rPr>
              <a:t>interactive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boards</a:t>
            </a:r>
            <a:r>
              <a:rPr lang="sk-SK" dirty="0" smtClean="0">
                <a:solidFill>
                  <a:schemeClr val="bg1"/>
                </a:solidFill>
              </a:rPr>
              <a:t> and a </a:t>
            </a:r>
            <a:r>
              <a:rPr lang="sk-SK" dirty="0" err="1" smtClean="0">
                <a:solidFill>
                  <a:schemeClr val="bg1"/>
                </a:solidFill>
              </a:rPr>
              <a:t>computer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room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for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our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project</a:t>
            </a:r>
            <a:r>
              <a:rPr lang="sk-SK" dirty="0" smtClean="0">
                <a:solidFill>
                  <a:schemeClr val="bg1"/>
                </a:solidFill>
              </a:rPr>
              <a:t>.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s://zskrpelany.edupage.org/photos/skin/logo/thumbs/max1000x100trLOGO_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538" y="22630"/>
            <a:ext cx="1778775" cy="175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5611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50th </a:t>
            </a:r>
            <a:r>
              <a:rPr lang="sk-SK" dirty="0" err="1" smtClean="0"/>
              <a:t>anniversary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We</a:t>
            </a:r>
            <a:r>
              <a:rPr lang="sk-SK" dirty="0" smtClean="0"/>
              <a:t>  </a:t>
            </a:r>
            <a:r>
              <a:rPr lang="sk-SK" dirty="0" err="1" smtClean="0"/>
              <a:t>have</a:t>
            </a:r>
            <a:r>
              <a:rPr lang="sk-SK" dirty="0" smtClean="0"/>
              <a:t> </a:t>
            </a:r>
            <a:r>
              <a:rPr lang="sk-SK" dirty="0" err="1" smtClean="0"/>
              <a:t>celebrated</a:t>
            </a:r>
            <a:r>
              <a:rPr lang="sk-SK" dirty="0" smtClean="0"/>
              <a:t> 50 </a:t>
            </a:r>
            <a:r>
              <a:rPr lang="sk-SK" dirty="0" err="1" smtClean="0"/>
              <a:t>years</a:t>
            </a:r>
            <a:r>
              <a:rPr lang="sk-SK" dirty="0" smtClean="0"/>
              <a:t> of </a:t>
            </a:r>
            <a:r>
              <a:rPr lang="sk-SK" dirty="0" err="1" smtClean="0"/>
              <a:t>founding</a:t>
            </a:r>
            <a:endParaRPr lang="sk-SK" dirty="0" smtClean="0"/>
          </a:p>
          <a:p>
            <a:pPr marL="0" indent="0">
              <a:buNone/>
            </a:pPr>
            <a:r>
              <a:rPr lang="sk-SK" dirty="0" err="1" smtClean="0"/>
              <a:t>this</a:t>
            </a:r>
            <a:r>
              <a:rPr lang="sk-SK" dirty="0" smtClean="0"/>
              <a:t>  </a:t>
            </a:r>
            <a:r>
              <a:rPr lang="sk-SK" dirty="0" err="1" smtClean="0"/>
              <a:t>year</a:t>
            </a:r>
            <a:r>
              <a:rPr lang="sk-SK" dirty="0" smtClean="0"/>
              <a:t>. </a:t>
            </a:r>
            <a:r>
              <a:rPr lang="sk-SK" dirty="0" err="1" smtClean="0"/>
              <a:t>We</a:t>
            </a:r>
            <a:r>
              <a:rPr lang="sk-SK" dirty="0" smtClean="0"/>
              <a:t> had a big </a:t>
            </a:r>
            <a:r>
              <a:rPr lang="sk-SK" dirty="0" err="1" smtClean="0"/>
              <a:t>cake</a:t>
            </a:r>
            <a:r>
              <a:rPr lang="sk-SK" dirty="0" smtClean="0"/>
              <a:t> </a:t>
            </a:r>
            <a:r>
              <a:rPr lang="sk-SK" dirty="0" err="1" smtClean="0"/>
              <a:t>like</a:t>
            </a:r>
            <a:r>
              <a:rPr lang="sk-SK" dirty="0" smtClean="0"/>
              <a:t> </a:t>
            </a:r>
            <a:r>
              <a:rPr lang="sk-SK" dirty="0" err="1" smtClean="0"/>
              <a:t>our</a:t>
            </a:r>
            <a:r>
              <a:rPr lang="sk-SK" dirty="0" smtClean="0"/>
              <a:t> </a:t>
            </a:r>
            <a:r>
              <a:rPr lang="sk-SK" dirty="0" err="1" smtClean="0"/>
              <a:t>school</a:t>
            </a:r>
            <a:r>
              <a:rPr lang="sk-SK" dirty="0" smtClean="0"/>
              <a:t>.</a:t>
            </a:r>
            <a:endParaRPr lang="sk-SK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 flipH="1">
            <a:off x="5937338" y="-99964"/>
            <a:ext cx="1082933" cy="7432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sk-SK" altLang="sk-SK" sz="47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sk-SK" altLang="sk-S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8" name="Picture 4" descr="http://www.krpelany.sk/portals_pictures/i_003854/i_38548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5200"/>
            <a:ext cx="423896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Rovná spojovacia šípka 7"/>
          <p:cNvCxnSpPr/>
          <p:nvPr/>
        </p:nvCxnSpPr>
        <p:spPr>
          <a:xfrm flipV="1">
            <a:off x="2771800" y="3616438"/>
            <a:ext cx="2088232" cy="13247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BlokTextu 8"/>
          <p:cNvSpPr txBox="1"/>
          <p:nvPr/>
        </p:nvSpPr>
        <p:spPr>
          <a:xfrm>
            <a:off x="4696162" y="3140968"/>
            <a:ext cx="2180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i="1" dirty="0" err="1" smtClean="0">
                <a:solidFill>
                  <a:srgbClr val="FFFF00"/>
                </a:solidFill>
              </a:rPr>
              <a:t>Our</a:t>
            </a:r>
            <a:r>
              <a:rPr lang="sk-SK" b="1" i="1" dirty="0" smtClean="0">
                <a:solidFill>
                  <a:srgbClr val="FFFF00"/>
                </a:solidFill>
              </a:rPr>
              <a:t> </a:t>
            </a:r>
            <a:r>
              <a:rPr lang="sk-SK" b="1" i="1" dirty="0" err="1" smtClean="0">
                <a:solidFill>
                  <a:srgbClr val="FFFF00"/>
                </a:solidFill>
              </a:rPr>
              <a:t>headteacher</a:t>
            </a:r>
            <a:endParaRPr lang="sk-SK" b="1" i="1" dirty="0">
              <a:solidFill>
                <a:srgbClr val="FFFF00"/>
              </a:solidFill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9488196" y="-3670769"/>
            <a:ext cx="275910" cy="7755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sk-SK" altLang="sk-SK" sz="48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sk-SK" altLang="sk-S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</a:t>
            </a:r>
          </a:p>
        </p:txBody>
      </p:sp>
      <p:pic>
        <p:nvPicPr>
          <p:cNvPr id="1030" name="Picture 6" descr="http://www.krpelany.sk/portals_pictures/i_003855/i_38558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615" y="4044312"/>
            <a:ext cx="4034125" cy="281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0920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83568" y="19888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Thanks</a:t>
            </a:r>
            <a:r>
              <a:rPr lang="sk-SK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sk-SK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for</a:t>
            </a:r>
            <a:r>
              <a:rPr lang="sk-SK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sk-SK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watching</a:t>
            </a:r>
            <a:r>
              <a:rPr lang="sk-SK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/>
            </a:r>
            <a:br>
              <a:rPr lang="sk-SK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sk-SK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class</a:t>
            </a:r>
            <a:r>
              <a:rPr lang="sk-SK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7</a:t>
            </a:r>
            <a:endParaRPr lang="sk-SK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07865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129</Words>
  <Application>Microsoft Office PowerPoint</Application>
  <PresentationFormat>Prezentácia na obrazovke (4:3)</PresentationFormat>
  <Paragraphs>24</Paragraphs>
  <Slides>7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2" baseType="lpstr">
      <vt:lpstr>Aharoni</vt:lpstr>
      <vt:lpstr>Arial</vt:lpstr>
      <vt:lpstr>Calibri</vt:lpstr>
      <vt:lpstr>Forte</vt:lpstr>
      <vt:lpstr>Motiv systému Office</vt:lpstr>
      <vt:lpstr>Welcome to our village</vt:lpstr>
      <vt:lpstr>Region Turiec</vt:lpstr>
      <vt:lpstr>Traditions</vt:lpstr>
      <vt:lpstr>Our school</vt:lpstr>
      <vt:lpstr>School</vt:lpstr>
      <vt:lpstr>50th anniversary</vt:lpstr>
      <vt:lpstr>Thanks for watching class 7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school in Krpeľany</dc:title>
  <dc:creator>User</dc:creator>
  <cp:lastModifiedBy>Zakladna škola</cp:lastModifiedBy>
  <cp:revision>13</cp:revision>
  <dcterms:created xsi:type="dcterms:W3CDTF">2016-11-26T20:31:29Z</dcterms:created>
  <dcterms:modified xsi:type="dcterms:W3CDTF">2016-11-28T12:53:47Z</dcterms:modified>
</cp:coreProperties>
</file>