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2392-33DF-4750-BEAD-3B526CD09DA7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626AD-AD1F-4F9C-8267-4876CD3346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ROVENA HOXHA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80752_599688973563577_447658943816495349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80765_599690020230139_883734051812763719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91108_599691136896694_836382751253514759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01147_599689816896826_267038815349476695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20939_599690363563438_875581745872488893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39866_599689066896901_980646719962251401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42299_599689213563553_2254038615413335965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92172_599690180230123_872404947719246432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541383_599689970230144_506812782875657230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541628_599689310230210_604822509912882415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179176_599690213563453_730585570779540096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27395_599689643563510_288355428734064233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49620_599690433563431_4769512541030200611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50472_599690146896793_800715646681283431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55664_599689760230165_89149192697556323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55733_599690283563446_158310860613665928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80398_599690073563467_892640006639630742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80548_599689466896861_682468246854008968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Photo Album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Endrit Hoxha</dc:creator>
  <cp:lastModifiedBy>Endrit Hoxha</cp:lastModifiedBy>
  <cp:revision>1</cp:revision>
  <dcterms:created xsi:type="dcterms:W3CDTF">2017-08-07T19:34:08Z</dcterms:created>
  <dcterms:modified xsi:type="dcterms:W3CDTF">2017-08-07T19:34:54Z</dcterms:modified>
</cp:coreProperties>
</file>