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0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34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081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02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78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792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150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475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65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581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726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265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900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784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23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310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8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A242C1-752A-4230-B281-47CCBFBC02E1}" type="datetimeFigureOut">
              <a:rPr lang="sk-SK" smtClean="0"/>
              <a:t>27.11.2016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F59F-3C36-4EA8-831A-4C6F0BB307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802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10000" b="1" dirty="0" err="1" smtClean="0">
                <a:latin typeface="Blackadder ITC" panose="04020505051007020D02" pitchFamily="82" charset="0"/>
              </a:rPr>
              <a:t>Christmas</a:t>
            </a:r>
            <a:r>
              <a:rPr lang="sk-SK" sz="10000" b="1" dirty="0" smtClean="0">
                <a:latin typeface="Blackadder ITC" panose="04020505051007020D02" pitchFamily="82" charset="0"/>
              </a:rPr>
              <a:t> </a:t>
            </a:r>
            <a:r>
              <a:rPr lang="sk-SK" sz="10000" b="1" dirty="0" err="1" smtClean="0">
                <a:latin typeface="Blackadder ITC" panose="04020505051007020D02" pitchFamily="82" charset="0"/>
              </a:rPr>
              <a:t>time</a:t>
            </a:r>
            <a:r>
              <a:rPr lang="sk-SK" sz="10000" b="1" dirty="0" smtClean="0">
                <a:latin typeface="Blackadder ITC" panose="04020505051007020D02" pitchFamily="82" charset="0"/>
              </a:rPr>
              <a:t> at </a:t>
            </a:r>
            <a:r>
              <a:rPr lang="sk-SK" sz="10000" b="1" dirty="0" err="1" smtClean="0">
                <a:latin typeface="Blackadder ITC" panose="04020505051007020D02" pitchFamily="82" charset="0"/>
              </a:rPr>
              <a:t>our</a:t>
            </a:r>
            <a:r>
              <a:rPr lang="sk-SK" sz="10000" b="1" dirty="0" smtClean="0">
                <a:latin typeface="Blackadder ITC" panose="04020505051007020D02" pitchFamily="82" charset="0"/>
              </a:rPr>
              <a:t> </a:t>
            </a:r>
            <a:r>
              <a:rPr lang="sk-SK" sz="10000" b="1" dirty="0" err="1" smtClean="0">
                <a:latin typeface="Blackadder ITC" panose="04020505051007020D02" pitchFamily="82" charset="0"/>
              </a:rPr>
              <a:t>school</a:t>
            </a:r>
            <a:endParaRPr lang="sk-SK" sz="10000" b="1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30" y="4141266"/>
            <a:ext cx="3215916" cy="24119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4141266"/>
            <a:ext cx="2992379" cy="22442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805417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 smtClean="0">
                <a:latin typeface="Blackadder ITC" panose="04020505051007020D02" pitchFamily="82" charset="0"/>
              </a:rPr>
              <a:t>Since</a:t>
            </a:r>
            <a:r>
              <a:rPr lang="sk-SK" dirty="0" smtClean="0">
                <a:latin typeface="Blackadder ITC" panose="04020505051007020D02" pitchFamily="82" charset="0"/>
              </a:rPr>
              <a:t> November </a:t>
            </a:r>
            <a:r>
              <a:rPr lang="sk-SK" dirty="0" err="1" smtClean="0">
                <a:latin typeface="Blackadder ITC" panose="04020505051007020D02" pitchFamily="82" charset="0"/>
              </a:rPr>
              <a:t>we</a:t>
            </a:r>
            <a:r>
              <a:rPr lang="sk-SK" dirty="0" smtClean="0">
                <a:latin typeface="Blackadder ITC" panose="04020505051007020D02" pitchFamily="82" charset="0"/>
              </a:rPr>
              <a:t> </a:t>
            </a:r>
            <a:r>
              <a:rPr lang="sk-SK" dirty="0" err="1" smtClean="0">
                <a:latin typeface="Blackadder ITC" panose="04020505051007020D02" pitchFamily="82" charset="0"/>
              </a:rPr>
              <a:t>start</a:t>
            </a:r>
            <a:r>
              <a:rPr lang="sk-SK" dirty="0" smtClean="0">
                <a:latin typeface="Blackadder ITC" panose="04020505051007020D02" pitchFamily="82" charset="0"/>
              </a:rPr>
              <a:t> to </a:t>
            </a:r>
            <a:r>
              <a:rPr lang="sk-SK" dirty="0" err="1" smtClean="0">
                <a:latin typeface="Blackadder ITC" panose="04020505051007020D02" pitchFamily="82" charset="0"/>
              </a:rPr>
              <a:t>prepare</a:t>
            </a:r>
            <a:r>
              <a:rPr lang="sk-SK" dirty="0" smtClean="0">
                <a:latin typeface="Blackadder ITC" panose="04020505051007020D02" pitchFamily="82" charset="0"/>
              </a:rPr>
              <a:t> </a:t>
            </a:r>
            <a:r>
              <a:rPr lang="sk-SK" dirty="0" err="1" smtClean="0">
                <a:latin typeface="Blackadder ITC" panose="04020505051007020D02" pitchFamily="82" charset="0"/>
              </a:rPr>
              <a:t>for</a:t>
            </a:r>
            <a:r>
              <a:rPr lang="sk-SK" dirty="0" smtClean="0">
                <a:latin typeface="Blackadder ITC" panose="04020505051007020D02" pitchFamily="82" charset="0"/>
              </a:rPr>
              <a:t> </a:t>
            </a:r>
            <a:r>
              <a:rPr lang="sk-SK" dirty="0" err="1" smtClean="0">
                <a:latin typeface="Blackadder ITC" panose="04020505051007020D02" pitchFamily="82" charset="0"/>
              </a:rPr>
              <a:t>the</a:t>
            </a:r>
            <a:r>
              <a:rPr lang="sk-SK" dirty="0" smtClean="0">
                <a:latin typeface="Blackadder ITC" panose="04020505051007020D02" pitchFamily="82" charset="0"/>
              </a:rPr>
              <a:t> benefit </a:t>
            </a:r>
            <a:r>
              <a:rPr lang="sk-SK" dirty="0" err="1" smtClean="0">
                <a:latin typeface="Blackadder ITC" panose="04020505051007020D02" pitchFamily="82" charset="0"/>
              </a:rPr>
              <a:t>Christmas</a:t>
            </a:r>
            <a:r>
              <a:rPr lang="sk-SK" dirty="0" smtClean="0">
                <a:latin typeface="Blackadder ITC" panose="04020505051007020D02" pitchFamily="82" charset="0"/>
              </a:rPr>
              <a:t> </a:t>
            </a:r>
            <a:r>
              <a:rPr lang="sk-SK" dirty="0" smtClean="0">
                <a:latin typeface="Blackadder ITC" panose="04020505051007020D02" pitchFamily="82" charset="0"/>
              </a:rPr>
              <a:t>fair </a:t>
            </a:r>
            <a:r>
              <a:rPr lang="sk-SK" dirty="0" err="1" smtClean="0">
                <a:latin typeface="Blackadder ITC" panose="04020505051007020D02" pitchFamily="82" charset="0"/>
              </a:rPr>
              <a:t>taken</a:t>
            </a:r>
            <a:r>
              <a:rPr lang="sk-SK" dirty="0" smtClean="0">
                <a:latin typeface="Blackadder ITC" panose="04020505051007020D02" pitchFamily="82" charset="0"/>
              </a:rPr>
              <a:t> in </a:t>
            </a:r>
            <a:r>
              <a:rPr lang="sk-SK" dirty="0" err="1" smtClean="0">
                <a:latin typeface="Blackadder ITC" panose="04020505051007020D02" pitchFamily="82" charset="0"/>
              </a:rPr>
              <a:t>our</a:t>
            </a:r>
            <a:r>
              <a:rPr lang="sk-SK" dirty="0" smtClean="0">
                <a:latin typeface="Blackadder ITC" panose="04020505051007020D02" pitchFamily="82" charset="0"/>
              </a:rPr>
              <a:t> </a:t>
            </a:r>
            <a:r>
              <a:rPr lang="sk-SK" dirty="0" err="1" smtClean="0">
                <a:latin typeface="Blackadder ITC" panose="04020505051007020D02" pitchFamily="82" charset="0"/>
              </a:rPr>
              <a:t>town</a:t>
            </a:r>
            <a:r>
              <a:rPr lang="sk-SK" dirty="0" smtClean="0">
                <a:latin typeface="Blackadder ITC" panose="04020505051007020D02" pitchFamily="82" charset="0"/>
              </a:rPr>
              <a:t> </a:t>
            </a:r>
            <a:r>
              <a:rPr lang="sk-SK" dirty="0" err="1" smtClean="0">
                <a:latin typeface="Blackadder ITC" panose="04020505051007020D02" pitchFamily="82" charset="0"/>
              </a:rPr>
              <a:t>each</a:t>
            </a:r>
            <a:r>
              <a:rPr lang="sk-SK" dirty="0" smtClean="0">
                <a:latin typeface="Blackadder ITC" panose="04020505051007020D02" pitchFamily="82" charset="0"/>
              </a:rPr>
              <a:t> December</a:t>
            </a:r>
            <a:endParaRPr lang="sk-SK" dirty="0">
              <a:latin typeface="Blackadder ITC" panose="04020505051007020D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6141" y="1798543"/>
            <a:ext cx="7613105" cy="346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err="1" smtClean="0">
                <a:latin typeface="Blackadder ITC" panose="04020505051007020D02" pitchFamily="82" charset="0"/>
              </a:rPr>
              <a:t>Every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year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we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work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hard</a:t>
            </a:r>
            <a:r>
              <a:rPr lang="sk-SK" sz="2400" dirty="0" smtClean="0">
                <a:latin typeface="Blackadder ITC" panose="04020505051007020D02" pitchFamily="82" charset="0"/>
              </a:rPr>
              <a:t> on </a:t>
            </a:r>
            <a:r>
              <a:rPr lang="sk-SK" sz="2400" dirty="0" err="1" smtClean="0">
                <a:latin typeface="Blackadder ITC" panose="04020505051007020D02" pitchFamily="82" charset="0"/>
              </a:rPr>
              <a:t>Christmas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decorations</a:t>
            </a:r>
            <a:r>
              <a:rPr lang="sk-SK" sz="2400" dirty="0" smtClean="0">
                <a:latin typeface="Blackadder ITC" panose="04020505051007020D02" pitchFamily="82" charset="0"/>
              </a:rPr>
              <a:t>. </a:t>
            </a:r>
            <a:r>
              <a:rPr lang="sk-SK" sz="2400" dirty="0" err="1" smtClean="0">
                <a:latin typeface="Blackadder ITC" panose="04020505051007020D02" pitchFamily="82" charset="0"/>
              </a:rPr>
              <a:t>We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make</a:t>
            </a:r>
            <a:r>
              <a:rPr lang="sk-SK" sz="2400" dirty="0" smtClean="0">
                <a:latin typeface="Blackadder ITC" panose="04020505051007020D02" pitchFamily="82" charset="0"/>
              </a:rPr>
              <a:t>  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Cristmas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balls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stars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snowmen</a:t>
            </a:r>
            <a:r>
              <a:rPr lang="sk-SK" sz="2400" dirty="0" smtClean="0">
                <a:latin typeface="Blackadder ITC" panose="04020505051007020D02" pitchFamily="82" charset="0"/>
              </a:rPr>
              <a:t>, advent </a:t>
            </a:r>
            <a:r>
              <a:rPr lang="sk-SK" sz="2400" dirty="0" err="1" smtClean="0">
                <a:latin typeface="Blackadder ITC" panose="04020505051007020D02" pitchFamily="82" charset="0"/>
              </a:rPr>
              <a:t>wreaths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ikebanas</a:t>
            </a:r>
            <a:r>
              <a:rPr lang="sk-SK" sz="2400" dirty="0" smtClean="0">
                <a:latin typeface="Blackadder ITC" panose="04020505051007020D02" pitchFamily="82" charset="0"/>
              </a:rPr>
              <a:t> and </a:t>
            </a:r>
            <a:r>
              <a:rPr lang="sk-SK" sz="2400" dirty="0" err="1" smtClean="0">
                <a:latin typeface="Blackadder ITC" panose="04020505051007020D02" pitchFamily="82" charset="0"/>
              </a:rPr>
              <a:t>many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other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beautiful</a:t>
            </a:r>
            <a:r>
              <a:rPr lang="sk-SK" sz="2400" dirty="0" smtClean="0">
                <a:latin typeface="Blackadder ITC" panose="04020505051007020D02" pitchFamily="82" charset="0"/>
              </a:rPr>
              <a:t>  </a:t>
            </a:r>
            <a:r>
              <a:rPr lang="sk-SK" sz="2400" dirty="0" err="1" smtClean="0">
                <a:latin typeface="Blackadder ITC" panose="04020505051007020D02" pitchFamily="82" charset="0"/>
              </a:rPr>
              <a:t>things</a:t>
            </a:r>
            <a:r>
              <a:rPr lang="sk-SK" sz="2400" dirty="0" smtClean="0">
                <a:latin typeface="Blackadder ITC" panose="04020505051007020D02" pitchFamily="82" charset="0"/>
              </a:rPr>
              <a:t>. </a:t>
            </a:r>
            <a:r>
              <a:rPr lang="sk-SK" sz="2400" dirty="0" err="1" smtClean="0">
                <a:latin typeface="Blackadder ITC" panose="04020505051007020D02" pitchFamily="82" charset="0"/>
              </a:rPr>
              <a:t>We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use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different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materials</a:t>
            </a:r>
            <a:r>
              <a:rPr lang="sk-SK" sz="2400" smtClean="0">
                <a:latin typeface="Blackadder ITC" panose="04020505051007020D02" pitchFamily="82" charset="0"/>
              </a:rPr>
              <a:t>,  </a:t>
            </a:r>
            <a:r>
              <a:rPr lang="sk-SK" sz="2400" dirty="0" err="1" smtClean="0">
                <a:latin typeface="Blackadder ITC" panose="04020505051007020D02" pitchFamily="82" charset="0"/>
              </a:rPr>
              <a:t>for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example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paper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glue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wire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ribbons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thread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strended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cotton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wood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tree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branches</a:t>
            </a:r>
            <a:r>
              <a:rPr lang="sk-SK" sz="2400" dirty="0" smtClean="0">
                <a:latin typeface="Blackadder ITC" panose="04020505051007020D02" pitchFamily="82" charset="0"/>
              </a:rPr>
              <a:t>, </a:t>
            </a:r>
            <a:r>
              <a:rPr lang="sk-SK" sz="2400" dirty="0" err="1" smtClean="0">
                <a:latin typeface="Blackadder ITC" panose="04020505051007020D02" pitchFamily="82" charset="0"/>
              </a:rPr>
              <a:t>mistletoe</a:t>
            </a:r>
            <a:r>
              <a:rPr lang="sk-SK" sz="2400" dirty="0" smtClean="0">
                <a:latin typeface="Blackadder ITC" panose="04020505051007020D02" pitchFamily="82" charset="0"/>
              </a:rPr>
              <a:t>  </a:t>
            </a:r>
            <a:r>
              <a:rPr lang="sk-SK" sz="2400" dirty="0" smtClean="0">
                <a:latin typeface="Blackadder ITC" panose="04020505051007020D02" pitchFamily="82" charset="0"/>
              </a:rPr>
              <a:t>and </a:t>
            </a:r>
            <a:r>
              <a:rPr lang="sk-SK" sz="2400" dirty="0" err="1" smtClean="0">
                <a:latin typeface="Blackadder ITC" panose="04020505051007020D02" pitchFamily="82" charset="0"/>
              </a:rPr>
              <a:t>first</a:t>
            </a:r>
            <a:r>
              <a:rPr lang="sk-SK" sz="2400" dirty="0" smtClean="0">
                <a:latin typeface="Blackadder ITC" panose="04020505051007020D02" pitchFamily="82" charset="0"/>
              </a:rPr>
              <a:t> of </a:t>
            </a:r>
            <a:r>
              <a:rPr lang="sk-SK" sz="2400" dirty="0" err="1" smtClean="0">
                <a:latin typeface="Blackadder ITC" panose="04020505051007020D02" pitchFamily="82" charset="0"/>
              </a:rPr>
              <a:t>all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our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imagination</a:t>
            </a:r>
            <a:r>
              <a:rPr lang="sk-SK" sz="2400" dirty="0" smtClean="0">
                <a:latin typeface="Blackadder ITC" panose="04020505051007020D02" pitchFamily="82" charset="0"/>
              </a:rPr>
              <a:t>. Here </a:t>
            </a:r>
            <a:r>
              <a:rPr lang="sk-SK" sz="2400" dirty="0" err="1" smtClean="0">
                <a:latin typeface="Blackadder ITC" panose="04020505051007020D02" pitchFamily="82" charset="0"/>
              </a:rPr>
              <a:t>you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can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see</a:t>
            </a:r>
            <a:r>
              <a:rPr lang="sk-SK" sz="2400" dirty="0" smtClean="0">
                <a:latin typeface="Blackadder ITC" panose="04020505051007020D02" pitchFamily="82" charset="0"/>
              </a:rPr>
              <a:t> </a:t>
            </a:r>
            <a:r>
              <a:rPr lang="sk-SK" sz="2400" dirty="0" err="1" smtClean="0">
                <a:latin typeface="Blackadder ITC" panose="04020505051007020D02" pitchFamily="82" charset="0"/>
              </a:rPr>
              <a:t>us</a:t>
            </a:r>
            <a:r>
              <a:rPr lang="sk-SK" sz="2400" dirty="0" smtClean="0">
                <a:latin typeface="Blackadder ITC" panose="04020505051007020D02" pitchFamily="82" charset="0"/>
              </a:rPr>
              <a:t> at </a:t>
            </a:r>
            <a:r>
              <a:rPr lang="sk-SK" sz="2400" dirty="0" err="1" smtClean="0">
                <a:latin typeface="Blackadder ITC" panose="04020505051007020D02" pitchFamily="82" charset="0"/>
              </a:rPr>
              <a:t>work</a:t>
            </a:r>
            <a:r>
              <a:rPr lang="sk-SK" sz="2400" dirty="0" smtClean="0">
                <a:latin typeface="Blackadder ITC" panose="04020505051007020D02" pitchFamily="82" charset="0"/>
              </a:rPr>
              <a:t>: </a:t>
            </a:r>
            <a:endParaRPr lang="sk-SK" sz="24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">
            <a:off x="375057" y="1489132"/>
            <a:ext cx="2629639" cy="197222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000">
            <a:off x="3453539" y="1664781"/>
            <a:ext cx="2527510" cy="189563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0000">
            <a:off x="6431085" y="1349311"/>
            <a:ext cx="2412569" cy="180942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583">
            <a:off x="1671573" y="3693009"/>
            <a:ext cx="2471077" cy="185330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590">
            <a:off x="5463151" y="3839480"/>
            <a:ext cx="2389322" cy="17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9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703" y="3827131"/>
            <a:ext cx="2337203" cy="175290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28" y="1338588"/>
            <a:ext cx="2493935" cy="187045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19" y="3087573"/>
            <a:ext cx="2183969" cy="163797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11" y="4547242"/>
            <a:ext cx="2357519" cy="176813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dirty="0" err="1" smtClean="0">
                <a:latin typeface="Blackadder ITC" panose="04020505051007020D02" pitchFamily="82" charset="0"/>
              </a:rPr>
              <a:t>Our</a:t>
            </a:r>
            <a:r>
              <a:rPr lang="sk-SK" sz="6000" dirty="0" smtClean="0">
                <a:latin typeface="Blackadder ITC" panose="04020505051007020D02" pitchFamily="82" charset="0"/>
              </a:rPr>
              <a:t>  </a:t>
            </a:r>
            <a:r>
              <a:rPr lang="sk-SK" sz="6000" dirty="0" err="1" smtClean="0">
                <a:latin typeface="Blackadder ITC" panose="04020505051007020D02" pitchFamily="82" charset="0"/>
              </a:rPr>
              <a:t>creations</a:t>
            </a:r>
            <a:endParaRPr lang="sk-SK" sz="6000" dirty="0">
              <a:latin typeface="Blackadder ITC" panose="04020505051007020D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8590" y="1780400"/>
            <a:ext cx="705464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dirty="0" err="1" smtClean="0">
                <a:latin typeface="Blackadder ITC" panose="04020505051007020D02" pitchFamily="82" charset="0"/>
              </a:rPr>
              <a:t>We</a:t>
            </a:r>
            <a:r>
              <a:rPr lang="sk-SK" sz="3600" dirty="0" smtClean="0">
                <a:latin typeface="Blackadder ITC" panose="04020505051007020D02" pitchFamily="82" charset="0"/>
              </a:rPr>
              <a:t> </a:t>
            </a:r>
            <a:r>
              <a:rPr lang="sk-SK" sz="3600" dirty="0" err="1" smtClean="0">
                <a:latin typeface="Blackadder ITC" panose="04020505051007020D02" pitchFamily="82" charset="0"/>
              </a:rPr>
              <a:t>hope</a:t>
            </a:r>
            <a:r>
              <a:rPr lang="sk-SK" sz="3600" dirty="0" smtClean="0">
                <a:latin typeface="Blackadder ITC" panose="04020505051007020D02" pitchFamily="82" charset="0"/>
              </a:rPr>
              <a:t> </a:t>
            </a:r>
            <a:r>
              <a:rPr lang="sk-SK" sz="3600" dirty="0" err="1" smtClean="0">
                <a:latin typeface="Blackadder ITC" panose="04020505051007020D02" pitchFamily="82" charset="0"/>
              </a:rPr>
              <a:t>you</a:t>
            </a:r>
            <a:r>
              <a:rPr lang="sk-SK" sz="3600" dirty="0" smtClean="0">
                <a:latin typeface="Blackadder ITC" panose="04020505051007020D02" pitchFamily="82" charset="0"/>
              </a:rPr>
              <a:t> </a:t>
            </a:r>
            <a:r>
              <a:rPr lang="sk-SK" sz="3600" dirty="0" err="1" smtClean="0">
                <a:latin typeface="Blackadder ITC" panose="04020505051007020D02" pitchFamily="82" charset="0"/>
              </a:rPr>
              <a:t>will</a:t>
            </a:r>
            <a:r>
              <a:rPr lang="sk-SK" sz="3600" dirty="0" smtClean="0">
                <a:latin typeface="Blackadder ITC" panose="04020505051007020D02" pitchFamily="82" charset="0"/>
              </a:rPr>
              <a:t> </a:t>
            </a:r>
            <a:r>
              <a:rPr lang="sk-SK" sz="3600" dirty="0" err="1" smtClean="0">
                <a:latin typeface="Blackadder ITC" panose="04020505051007020D02" pitchFamily="82" charset="0"/>
              </a:rPr>
              <a:t>like</a:t>
            </a:r>
            <a:r>
              <a:rPr lang="sk-SK" sz="3600" dirty="0" smtClean="0">
                <a:latin typeface="Blackadder ITC" panose="04020505051007020D02" pitchFamily="82" charset="0"/>
              </a:rPr>
              <a:t> </a:t>
            </a:r>
            <a:r>
              <a:rPr lang="sk-SK" sz="3600" dirty="0" err="1" smtClean="0">
                <a:latin typeface="Blackadder ITC" panose="04020505051007020D02" pitchFamily="82" charset="0"/>
              </a:rPr>
              <a:t>them</a:t>
            </a:r>
            <a:r>
              <a:rPr lang="sk-SK" sz="3600" dirty="0">
                <a:latin typeface="Blackadder ITC" panose="04020505051007020D02" pitchFamily="82" charset="0"/>
              </a:rPr>
              <a:t>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88" y="2828218"/>
            <a:ext cx="2529776" cy="18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5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000" dirty="0" err="1">
                <a:latin typeface="Blackadder ITC" panose="04020505051007020D02" pitchFamily="82" charset="0"/>
              </a:rPr>
              <a:t>Hopefully</a:t>
            </a:r>
            <a:r>
              <a:rPr lang="sk-SK" sz="6000" dirty="0">
                <a:latin typeface="Blackadder ITC" panose="04020505051007020D02" pitchFamily="82" charset="0"/>
              </a:rPr>
              <a:t> </a:t>
            </a:r>
            <a:r>
              <a:rPr lang="sk-SK" sz="6000" dirty="0" err="1">
                <a:latin typeface="Blackadder ITC" panose="04020505051007020D02" pitchFamily="82" charset="0"/>
              </a:rPr>
              <a:t>we</a:t>
            </a:r>
            <a:r>
              <a:rPr lang="sk-SK" sz="6000" dirty="0">
                <a:latin typeface="Blackadder ITC" panose="04020505051007020D02" pitchFamily="82" charset="0"/>
              </a:rPr>
              <a:t> are </a:t>
            </a:r>
            <a:r>
              <a:rPr lang="sk-SK" sz="6000" dirty="0" err="1">
                <a:latin typeface="Blackadder ITC" panose="04020505051007020D02" pitchFamily="82" charset="0"/>
              </a:rPr>
              <a:t>ready</a:t>
            </a:r>
            <a:r>
              <a:rPr lang="sk-SK" sz="6000" dirty="0">
                <a:latin typeface="Blackadder ITC" panose="04020505051007020D02" pitchFamily="82" charset="0"/>
              </a:rPr>
              <a:t> to </a:t>
            </a:r>
            <a:r>
              <a:rPr lang="sk-SK" sz="6000" dirty="0" err="1">
                <a:latin typeface="Blackadder ITC" panose="04020505051007020D02" pitchFamily="82" charset="0"/>
              </a:rPr>
              <a:t>start</a:t>
            </a:r>
            <a:r>
              <a:rPr lang="sk-SK" sz="6000" dirty="0">
                <a:latin typeface="Blackadder ITC" panose="04020505051007020D02" pitchFamily="82" charset="0"/>
              </a:rPr>
              <a:t> </a:t>
            </a:r>
            <a:r>
              <a:rPr lang="sk-SK" sz="6000" dirty="0" err="1">
                <a:latin typeface="Blackadder ITC" panose="04020505051007020D02" pitchFamily="82" charset="0"/>
              </a:rPr>
              <a:t>the</a:t>
            </a:r>
            <a:r>
              <a:rPr lang="sk-SK" sz="6000" dirty="0">
                <a:latin typeface="Blackadder ITC" panose="04020505051007020D02" pitchFamily="82" charset="0"/>
              </a:rPr>
              <a:t> fair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659">
            <a:off x="5836164" y="3264362"/>
            <a:ext cx="2101281" cy="15759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067">
            <a:off x="973545" y="3318369"/>
            <a:ext cx="2123542" cy="159265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349">
            <a:off x="3382792" y="3117610"/>
            <a:ext cx="2492618" cy="18694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8457">
            <a:off x="2293002" y="4477990"/>
            <a:ext cx="1992379" cy="151184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003">
            <a:off x="5052291" y="4603112"/>
            <a:ext cx="2067636" cy="15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5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19" y="1787596"/>
            <a:ext cx="3567385" cy="267553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359" y="469621"/>
            <a:ext cx="7886700" cy="994172"/>
          </a:xfrm>
        </p:spPr>
        <p:txBody>
          <a:bodyPr/>
          <a:lstStyle/>
          <a:p>
            <a:r>
              <a:rPr lang="sk-SK" sz="6000" dirty="0" err="1" smtClean="0">
                <a:latin typeface="Blackadder ITC" panose="04020505051007020D02" pitchFamily="82" charset="0"/>
              </a:rPr>
              <a:t>Our</a:t>
            </a:r>
            <a:r>
              <a:rPr lang="sk-SK" sz="6000" dirty="0" smtClean="0">
                <a:latin typeface="Blackadder ITC" panose="04020505051007020D02" pitchFamily="82" charset="0"/>
              </a:rPr>
              <a:t> </a:t>
            </a:r>
            <a:r>
              <a:rPr lang="sk-SK" sz="6000" dirty="0" err="1" smtClean="0">
                <a:latin typeface="Blackadder ITC" panose="04020505051007020D02" pitchFamily="82" charset="0"/>
              </a:rPr>
              <a:t>Christmas</a:t>
            </a:r>
            <a:r>
              <a:rPr lang="sk-SK" sz="6000" dirty="0" smtClean="0">
                <a:latin typeface="Blackadder ITC" panose="04020505051007020D02" pitchFamily="82" charset="0"/>
              </a:rPr>
              <a:t> </a:t>
            </a:r>
            <a:r>
              <a:rPr lang="sk-SK" sz="6000" dirty="0" err="1" smtClean="0">
                <a:latin typeface="Blackadder ITC" panose="04020505051007020D02" pitchFamily="82" charset="0"/>
              </a:rPr>
              <a:t>stall</a:t>
            </a:r>
            <a:endParaRPr lang="sk-SK" sz="6000" dirty="0">
              <a:latin typeface="Blackadder ITC" panose="04020505051007020D02" pitchFamily="82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0" y="2286968"/>
            <a:ext cx="4029749" cy="302231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42" y="3989017"/>
            <a:ext cx="3520699" cy="26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7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6000" dirty="0" err="1" smtClean="0">
                <a:latin typeface="Blackadder ITC" panose="04020505051007020D02" pitchFamily="82" charset="0"/>
              </a:rPr>
              <a:t>Greetings</a:t>
            </a:r>
            <a:r>
              <a:rPr lang="sk-SK" sz="6000" dirty="0" smtClean="0">
                <a:latin typeface="Blackadder ITC" panose="04020505051007020D02" pitchFamily="82" charset="0"/>
              </a:rPr>
              <a:t>  </a:t>
            </a:r>
            <a:r>
              <a:rPr lang="sk-SK" sz="6000" dirty="0" err="1" smtClean="0">
                <a:latin typeface="Blackadder ITC" panose="04020505051007020D02" pitchFamily="82" charset="0"/>
              </a:rPr>
              <a:t>from</a:t>
            </a:r>
            <a:r>
              <a:rPr lang="sk-SK" sz="6000" dirty="0" smtClean="0">
                <a:latin typeface="Blackadder ITC" panose="04020505051007020D02" pitchFamily="82" charset="0"/>
              </a:rPr>
              <a:t> Slovakia!</a:t>
            </a:r>
            <a:endParaRPr lang="sk-SK" sz="6000" dirty="0">
              <a:latin typeface="Blackadder ITC" panose="04020505051007020D02" pitchFamily="82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79" y="2124654"/>
            <a:ext cx="5828374" cy="3876096"/>
          </a:xfrm>
        </p:spPr>
      </p:pic>
    </p:spTree>
    <p:extLst>
      <p:ext uri="{BB962C8B-B14F-4D97-AF65-F5344CB8AC3E}">
        <p14:creationId xmlns:p14="http://schemas.microsoft.com/office/powerpoint/2010/main" val="59985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</TotalTime>
  <Words>115</Words>
  <Application>Microsoft Office PowerPoint</Application>
  <PresentationFormat>Prezentácia na obrazovke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Blackadder ITC</vt:lpstr>
      <vt:lpstr>Century Gothic</vt:lpstr>
      <vt:lpstr>Wingdings 3</vt:lpstr>
      <vt:lpstr>Ión</vt:lpstr>
      <vt:lpstr>Christmas time at our school</vt:lpstr>
      <vt:lpstr>Since November we start to prepare for the benefit Christmas fair taken in our town each December</vt:lpstr>
      <vt:lpstr>Prezentácia programu PowerPoint</vt:lpstr>
      <vt:lpstr>Our  creations</vt:lpstr>
      <vt:lpstr>Hopefully we are ready to start the fair </vt:lpstr>
      <vt:lpstr>Our Christmas stall</vt:lpstr>
      <vt:lpstr>Greetings  from Slovakia!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time in our school</dc:title>
  <dc:creator>Mária Staňová</dc:creator>
  <cp:lastModifiedBy>Mária Staňová</cp:lastModifiedBy>
  <cp:revision>20</cp:revision>
  <dcterms:created xsi:type="dcterms:W3CDTF">2016-11-27T16:12:13Z</dcterms:created>
  <dcterms:modified xsi:type="dcterms:W3CDTF">2016-11-27T22:17:50Z</dcterms:modified>
</cp:coreProperties>
</file>