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5" r:id="rId4"/>
    <p:sldId id="266" r:id="rId5"/>
    <p:sldId id="260" r:id="rId6"/>
    <p:sldId id="261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620E8F-8F35-4039-B2F9-E4B19E49C509}" type="datetimeFigureOut">
              <a:rPr lang="sl-SI" smtClean="0"/>
              <a:pPr/>
              <a:t>19.10.2016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D82E7-C817-4F11-88D2-F8A53E761A98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639000" cy="3414722"/>
          </a:xfrm>
        </p:spPr>
        <p:txBody>
          <a:bodyPr>
            <a:noAutofit/>
          </a:bodyPr>
          <a:lstStyle/>
          <a:p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Tone Pavček </a:t>
            </a:r>
            <a:r>
              <a:rPr lang="sl-SI" sz="4000" b="0" dirty="0" err="1" smtClean="0">
                <a:solidFill>
                  <a:schemeClr val="accent3">
                    <a:lumMod val="75000"/>
                  </a:schemeClr>
                </a:solidFill>
              </a:rPr>
              <a:t>Primary</a:t>
            </a: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4000" b="0" dirty="0" err="1" smtClean="0">
                <a:solidFill>
                  <a:schemeClr val="accent3">
                    <a:lumMod val="75000"/>
                  </a:schemeClr>
                </a:solidFill>
              </a:rPr>
              <a:t>School</a:t>
            </a: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 Mirna Peč, </a:t>
            </a:r>
            <a:r>
              <a:rPr lang="sl-SI" sz="4000" b="0" dirty="0" err="1" smtClean="0">
                <a:solidFill>
                  <a:schemeClr val="accent3">
                    <a:lumMod val="75000"/>
                  </a:schemeClr>
                </a:solidFill>
              </a:rPr>
              <a:t>Slovenia</a:t>
            </a: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sz="4000" b="0" dirty="0" err="1" smtClean="0">
                <a:solidFill>
                  <a:schemeClr val="accent3">
                    <a:lumMod val="75000"/>
                  </a:schemeClr>
                </a:solidFill>
              </a:rPr>
              <a:t>Recycling</a:t>
            </a: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4000" b="0" dirty="0" err="1" smtClean="0">
                <a:solidFill>
                  <a:schemeClr val="accent3">
                    <a:lumMod val="75000"/>
                  </a:schemeClr>
                </a:solidFill>
              </a:rPr>
              <a:t>Club</a:t>
            </a: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sz="4000" b="0" dirty="0" smtClean="0">
                <a:solidFill>
                  <a:schemeClr val="accent3">
                    <a:lumMod val="75000"/>
                  </a:schemeClr>
                </a:solidFill>
              </a:rPr>
              <a:t>DECORATIVE TRAYS MADE OF NEWSPAPER </a:t>
            </a:r>
            <a:endParaRPr lang="sl-SI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785918" y="4981136"/>
            <a:ext cx="6602178" cy="1019632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316416" cy="482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err="1" smtClean="0"/>
              <a:t>Cut</a:t>
            </a:r>
            <a:r>
              <a:rPr lang="sl-SI" sz="2800" dirty="0" smtClean="0"/>
              <a:t> 10 cm </a:t>
            </a:r>
            <a:r>
              <a:rPr lang="sl-SI" sz="2800" dirty="0" err="1" smtClean="0"/>
              <a:t>wide</a:t>
            </a:r>
            <a:r>
              <a:rPr lang="sl-SI" sz="2800" dirty="0" smtClean="0"/>
              <a:t> </a:t>
            </a:r>
            <a:r>
              <a:rPr lang="sl-SI" sz="2800" dirty="0" err="1" smtClean="0"/>
              <a:t>strips</a:t>
            </a:r>
            <a:r>
              <a:rPr lang="sl-SI" sz="2800" dirty="0" smtClean="0"/>
              <a:t> </a:t>
            </a:r>
            <a:r>
              <a:rPr lang="sl-SI" sz="2800" dirty="0" err="1" smtClean="0"/>
              <a:t>out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old</a:t>
            </a:r>
            <a:r>
              <a:rPr lang="sl-SI" sz="2800" dirty="0" smtClean="0"/>
              <a:t> </a:t>
            </a:r>
            <a:r>
              <a:rPr lang="sl-SI" sz="2800" dirty="0" err="1" smtClean="0"/>
              <a:t>newspapers</a:t>
            </a:r>
            <a:r>
              <a:rPr lang="sl-SI" sz="2800" dirty="0" smtClean="0"/>
              <a:t>. Use a </a:t>
            </a:r>
            <a:r>
              <a:rPr lang="sl-SI" sz="2800" dirty="0" err="1" smtClean="0"/>
              <a:t>small</a:t>
            </a:r>
            <a:r>
              <a:rPr lang="sl-SI" sz="2800" dirty="0" smtClean="0"/>
              <a:t> </a:t>
            </a:r>
            <a:r>
              <a:rPr lang="sl-SI" sz="2800" dirty="0" err="1" smtClean="0"/>
              <a:t>stick</a:t>
            </a:r>
            <a:r>
              <a:rPr lang="sl-SI" sz="2800" dirty="0" smtClean="0"/>
              <a:t> to </a:t>
            </a:r>
            <a:r>
              <a:rPr lang="sl-SI" sz="2800" dirty="0" err="1" smtClean="0"/>
              <a:t>shape</a:t>
            </a:r>
            <a:r>
              <a:rPr lang="sl-SI" sz="2800" dirty="0" smtClean="0"/>
              <a:t> </a:t>
            </a:r>
            <a:r>
              <a:rPr lang="sl-SI" sz="2800" dirty="0" err="1" smtClean="0"/>
              <a:t>them</a:t>
            </a:r>
            <a:r>
              <a:rPr lang="sl-SI" sz="2800" dirty="0" smtClean="0"/>
              <a:t> </a:t>
            </a:r>
            <a:r>
              <a:rPr lang="sl-SI" sz="2800" dirty="0" err="1" smtClean="0"/>
              <a:t>into</a:t>
            </a:r>
            <a:r>
              <a:rPr lang="sl-SI" sz="2800" dirty="0" smtClean="0"/>
              <a:t> </a:t>
            </a:r>
            <a:r>
              <a:rPr lang="sl-SI" sz="2800" dirty="0" err="1" smtClean="0"/>
              <a:t>tubes</a:t>
            </a:r>
            <a:r>
              <a:rPr lang="sl-SI" sz="2800" dirty="0" smtClean="0"/>
              <a:t>. At last, </a:t>
            </a:r>
            <a:r>
              <a:rPr lang="sl-SI" sz="2800" dirty="0" err="1" smtClean="0"/>
              <a:t>stick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paper</a:t>
            </a:r>
            <a:r>
              <a:rPr lang="sl-SI" sz="2800" dirty="0" smtClean="0"/>
              <a:t> </a:t>
            </a:r>
            <a:r>
              <a:rPr lang="sl-SI" sz="2800" dirty="0" err="1" smtClean="0"/>
              <a:t>together</a:t>
            </a:r>
            <a:r>
              <a:rPr lang="sl-SI" sz="2800" dirty="0" smtClean="0"/>
              <a:t> </a:t>
            </a:r>
            <a:r>
              <a:rPr lang="sl-SI" sz="2800" dirty="0" err="1" smtClean="0"/>
              <a:t>using</a:t>
            </a:r>
            <a:r>
              <a:rPr lang="sl-SI" sz="2800" dirty="0" smtClean="0"/>
              <a:t> </a:t>
            </a:r>
            <a:r>
              <a:rPr lang="sl-SI" sz="2800" dirty="0" err="1" smtClean="0"/>
              <a:t>glue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6" name="Ograda vsebine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3573016"/>
            <a:ext cx="4956075" cy="2787792"/>
          </a:xfrm>
        </p:spPr>
      </p:pic>
      <p:pic>
        <p:nvPicPr>
          <p:cNvPr id="7" name="Slika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46648"/>
            <a:ext cx="3582776" cy="400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3020566" cy="4237068"/>
          </a:xfrm>
          <a:prstGeom prst="rect">
            <a:avLst/>
          </a:prstGeom>
        </p:spPr>
      </p:pic>
      <p:pic>
        <p:nvPicPr>
          <p:cNvPr id="4" name="Slika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4608512" cy="2592288"/>
          </a:xfrm>
          <a:prstGeom prst="rect">
            <a:avLst/>
          </a:prstGeom>
        </p:spPr>
      </p:pic>
      <p:pic>
        <p:nvPicPr>
          <p:cNvPr id="5" name="Slika 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435248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445604" cy="4437112"/>
          </a:xfrm>
          <a:prstGeom prst="rect">
            <a:avLst/>
          </a:prstGeom>
        </p:spPr>
      </p:pic>
      <p:pic>
        <p:nvPicPr>
          <p:cNvPr id="3" name="Slika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4644008" cy="3374162"/>
          </a:xfrm>
          <a:prstGeom prst="rect">
            <a:avLst/>
          </a:prstGeom>
        </p:spPr>
      </p:pic>
      <p:pic>
        <p:nvPicPr>
          <p:cNvPr id="4" name="Slika 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140968"/>
            <a:ext cx="4723866" cy="342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err="1" smtClean="0"/>
              <a:t>Cut</a:t>
            </a:r>
            <a:r>
              <a:rPr lang="sl-SI" sz="2800" dirty="0" smtClean="0"/>
              <a:t> a </a:t>
            </a:r>
            <a:r>
              <a:rPr lang="sl-SI" sz="2800" dirty="0" err="1" smtClean="0"/>
              <a:t>basis</a:t>
            </a:r>
            <a:r>
              <a:rPr lang="sl-SI" sz="2800" dirty="0" smtClean="0"/>
              <a:t> </a:t>
            </a:r>
            <a:r>
              <a:rPr lang="sl-SI" sz="2800" dirty="0" err="1" smtClean="0"/>
              <a:t>out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cardboard</a:t>
            </a:r>
            <a:r>
              <a:rPr lang="sl-SI" sz="2800" dirty="0" smtClean="0"/>
              <a:t>. </a:t>
            </a:r>
            <a:r>
              <a:rPr lang="sl-SI" sz="2800" dirty="0" err="1" smtClean="0"/>
              <a:t>Then</a:t>
            </a:r>
            <a:r>
              <a:rPr lang="sl-SI" sz="2800" dirty="0" smtClean="0"/>
              <a:t> </a:t>
            </a:r>
            <a:r>
              <a:rPr lang="sl-SI" sz="2800" dirty="0" err="1" smtClean="0"/>
              <a:t>use</a:t>
            </a:r>
            <a:r>
              <a:rPr lang="sl-SI" sz="2800" dirty="0" smtClean="0"/>
              <a:t> a </a:t>
            </a:r>
            <a:r>
              <a:rPr lang="sl-SI" sz="2800" dirty="0" err="1" smtClean="0"/>
              <a:t>glue</a:t>
            </a:r>
            <a:r>
              <a:rPr lang="sl-SI" sz="2800" dirty="0" smtClean="0"/>
              <a:t> </a:t>
            </a:r>
            <a:r>
              <a:rPr lang="sl-SI" sz="2800" dirty="0" err="1" smtClean="0"/>
              <a:t>gun</a:t>
            </a:r>
            <a:r>
              <a:rPr lang="sl-SI" sz="2800" dirty="0" smtClean="0"/>
              <a:t> to </a:t>
            </a:r>
            <a:r>
              <a:rPr lang="sl-SI" sz="2800" dirty="0" err="1" smtClean="0"/>
              <a:t>place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little</a:t>
            </a:r>
            <a:r>
              <a:rPr lang="sl-SI" sz="2800" dirty="0" smtClean="0"/>
              <a:t> </a:t>
            </a:r>
            <a:r>
              <a:rPr lang="sl-SI" sz="2800" dirty="0" err="1" smtClean="0"/>
              <a:t>fence</a:t>
            </a:r>
            <a:r>
              <a:rPr lang="sl-SI" sz="2800" dirty="0" smtClean="0"/>
              <a:t> </a:t>
            </a:r>
            <a:r>
              <a:rPr lang="sl-SI" sz="2800" dirty="0" err="1" smtClean="0"/>
              <a:t>made</a:t>
            </a:r>
            <a:r>
              <a:rPr lang="sl-SI" sz="2800" dirty="0" smtClean="0"/>
              <a:t> </a:t>
            </a:r>
            <a:r>
              <a:rPr lang="sl-SI" sz="2800" dirty="0" err="1" smtClean="0"/>
              <a:t>from</a:t>
            </a:r>
            <a:r>
              <a:rPr lang="sl-SI" sz="2800" dirty="0" smtClean="0"/>
              <a:t> </a:t>
            </a:r>
            <a:r>
              <a:rPr lang="sl-SI" sz="2800" dirty="0" err="1" smtClean="0"/>
              <a:t>newspaper</a:t>
            </a:r>
            <a:r>
              <a:rPr lang="sl-SI" sz="2800" dirty="0" smtClean="0"/>
              <a:t> </a:t>
            </a:r>
            <a:r>
              <a:rPr lang="sl-SI" sz="2800" dirty="0" err="1" smtClean="0"/>
              <a:t>tubes</a:t>
            </a:r>
            <a:r>
              <a:rPr lang="sl-SI" sz="2800" dirty="0" smtClean="0"/>
              <a:t> </a:t>
            </a:r>
            <a:r>
              <a:rPr lang="sl-SI" sz="2800" dirty="0" err="1" smtClean="0"/>
              <a:t>onto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basis</a:t>
            </a:r>
            <a:r>
              <a:rPr lang="sl-SI" sz="2800" dirty="0" smtClean="0"/>
              <a:t>.</a:t>
            </a:r>
            <a:endParaRPr lang="sl-SI" sz="2400" dirty="0"/>
          </a:p>
        </p:txBody>
      </p:sp>
      <p:pic>
        <p:nvPicPr>
          <p:cNvPr id="8" name="Slika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645024"/>
            <a:ext cx="5076056" cy="2855282"/>
          </a:xfrm>
          <a:prstGeom prst="rect">
            <a:avLst/>
          </a:prstGeom>
        </p:spPr>
      </p:pic>
      <p:pic>
        <p:nvPicPr>
          <p:cNvPr id="9" name="Slika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344822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err="1" smtClean="0"/>
              <a:t>With</a:t>
            </a:r>
            <a:r>
              <a:rPr lang="sl-SI" sz="2800" dirty="0" smtClean="0"/>
              <a:t> </a:t>
            </a:r>
            <a:r>
              <a:rPr lang="sl-SI" sz="2800" dirty="0" err="1" smtClean="0"/>
              <a:t>scissors</a:t>
            </a:r>
            <a:r>
              <a:rPr lang="sl-SI" sz="2800" dirty="0" smtClean="0"/>
              <a:t>, </a:t>
            </a:r>
            <a:r>
              <a:rPr lang="sl-SI" sz="2800" dirty="0" err="1" smtClean="0"/>
              <a:t>cut</a:t>
            </a:r>
            <a:r>
              <a:rPr lang="sl-SI" sz="2800" dirty="0" smtClean="0"/>
              <a:t> </a:t>
            </a:r>
            <a:r>
              <a:rPr lang="sl-SI" sz="2800" dirty="0" err="1" smtClean="0"/>
              <a:t>off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edges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tubes</a:t>
            </a:r>
            <a:r>
              <a:rPr lang="sl-SI" sz="2800" dirty="0" smtClean="0"/>
              <a:t> </a:t>
            </a:r>
            <a:r>
              <a:rPr lang="sl-SI" sz="2800" dirty="0" err="1" smtClean="0"/>
              <a:t>that</a:t>
            </a:r>
            <a:r>
              <a:rPr lang="sl-SI" sz="2800" dirty="0" smtClean="0"/>
              <a:t> </a:t>
            </a:r>
            <a:r>
              <a:rPr lang="sl-SI" sz="2800" dirty="0" err="1" smtClean="0"/>
              <a:t>stick</a:t>
            </a:r>
            <a:r>
              <a:rPr lang="sl-SI" sz="2800" dirty="0" smtClean="0"/>
              <a:t> </a:t>
            </a:r>
            <a:r>
              <a:rPr lang="sl-SI" sz="2800" dirty="0" err="1" smtClean="0"/>
              <a:t>out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4" name="Ograda vsebine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755575" y="1909652"/>
            <a:ext cx="3709556" cy="4763418"/>
          </a:xfrm>
        </p:spPr>
      </p:pic>
      <p:pic>
        <p:nvPicPr>
          <p:cNvPr id="5" name="Slika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92080" y="2087476"/>
            <a:ext cx="3456384" cy="454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0813">
            <a:off x="541043" y="393085"/>
            <a:ext cx="3155391" cy="3972999"/>
          </a:xfrm>
          <a:prstGeom prst="rect">
            <a:avLst/>
          </a:prstGeom>
        </p:spPr>
      </p:pic>
      <p:pic>
        <p:nvPicPr>
          <p:cNvPr id="3" name="Slika 2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52115">
            <a:off x="3659095" y="2827227"/>
            <a:ext cx="5034393" cy="261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603558" cy="595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5457">
            <a:off x="758275" y="457676"/>
            <a:ext cx="3440980" cy="6117298"/>
          </a:xfrm>
          <a:prstGeom prst="rect">
            <a:avLst/>
          </a:prstGeom>
        </p:spPr>
      </p:pic>
      <p:pic>
        <p:nvPicPr>
          <p:cNvPr id="3" name="Slika 2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9568">
            <a:off x="4739329" y="674812"/>
            <a:ext cx="3412076" cy="60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73</Words>
  <Application>Microsoft Office PowerPoint</Application>
  <PresentationFormat>Diaprojekcija na zaslonu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Potek</vt:lpstr>
      <vt:lpstr>Tone Pavček Primary School  Mirna Peč, Slovenia  Recycling Club DECORATIVE TRAYS MADE OF NEWSPAPER </vt:lpstr>
      <vt:lpstr>Cut 10 cm wide strips out of old newspapers. Use a small stick to shape them into tubes. At last, stick the paper together using glue.</vt:lpstr>
      <vt:lpstr>Diapozitiv 3</vt:lpstr>
      <vt:lpstr>Diapozitiv 4</vt:lpstr>
      <vt:lpstr>Cut a basis out of cardboard. Then use a glue gun to place the little fence made from newspaper tubes onto the basis.</vt:lpstr>
      <vt:lpstr>With scissors, cut off the edges of the tubes that stick out.</vt:lpstr>
      <vt:lpstr>Diapozitiv 7</vt:lpstr>
      <vt:lpstr>Diapozitiv 8</vt:lpstr>
      <vt:lpstr>Diapozitiv 9</vt:lpstr>
      <vt:lpstr>Diapozitiv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šola Toneta Pavčka, Mirna Peč, Interesna dejavnost RECIKLIRANJE , Dekorativni pladnji iz časopisnega papirja</dc:title>
  <dc:creator>Rezelj</dc:creator>
  <cp:lastModifiedBy>Uporabnik</cp:lastModifiedBy>
  <cp:revision>18</cp:revision>
  <dcterms:created xsi:type="dcterms:W3CDTF">2016-10-15T16:07:49Z</dcterms:created>
  <dcterms:modified xsi:type="dcterms:W3CDTF">2016-10-19T17:48:19Z</dcterms:modified>
</cp:coreProperties>
</file>