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60" r:id="rId3"/>
    <p:sldId id="276" r:id="rId4"/>
    <p:sldId id="264" r:id="rId5"/>
    <p:sldId id="266" r:id="rId6"/>
    <p:sldId id="270" r:id="rId7"/>
    <p:sldId id="278" r:id="rId8"/>
    <p:sldId id="277" r:id="rId9"/>
    <p:sldId id="272" r:id="rId10"/>
    <p:sldId id="273" r:id="rId11"/>
    <p:sldId id="274" r:id="rId12"/>
    <p:sldId id="269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2" autoAdjust="0"/>
  </p:normalViewPr>
  <p:slideViewPr>
    <p:cSldViewPr>
      <p:cViewPr>
        <p:scale>
          <a:sx n="77" d="100"/>
          <a:sy n="77" d="100"/>
        </p:scale>
        <p:origin x="-120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801DC-84F3-4E58-AA7B-4A3F30F3009E}" type="datetimeFigureOut">
              <a:rPr lang="pl-PL" smtClean="0"/>
              <a:pPr/>
              <a:t>04.12.2018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D3C15-90D3-4AAE-8A1C-8BCF31779D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37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D3C15-90D3-4AAE-8A1C-8BCF31779DDF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9511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D3C15-90D3-4AAE-8A1C-8BCF31779DDF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04.12.2018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04.12.2018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04.12.2018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04.12.2018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04.12.2018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04.12.2018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04.12.2018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04.12.2018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04.12.2018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04.12.2018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04.12.2018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04.12.2018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1200x630b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404664"/>
            <a:ext cx="5949280" cy="594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ichtig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501008"/>
            <a:ext cx="2590800" cy="2616200"/>
          </a:xfrm>
          <a:prstGeom prst="rect">
            <a:avLst/>
          </a:prstGeom>
        </p:spPr>
      </p:pic>
      <p:pic>
        <p:nvPicPr>
          <p:cNvPr id="3" name="Obraz 2" descr="fals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501008"/>
            <a:ext cx="2603500" cy="25908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763688" y="620688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Vitamin C supports the immune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pl-PL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ichtig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573016"/>
            <a:ext cx="2590800" cy="2616200"/>
          </a:xfrm>
          <a:prstGeom prst="rect">
            <a:avLst/>
          </a:prstGeom>
        </p:spPr>
      </p:pic>
      <p:pic>
        <p:nvPicPr>
          <p:cNvPr id="3" name="Obraz 2" descr="fals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501008"/>
            <a:ext cx="2603500" cy="25908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259632" y="620688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I can tell you how fruit juice is made!</a:t>
            </a:r>
            <a:endParaRPr lang="pl-PL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troubleshooting-targ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0750" y="1166812"/>
            <a:ext cx="4762500" cy="452437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-2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fals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501008"/>
            <a:ext cx="2603500" cy="2590800"/>
          </a:xfrm>
          <a:prstGeom prst="rect">
            <a:avLst/>
          </a:prstGeom>
        </p:spPr>
      </p:pic>
      <p:pic>
        <p:nvPicPr>
          <p:cNvPr id="6" name="Obraz 5" descr="richtig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3429000"/>
            <a:ext cx="2590800" cy="26162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259632" y="548680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A glass of juice can replace one portion of fruit per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pl-PL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richtig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429000"/>
            <a:ext cx="2590800" cy="2616200"/>
          </a:xfrm>
          <a:prstGeom prst="rect">
            <a:avLst/>
          </a:prstGeom>
        </p:spPr>
      </p:pic>
      <p:pic>
        <p:nvPicPr>
          <p:cNvPr id="5" name="Obraz 4" descr="fals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501008"/>
            <a:ext cx="2603500" cy="25908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547664" y="260648"/>
            <a:ext cx="6192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The fruit is harvested in the orchard and transported to the processing plant.</a:t>
            </a:r>
            <a:endParaRPr lang="pl-PL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alsch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429000"/>
            <a:ext cx="2603500" cy="2590800"/>
          </a:xfrm>
          <a:prstGeom prst="rect">
            <a:avLst/>
          </a:prstGeom>
        </p:spPr>
      </p:pic>
      <p:pic>
        <p:nvPicPr>
          <p:cNvPr id="5" name="Obraz 4" descr="richt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429000"/>
            <a:ext cx="2590800" cy="26162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475656" y="620688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Fruit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do not need to be washed before making juice from </a:t>
            </a:r>
            <a:r>
              <a:rPr lang="pl-PL" sz="4800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pl-PL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als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501008"/>
            <a:ext cx="2603500" cy="2590800"/>
          </a:xfrm>
          <a:prstGeom prst="rect">
            <a:avLst/>
          </a:prstGeom>
        </p:spPr>
      </p:pic>
      <p:pic>
        <p:nvPicPr>
          <p:cNvPr id="5" name="Obraz 4" descr="richtig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501008"/>
            <a:ext cx="2590800" cy="26162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331640" y="620688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Fruit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need to be crushed to squeeze juice out of </a:t>
            </a:r>
            <a:r>
              <a:rPr lang="pl-PL" sz="4800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ichtig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501008"/>
            <a:ext cx="2590800" cy="2616200"/>
          </a:xfrm>
          <a:prstGeom prst="rect">
            <a:avLst/>
          </a:prstGeom>
        </p:spPr>
      </p:pic>
      <p:pic>
        <p:nvPicPr>
          <p:cNvPr id="3" name="Obraz 2" descr="fals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501008"/>
            <a:ext cx="2603500" cy="25908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403648" y="620688"/>
            <a:ext cx="6264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Pasteurization means heating the juice to a high temperature.</a:t>
            </a:r>
            <a:endParaRPr lang="pl-PL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ichtig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501008"/>
            <a:ext cx="2590800" cy="2616200"/>
          </a:xfrm>
          <a:prstGeom prst="rect">
            <a:avLst/>
          </a:prstGeom>
        </p:spPr>
      </p:pic>
      <p:pic>
        <p:nvPicPr>
          <p:cNvPr id="3" name="Obraz 2" descr="fals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501008"/>
            <a:ext cx="2603500" cy="25908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475656" y="548680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Thanks to pasteurization,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juice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remain valid longer.</a:t>
            </a:r>
            <a:endParaRPr lang="pl-PL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falsch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573016"/>
            <a:ext cx="2603500" cy="2590800"/>
          </a:xfrm>
          <a:prstGeom prst="rect">
            <a:avLst/>
          </a:prstGeom>
        </p:spPr>
      </p:pic>
      <p:pic>
        <p:nvPicPr>
          <p:cNvPr id="6" name="Obraz 5" descr="richt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573016"/>
            <a:ext cx="2590800" cy="26162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254510" y="119675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Fruit juice bought in the shop can be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sweetened</a:t>
            </a:r>
            <a:r>
              <a:rPr lang="pl-PL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icht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429000"/>
            <a:ext cx="2590800" cy="2616200"/>
          </a:xfrm>
          <a:prstGeom prst="rect">
            <a:avLst/>
          </a:prstGeom>
        </p:spPr>
      </p:pic>
      <p:pic>
        <p:nvPicPr>
          <p:cNvPr id="3" name="Obraz 2" descr="falsch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501008"/>
            <a:ext cx="2603500" cy="25908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547664" y="692696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Orange </a:t>
            </a:r>
            <a:r>
              <a:rPr lang="pl-PL" sz="4800" dirty="0" err="1">
                <a:latin typeface="Times New Roman" pitchFamily="18" charset="0"/>
                <a:cs typeface="Times New Roman" pitchFamily="18" charset="0"/>
              </a:rPr>
              <a:t>juice</a:t>
            </a: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800" dirty="0" err="1">
                <a:latin typeface="Times New Roman" pitchFamily="18" charset="0"/>
                <a:cs typeface="Times New Roman" pitchFamily="18" charset="0"/>
              </a:rPr>
              <a:t>contains</a:t>
            </a: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800" dirty="0" err="1">
                <a:latin typeface="Times New Roman" pitchFamily="18" charset="0"/>
                <a:cs typeface="Times New Roman" pitchFamily="18" charset="0"/>
              </a:rPr>
              <a:t>vitamin</a:t>
            </a:r>
            <a:r>
              <a:rPr lang="pl-PL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800" dirty="0" smtClean="0">
                <a:latin typeface="Times New Roman" pitchFamily="18" charset="0"/>
                <a:cs typeface="Times New Roman" pitchFamily="18" charset="0"/>
              </a:rPr>
              <a:t>E.</a:t>
            </a:r>
            <a:endParaRPr lang="pl-PL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106</Words>
  <Application>Microsoft Office PowerPoint</Application>
  <PresentationFormat>Pokaz na ekranie (4:3)</PresentationFormat>
  <Paragraphs>12</Paragraphs>
  <Slides>12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Kohle</dc:title>
  <dc:creator>Monika</dc:creator>
  <cp:lastModifiedBy>Maks Gawroński</cp:lastModifiedBy>
  <cp:revision>147</cp:revision>
  <dcterms:created xsi:type="dcterms:W3CDTF">2013-09-04T15:44:10Z</dcterms:created>
  <dcterms:modified xsi:type="dcterms:W3CDTF">2018-12-04T10:25:52Z</dcterms:modified>
</cp:coreProperties>
</file>