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84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428B9-C694-4CD0-93AB-B09C26388602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3AC0C-7D4F-40F8-8007-79D4D353BD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7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884612" y="8685210"/>
            <a:ext cx="2971799" cy="45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sl-SI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sl-SI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60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120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537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771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7022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1769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3945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8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31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778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94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1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154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9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94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997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81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02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3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1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64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2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36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C02C4-E5D0-4150-BF6C-04C903A98908}" type="datetimeFigureOut">
              <a:rPr lang="sl-SI" smtClean="0"/>
              <a:t>19. 01. 2018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C481D0-E4D1-466A-BC6E-4BB10B86BB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5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 idx="4294967295"/>
          </p:nvPr>
        </p:nvSpPr>
        <p:spPr>
          <a:xfrm>
            <a:off x="3048000" y="64135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sl-SI" sz="6000" b="1" i="0" u="none" strike="noStrike" cap="none" dirty="0">
                <a:solidFill>
                  <a:schemeClr val="dk2"/>
                </a:solidFill>
                <a:latin typeface="+mj-lt"/>
                <a:ea typeface="Times New Roman"/>
                <a:cs typeface="Times New Roman"/>
                <a:sym typeface="Times New Roman"/>
              </a:rPr>
              <a:t>HOW TO SAVE WATER: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3444875" y="3660775"/>
            <a:ext cx="8747125" cy="15652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Urh Bobnar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Bine Parkelj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5.a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1198" y="2575718"/>
            <a:ext cx="2958219" cy="2008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03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2133600" y="1981200"/>
            <a:ext cx="10058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</a:t>
            </a:r>
            <a:r>
              <a:rPr lang="sl-SI" sz="3600" cap="none" dirty="0" err="1" smtClean="0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sl-SI" sz="36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brush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teeth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save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13</a:t>
            </a:r>
            <a:r>
              <a:rPr lang="sl-SI" sz="3600" cap="none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litres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per minute.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sl-SI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l-SI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</a:t>
            </a:r>
            <a:r>
              <a:rPr lang="sl-SI" sz="3600" cap="none" dirty="0" err="1" smtClean="0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sl-SI" sz="36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shampoo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6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600" cap="none" dirty="0" smtClean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600" cap="none" dirty="0" err="1" smtClean="0">
                <a:latin typeface="Tahoma"/>
                <a:ea typeface="Tahoma"/>
                <a:cs typeface="Tahoma"/>
                <a:sym typeface="Tahoma"/>
              </a:rPr>
              <a:t>too</a:t>
            </a:r>
            <a:r>
              <a:rPr lang="sl-SI" sz="36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sl-SI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br>
              <a:rPr lang="sl-SI" sz="36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6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9460" y="4388531"/>
            <a:ext cx="3165249" cy="223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811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 amt="44000"/>
          </a:blip>
          <a:srcRect/>
          <a:stretch/>
        </p:blipFill>
        <p:spPr>
          <a:xfrm>
            <a:off x="1422400" y="1573967"/>
            <a:ext cx="10432127" cy="4762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1760538" y="1736725"/>
            <a:ext cx="10431462" cy="45989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cook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right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size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bowls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With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bigger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bowls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more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than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sh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ould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b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shower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clean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save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much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as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it for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flushing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toilet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b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5.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Reu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that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for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cleaning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vegetables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watering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flowers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 </a:t>
            </a:r>
            <a:b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38320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4294967295"/>
          </p:nvPr>
        </p:nvSpPr>
        <p:spPr>
          <a:xfrm>
            <a:off x="2249488" y="1981200"/>
            <a:ext cx="9942512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shampoo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hands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7. Take a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shower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more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often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than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bath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 </a:t>
            </a: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dishes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open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tap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to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Wash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soap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away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025" y="3704812"/>
            <a:ext cx="3730751" cy="2962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41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 amt="41000"/>
          </a:blip>
          <a:srcRect/>
          <a:stretch/>
        </p:blipFill>
        <p:spPr>
          <a:xfrm>
            <a:off x="1173506" y="1630267"/>
            <a:ext cx="10241696" cy="415903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4294967295"/>
          </p:nvPr>
        </p:nvSpPr>
        <p:spPr>
          <a:xfrm>
            <a:off x="1790700" y="1981200"/>
            <a:ext cx="104013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Don‘t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liquid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unfrozing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frozen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food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 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new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washing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machine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dishwasher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choose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one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that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Close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tap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tightly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it. </a:t>
            </a:r>
            <a:b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247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54865" y="1736725"/>
            <a:ext cx="12137135" cy="512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4294967295"/>
          </p:nvPr>
        </p:nvSpPr>
        <p:spPr>
          <a:xfrm>
            <a:off x="1571625" y="1981200"/>
            <a:ext cx="10620375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Wash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laundry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fill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whole</a:t>
            </a: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washing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machine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 </a:t>
            </a: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Instead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throwing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away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when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endParaRPr lang="sl-SI" sz="3200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Change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it in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aquarium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flowers</a:t>
            </a:r>
            <a:endParaRPr lang="sl-SI" sz="3200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Wit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it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 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55608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 amt="32000"/>
          </a:blip>
          <a:srcRect/>
          <a:stretch/>
        </p:blipFill>
        <p:spPr>
          <a:xfrm>
            <a:off x="1743318" y="1736724"/>
            <a:ext cx="10017116" cy="447539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4294967295"/>
          </p:nvPr>
        </p:nvSpPr>
        <p:spPr>
          <a:xfrm>
            <a:off x="2133600" y="1866900"/>
            <a:ext cx="10058400" cy="4229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Install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meters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measure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endParaRPr lang="sl-SI" sz="3200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Usage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endParaRPr lang="sl-SI" sz="3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New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toilets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have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start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end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buttons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start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and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stop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flushing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whenever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want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endParaRPr lang="sl-SI" sz="32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r>
            <a:r>
              <a:rPr lang="sl-SI" sz="3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 not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plant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plants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on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cap="none" dirty="0" err="1" smtClean="0">
                <a:latin typeface="Tahoma"/>
                <a:ea typeface="Tahoma"/>
                <a:cs typeface="Tahoma"/>
                <a:sym typeface="Tahoma"/>
              </a:rPr>
              <a:t>land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because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need</a:t>
            </a:r>
            <a:r>
              <a:rPr lang="sl-SI" sz="3200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plenty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32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br>
              <a:rPr lang="sl-SI" sz="3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sl-SI"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0155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 idx="4294967295"/>
          </p:nvPr>
        </p:nvSpPr>
        <p:spPr>
          <a:xfrm>
            <a:off x="2133600" y="304800"/>
            <a:ext cx="10058400" cy="143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ahoma"/>
              <a:buNone/>
            </a:pPr>
            <a:r>
              <a:rPr lang="sl-SI" sz="44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TO SAVE WATER: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0" y="2047875"/>
            <a:ext cx="4146550" cy="386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None/>
            </a:pP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Forests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endParaRPr lang="sl-SI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Best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cap="none" dirty="0" err="1" smtClean="0">
                <a:latin typeface="Tahoma"/>
                <a:ea typeface="Tahoma"/>
                <a:cs typeface="Tahoma"/>
                <a:sym typeface="Tahoma"/>
              </a:rPr>
              <a:t>keepers</a:t>
            </a:r>
            <a:r>
              <a:rPr lang="sl-SI" cap="none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Nature.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endParaRPr lang="sl-SI" sz="28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garden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morning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</a:t>
            </a:r>
            <a:endParaRPr lang="sl-SI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evening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</a:t>
            </a:r>
            <a:endParaRPr lang="sl-SI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evaporation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sl-SI" sz="2800" b="0" i="0" u="none" strike="noStrike" cap="none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endParaRPr lang="sl-SI" dirty="0"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sl-SI" sz="28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</a:t>
            </a:r>
            <a:r>
              <a:rPr lang="sl-SI" sz="2800" b="0" i="0" u="none" strike="noStrike" cap="none" dirty="0" err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lower</a:t>
            </a:r>
            <a:r>
              <a:rPr lang="sl-SI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7" name="Shape 147" descr="Rezultat iskanja slik za slike o čisti vo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985" y="2048311"/>
            <a:ext cx="5802057" cy="3865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28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29</TotalTime>
  <Words>207</Words>
  <Application>Microsoft Office PowerPoint</Application>
  <PresentationFormat>Širokozaslonsko</PresentationFormat>
  <Paragraphs>52</Paragraphs>
  <Slides>8</Slides>
  <Notes>8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5" baseType="lpstr">
      <vt:lpstr>Arial</vt:lpstr>
      <vt:lpstr>Calibri</vt:lpstr>
      <vt:lpstr>Noto Sans Symbols</vt:lpstr>
      <vt:lpstr>Tahoma</vt:lpstr>
      <vt:lpstr>Times New Roman</vt:lpstr>
      <vt:lpstr>Tw Cen MT</vt:lpstr>
      <vt:lpstr>Kapljica</vt:lpstr>
      <vt:lpstr>HOW TO SAVE WATER:</vt:lpstr>
      <vt:lpstr>HOW TO SAVE WATER:</vt:lpstr>
      <vt:lpstr>HOW TO SAVE WATER:</vt:lpstr>
      <vt:lpstr>HOW TO SAVE WATER:</vt:lpstr>
      <vt:lpstr>HOW TO SAVE WATER:</vt:lpstr>
      <vt:lpstr>HOW TO SAVE WATER:</vt:lpstr>
      <vt:lpstr>HOW TO SAVE WATER:</vt:lpstr>
      <vt:lpstr>HOW TO SAVE WATER: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CERKNICA</dc:title>
  <dc:creator>Tomaž Bahč</dc:creator>
  <cp:lastModifiedBy>Uporabnik sistema Windows</cp:lastModifiedBy>
  <cp:revision>7</cp:revision>
  <dcterms:created xsi:type="dcterms:W3CDTF">2017-10-12T06:45:05Z</dcterms:created>
  <dcterms:modified xsi:type="dcterms:W3CDTF">2018-01-19T11:11:53Z</dcterms:modified>
</cp:coreProperties>
</file>