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428B9-C694-4CD0-93AB-B09C26388602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AC0C-7D4F-40F8-8007-79D4D353BD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7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15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47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89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12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4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09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50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00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90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48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2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3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78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94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1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54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94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9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2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3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1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6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64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2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3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5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lRQXOD7fts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923108" y="543697"/>
            <a:ext cx="8001000" cy="1186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Algerian"/>
              <a:buNone/>
            </a:pPr>
            <a:r>
              <a:rPr lang="en-GB" sz="6600" b="0" i="0" u="none" strike="noStrike" cap="none">
                <a:solidFill>
                  <a:srgbClr val="168DBA"/>
                </a:solidFill>
                <a:latin typeface="Algerian"/>
                <a:ea typeface="Algerian"/>
                <a:cs typeface="Algerian"/>
                <a:sym typeface="Algerian"/>
              </a:rPr>
              <a:t>LAKE CERKNICA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9296282" y="5742730"/>
            <a:ext cx="2895718" cy="6510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                                                     Nik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Globokar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5.b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264" y="2289967"/>
            <a:ext cx="7453184" cy="361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Rezultat iskanja slik za smiley wri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5293" y="4207407"/>
            <a:ext cx="2082376" cy="175213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9622689" y="2853994"/>
            <a:ext cx="2391180" cy="1244691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5875" cap="rnd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9775293" y="2937732"/>
            <a:ext cx="2085975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Don‘t forget to write down the important parts of the presentation!</a:t>
            </a:r>
          </a:p>
        </p:txBody>
      </p:sp>
    </p:spTree>
    <p:extLst>
      <p:ext uri="{BB962C8B-B14F-4D97-AF65-F5344CB8AC3E}">
        <p14:creationId xmlns:p14="http://schemas.microsoft.com/office/powerpoint/2010/main" val="209715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673033" y="566425"/>
            <a:ext cx="9519900" cy="11141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432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FOR YOUR ATTENTION!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sz="quarter" idx="13"/>
          </p:nvPr>
        </p:nvSpPr>
        <p:spPr>
          <a:xfrm>
            <a:off x="1265744" y="1902455"/>
            <a:ext cx="5622735" cy="4881522"/>
          </a:xfrm>
          <a:prstGeom prst="rect">
            <a:avLst/>
          </a:prstGeom>
          <a:noFill/>
          <a:ln w="9525" cap="flat" cmpd="sng">
            <a:solidFill>
              <a:srgbClr val="0E1A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-Wikipedia,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-Book: A hundred natural attractions of Slovenia,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-Textbook Curious 5,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 64</a:t>
            </a:r>
          </a:p>
        </p:txBody>
      </p:sp>
      <p:pic>
        <p:nvPicPr>
          <p:cNvPr id="240" name="Shape 240" descr="Rezultat iskanja slik za učb radovednih pet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488" y="2241777"/>
            <a:ext cx="1922944" cy="273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Rezultat iskanja slik za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1402" y="2448780"/>
            <a:ext cx="2526339" cy="232266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673033" y="5794978"/>
            <a:ext cx="577378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</a:t>
            </a:r>
            <a:r>
              <a:rPr lang="en-GB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youtu.be/plRQXOD7fts</a:t>
            </a:r>
            <a:endParaRPr lang="sl-SI" sz="24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8600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sz="quarter" idx="13"/>
          </p:nvPr>
        </p:nvSpPr>
        <p:spPr>
          <a:xfrm flipH="1">
            <a:off x="2050271" y="705393"/>
            <a:ext cx="5485928" cy="4537166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It‘s an </a:t>
            </a:r>
            <a:r>
              <a:rPr lang="en-GB" sz="2800">
                <a:solidFill>
                  <a:schemeClr val="dk1"/>
                </a:solidFill>
              </a:rPr>
              <a:t>intermittent</a:t>
            </a: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lake </a:t>
            </a:r>
            <a:r>
              <a:rPr lang="en-GB" sz="2800">
                <a:solidFill>
                  <a:schemeClr val="dk1"/>
                </a:solidFill>
              </a:rPr>
              <a:t>i</a:t>
            </a: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-GB" sz="2800">
                <a:solidFill>
                  <a:schemeClr val="dk1"/>
                </a:solidFill>
              </a:rPr>
              <a:t>s</a:t>
            </a: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outhwestern Slovenia</a:t>
            </a:r>
            <a:r>
              <a:rPr lang="en-GB" sz="2800">
                <a:solidFill>
                  <a:schemeClr val="dk1"/>
                </a:solidFill>
              </a:rPr>
              <a:t>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the greatest </a:t>
            </a:r>
            <a:r>
              <a:rPr lang="en-GB" sz="2800">
                <a:solidFill>
                  <a:schemeClr val="dk1"/>
                </a:solidFill>
              </a:rPr>
              <a:t>intermittent</a:t>
            </a: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lake</a:t>
            </a:r>
            <a:r>
              <a:rPr lang="en-GB" sz="2800">
                <a:solidFill>
                  <a:schemeClr val="dk1"/>
                </a:solidFill>
              </a:rPr>
              <a:t> in the world.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the largest lake in Slovenia</a:t>
            </a:r>
            <a:r>
              <a:rPr lang="en-GB" sz="2800">
                <a:solidFill>
                  <a:schemeClr val="dk1"/>
                </a:solidFill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SURFACE: </a:t>
            </a: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546 m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/>
              <a:t>AVERAGE DEPTH</a:t>
            </a:r>
            <a:r>
              <a:rPr lang="en-GB" sz="2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 </a:t>
            </a: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 m !!!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CCDDE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Shape 180" descr="Povezana sli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710" y="2546432"/>
            <a:ext cx="3903789" cy="305021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36645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59785" y="138508"/>
            <a:ext cx="3748862" cy="1303868"/>
          </a:xfrm>
          <a:prstGeom prst="rect">
            <a:avLst/>
          </a:prstGeom>
          <a:noFill/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lgerian"/>
              <a:buNone/>
            </a:pPr>
            <a:r>
              <a:rPr lang="en-GB" sz="6000" b="0" i="0" u="none" strike="noStrike" cap="none">
                <a:solidFill>
                  <a:schemeClr val="accent2"/>
                </a:solidFill>
                <a:latin typeface="Algerian"/>
                <a:ea typeface="Algerian"/>
                <a:cs typeface="Algerian"/>
                <a:sym typeface="Algerian"/>
              </a:rPr>
              <a:t>POSITION: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sz="quarter" idx="13"/>
          </p:nvPr>
        </p:nvSpPr>
        <p:spPr>
          <a:xfrm flipH="1">
            <a:off x="1724024" y="1584325"/>
            <a:ext cx="4179888" cy="4100512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lang="en-GB" sz="2800" b="1">
                <a:solidFill>
                  <a:schemeClr val="dk1"/>
                </a:solidFill>
              </a:rPr>
              <a:t>o</a:t>
            </a: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the southern part of the Cerknica Field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lang="en-GB" sz="2800" b="1">
                <a:solidFill>
                  <a:schemeClr val="dk1"/>
                </a:solidFill>
              </a:rPr>
              <a:t>to</a:t>
            </a: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southwest of Ljubljana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❖"/>
            </a:pPr>
            <a:r>
              <a:rPr lang="en-GB" sz="2800" b="1">
                <a:solidFill>
                  <a:schemeClr val="dk1"/>
                </a:solidFill>
              </a:rPr>
              <a:t>i</a:t>
            </a: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the Dinaric Karst landscape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Shape 186" descr="Rezultat iskanja slik za cerkniško jezero leg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121" y="3213385"/>
            <a:ext cx="4109548" cy="2683832"/>
          </a:xfrm>
          <a:prstGeom prst="rect">
            <a:avLst/>
          </a:prstGeom>
          <a:noFill/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</p:pic>
      <p:sp>
        <p:nvSpPr>
          <p:cNvPr id="187" name="Shape 187"/>
          <p:cNvSpPr/>
          <p:nvPr/>
        </p:nvSpPr>
        <p:spPr>
          <a:xfrm rot="-2027013">
            <a:off x="8638301" y="3788733"/>
            <a:ext cx="304800" cy="12782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F5E7C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439" y="2217058"/>
            <a:ext cx="2254093" cy="1690569"/>
          </a:xfrm>
          <a:prstGeom prst="rect">
            <a:avLst/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074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4212" y="685800"/>
            <a:ext cx="8534399" cy="765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Algerian"/>
              <a:buNone/>
            </a:pPr>
            <a:r>
              <a:rPr lang="en-GB" sz="4400" b="0" i="0" u="none" strike="noStrike" cap="none">
                <a:solidFill>
                  <a:srgbClr val="168DBA"/>
                </a:solidFill>
                <a:latin typeface="Algerian"/>
                <a:ea typeface="Algerian"/>
                <a:cs typeface="Algerian"/>
                <a:sym typeface="Algerian"/>
              </a:rPr>
              <a:t>       INFLOWS AND OUTFLOWS: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sz="quarter" idx="13"/>
          </p:nvPr>
        </p:nvSpPr>
        <p:spPr>
          <a:xfrm flipH="1">
            <a:off x="411884" y="2210084"/>
            <a:ext cx="5865347" cy="3186375"/>
          </a:xfrm>
          <a:prstGeom prst="rect">
            <a:avLst/>
          </a:prstGeom>
          <a:noFill/>
          <a:ln w="9525" cap="flat" cmpd="sng">
            <a:solidFill>
              <a:srgbClr val="17293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•"/>
            </a:pPr>
            <a:r>
              <a:rPr lang="en-GB" sz="33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 Obrh stream</a:t>
            </a:r>
            <a:r>
              <a:rPr lang="en-GB" sz="3330">
                <a:solidFill>
                  <a:schemeClr val="dk1"/>
                </a:solidFill>
              </a:rPr>
              <a:t> disappears on Loški Field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•"/>
            </a:pPr>
            <a:r>
              <a:rPr lang="en-GB" sz="3330">
                <a:solidFill>
                  <a:schemeClr val="dk1"/>
                </a:solidFill>
              </a:rPr>
              <a:t>i</a:t>
            </a:r>
            <a:r>
              <a:rPr lang="en-GB" sz="33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comes back to surface </a:t>
            </a:r>
            <a:r>
              <a:rPr lang="en-GB" sz="3330">
                <a:solidFill>
                  <a:schemeClr val="dk1"/>
                </a:solidFill>
              </a:rPr>
              <a:t>as</a:t>
            </a:r>
            <a:r>
              <a:rPr lang="en-GB" sz="33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stream Stržen in Cerknica Field</a:t>
            </a:r>
          </a:p>
        </p:txBody>
      </p:sp>
      <p:pic>
        <p:nvPicPr>
          <p:cNvPr id="196" name="Shape 196" descr="Rezultat iskanja slik za cerkniško jezero prito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828" y="2133147"/>
            <a:ext cx="5178589" cy="3094734"/>
          </a:xfrm>
          <a:prstGeom prst="rect">
            <a:avLst/>
          </a:prstGeom>
          <a:noFill/>
          <a:ln w="9525" cap="flat" cmpd="sng">
            <a:solidFill>
              <a:srgbClr val="0E1A1D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429997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464341" y="4677503"/>
            <a:ext cx="9941416" cy="1280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Cerknica, empty lake                                 Lake Cerknica, flood</a:t>
            </a:r>
          </a:p>
        </p:txBody>
      </p:sp>
      <p:pic>
        <p:nvPicPr>
          <p:cNvPr id="202" name="Shape 202" descr="https://upload.wikimedia.org/wikipedia/commons/thumb/9/99/SlikaCerkniskoJezeroSuho.jpg/400px-SlikaCerkniskoJezeroSuho.jpg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1204" y="2474139"/>
            <a:ext cx="4938259" cy="220336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03" name="Shape 203" descr="https://upload.wikimedia.org/wikipedia/commons/thumb/d/d1/2014_Cerni%C5%A1ko_jezero_Slovenia.jpg/400px-2014_Cerni%C5%A1ko_jezero_Sloven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7804" y="2474139"/>
            <a:ext cx="4807952" cy="220088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361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Rezultat iskanja slik za cerkniško jezero pozim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863" y="156518"/>
            <a:ext cx="7259131" cy="539820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09" name="Shape 209"/>
          <p:cNvSpPr txBox="1"/>
          <p:nvPr/>
        </p:nvSpPr>
        <p:spPr>
          <a:xfrm>
            <a:off x="2454269" y="5906528"/>
            <a:ext cx="73234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Lake Cerknica in winter</a:t>
            </a:r>
          </a:p>
        </p:txBody>
      </p:sp>
    </p:spTree>
    <p:extLst>
      <p:ext uri="{BB962C8B-B14F-4D97-AF65-F5344CB8AC3E}">
        <p14:creationId xmlns:p14="http://schemas.microsoft.com/office/powerpoint/2010/main" val="151460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992032" y="319310"/>
            <a:ext cx="5497339" cy="1280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8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FAUNA: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sz="quarter" idx="13"/>
          </p:nvPr>
        </p:nvSpPr>
        <p:spPr>
          <a:xfrm>
            <a:off x="2583768" y="1956383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4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REPTILES</a:t>
            </a:r>
            <a:r>
              <a:rPr lang="en-GB" sz="4400"/>
              <a:t>: </a:t>
            </a:r>
            <a:r>
              <a:rPr lang="en-GB" sz="4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lizard, slowworm, </a:t>
            </a:r>
            <a:r>
              <a:rPr lang="en-GB" sz="4400"/>
              <a:t>smooth snake, etc.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sz="quarter" idx="14"/>
          </p:nvPr>
        </p:nvSpPr>
        <p:spPr>
          <a:xfrm>
            <a:off x="7190746" y="2126222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4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AMPHIBIANS: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4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salamander,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4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newt,</a:t>
            </a:r>
            <a:r>
              <a:rPr lang="en-GB" sz="4400"/>
              <a:t> etc.</a:t>
            </a:r>
          </a:p>
        </p:txBody>
      </p:sp>
      <p:pic>
        <p:nvPicPr>
          <p:cNvPr id="217" name="Shape 217" descr="Rezultat iskanja slik za žab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053" y="4751614"/>
            <a:ext cx="2381250" cy="199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Rezultat iskanja slik za navadni slep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54" y="5154019"/>
            <a:ext cx="2286000" cy="170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Rezultat iskanja slik za zelene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087" y="2866446"/>
            <a:ext cx="2237283" cy="14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7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6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INTERESTING FACT: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sz="quarter" idx="13"/>
          </p:nvPr>
        </p:nvSpPr>
        <p:spPr>
          <a:xfrm>
            <a:off x="1683050" y="2018271"/>
            <a:ext cx="8103501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-The formation of internal fields is associated with a large tectonic fault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-Janez Vajkard Valvasor tried, on the basis of Descartes's mechanical </a:t>
            </a:r>
            <a:r>
              <a:rPr lang="en-GB" sz="2800"/>
              <a:t>theory</a:t>
            </a: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to explain the interruption of Cerknica Lake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-Centuries ago Lake Cerknica was considered one of the most famous </a:t>
            </a:r>
            <a:r>
              <a:rPr lang="en-GB" sz="2800"/>
              <a:t>K</a:t>
            </a:r>
            <a:r>
              <a:rPr lang="en-GB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arst phenomena in Europe.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Shape 226" descr="Rezultat iskanja slik za smiley interes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550" y="3048543"/>
            <a:ext cx="2216894" cy="216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392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941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QUESTIONS: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sz="quarter" idx="13"/>
          </p:nvPr>
        </p:nvSpPr>
        <p:spPr>
          <a:xfrm>
            <a:off x="1152350" y="1565203"/>
            <a:ext cx="7929000" cy="4082700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/>
              <a:t>Where is</a:t>
            </a:r>
            <a:r>
              <a:rPr lang="en-GB" sz="238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Lake Cerknica?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Dinaric Kars</a:t>
            </a:r>
            <a:r>
              <a:rPr lang="en-GB" sz="2380">
                <a:solidFill>
                  <a:srgbClr val="168DBA"/>
                </a:solidFill>
              </a:rPr>
              <a:t>t</a:t>
            </a:r>
            <a:r>
              <a:rPr lang="en-GB" sz="238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land</a:t>
            </a:r>
            <a:r>
              <a:rPr lang="en-GB" sz="2380">
                <a:solidFill>
                  <a:srgbClr val="168DBA"/>
                </a:solidFill>
              </a:rPr>
              <a:t>scape</a:t>
            </a:r>
            <a:r>
              <a:rPr lang="en-GB" sz="238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380">
                <a:solidFill>
                  <a:srgbClr val="168DBA"/>
                </a:solidFill>
              </a:rPr>
              <a:t>I</a:t>
            </a:r>
            <a:r>
              <a:rPr lang="en-GB" sz="238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southwestern Slovenia.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/>
              <a:t>Is the Cerknica Lake the largest lake in Slovenia?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>
                <a:solidFill>
                  <a:srgbClr val="168DBA"/>
                </a:solidFill>
              </a:rPr>
              <a:t>Yes, it is.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/>
              <a:t>W</a:t>
            </a:r>
            <a:r>
              <a:rPr lang="en-GB" sz="238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GB" sz="2380"/>
              <a:t>ich animal lives there</a:t>
            </a:r>
            <a:r>
              <a:rPr lang="en-GB" sz="238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>
                <a:solidFill>
                  <a:srgbClr val="168DBA"/>
                </a:solidFill>
              </a:rPr>
              <a:t>REPTILES (green lizard, slowworm, smooth snake) and AMPHIBIANS (salamander, newt).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Shape 233" descr="Rezultat iskanja slik za vprašanj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5700" y="4539714"/>
            <a:ext cx="2426298" cy="231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366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29</TotalTime>
  <Words>224</Words>
  <Application>Microsoft Office PowerPoint</Application>
  <PresentationFormat>Širokozaslonsko</PresentationFormat>
  <Paragraphs>43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Century Gothic</vt:lpstr>
      <vt:lpstr>Noto Sans Symbols</vt:lpstr>
      <vt:lpstr>Tw Cen MT</vt:lpstr>
      <vt:lpstr>Kapljica</vt:lpstr>
      <vt:lpstr>LAKE CERKNICA</vt:lpstr>
      <vt:lpstr>PowerPointova predstavitev</vt:lpstr>
      <vt:lpstr>POSITION:</vt:lpstr>
      <vt:lpstr>       INFLOWS AND OUTFLOWS:</vt:lpstr>
      <vt:lpstr>Lake Cerknica, empty lake                                 Lake Cerknica, flood</vt:lpstr>
      <vt:lpstr>PowerPointova predstavitev</vt:lpstr>
      <vt:lpstr>FAUNA:</vt:lpstr>
      <vt:lpstr>INTERESTING FACT:</vt:lpstr>
      <vt:lpstr>QUESTIONS: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CERKNICA</dc:title>
  <dc:creator>Tomaž Bahč</dc:creator>
  <cp:lastModifiedBy>Uporabnik sistema Windows</cp:lastModifiedBy>
  <cp:revision>6</cp:revision>
  <dcterms:created xsi:type="dcterms:W3CDTF">2017-10-12T06:45:05Z</dcterms:created>
  <dcterms:modified xsi:type="dcterms:W3CDTF">2018-01-19T11:11:41Z</dcterms:modified>
</cp:coreProperties>
</file>