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4" r:id="rId4"/>
    <p:sldId id="258" r:id="rId5"/>
    <p:sldId id="259" r:id="rId6"/>
    <p:sldId id="261" r:id="rId7"/>
    <p:sldId id="262" r:id="rId8"/>
    <p:sldId id="271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77" d="100"/>
          <a:sy n="77" d="100"/>
        </p:scale>
        <p:origin x="-378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BAE4-BA14-40B7-8D4D-997974074168}" type="datetimeFigureOut">
              <a:rPr lang="pl-PL" smtClean="0"/>
              <a:pPr/>
              <a:t>07.05.2018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40E40A6-183D-489C-8F99-FBCC720CC3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5540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BAE4-BA14-40B7-8D4D-997974074168}" type="datetimeFigureOut">
              <a:rPr lang="pl-PL" smtClean="0"/>
              <a:pPr/>
              <a:t>07.05.2018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0E40A6-183D-489C-8F99-FBCC720CC3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06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BAE4-BA14-40B7-8D4D-997974074168}" type="datetimeFigureOut">
              <a:rPr lang="pl-PL" smtClean="0"/>
              <a:pPr/>
              <a:t>07.05.2018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0E40A6-183D-489C-8F99-FBCC720CC30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5709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BAE4-BA14-40B7-8D4D-997974074168}" type="datetimeFigureOut">
              <a:rPr lang="pl-PL" smtClean="0"/>
              <a:pPr/>
              <a:t>07.05.2018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0E40A6-183D-489C-8F99-FBCC720CC3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7182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BAE4-BA14-40B7-8D4D-997974074168}" type="datetimeFigureOut">
              <a:rPr lang="pl-PL" smtClean="0"/>
              <a:pPr/>
              <a:t>07.05.2018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0E40A6-183D-489C-8F99-FBCC720CC30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3562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BAE4-BA14-40B7-8D4D-997974074168}" type="datetimeFigureOut">
              <a:rPr lang="pl-PL" smtClean="0"/>
              <a:pPr/>
              <a:t>07.05.2018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0E40A6-183D-489C-8F99-FBCC720CC3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9445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BAE4-BA14-40B7-8D4D-997974074168}" type="datetimeFigureOut">
              <a:rPr lang="pl-PL" smtClean="0"/>
              <a:pPr/>
              <a:t>07.05.2018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40A6-183D-489C-8F99-FBCC720CC3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7593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BAE4-BA14-40B7-8D4D-997974074168}" type="datetimeFigureOut">
              <a:rPr lang="pl-PL" smtClean="0"/>
              <a:pPr/>
              <a:t>07.05.2018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40A6-183D-489C-8F99-FBCC720CC3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0044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BAE4-BA14-40B7-8D4D-997974074168}" type="datetimeFigureOut">
              <a:rPr lang="pl-PL" smtClean="0"/>
              <a:pPr/>
              <a:t>07.05.2018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40A6-183D-489C-8F99-FBCC720CC3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819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BAE4-BA14-40B7-8D4D-997974074168}" type="datetimeFigureOut">
              <a:rPr lang="pl-PL" smtClean="0"/>
              <a:pPr/>
              <a:t>07.05.2018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0E40A6-183D-489C-8F99-FBCC720CC3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8797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BAE4-BA14-40B7-8D4D-997974074168}" type="datetimeFigureOut">
              <a:rPr lang="pl-PL" smtClean="0"/>
              <a:pPr/>
              <a:t>07.05.2018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40E40A6-183D-489C-8F99-FBCC720CC3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148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BAE4-BA14-40B7-8D4D-997974074168}" type="datetimeFigureOut">
              <a:rPr lang="pl-PL" smtClean="0"/>
              <a:pPr/>
              <a:t>07.05.2018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40E40A6-183D-489C-8F99-FBCC720CC3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114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BAE4-BA14-40B7-8D4D-997974074168}" type="datetimeFigureOut">
              <a:rPr lang="pl-PL" smtClean="0"/>
              <a:pPr/>
              <a:t>07.05.2018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40A6-183D-489C-8F99-FBCC720CC3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298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BAE4-BA14-40B7-8D4D-997974074168}" type="datetimeFigureOut">
              <a:rPr lang="pl-PL" smtClean="0"/>
              <a:pPr/>
              <a:t>07.05.2018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40A6-183D-489C-8F99-FBCC720CC3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538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BAE4-BA14-40B7-8D4D-997974074168}" type="datetimeFigureOut">
              <a:rPr lang="pl-PL" smtClean="0"/>
              <a:pPr/>
              <a:t>07.05.2018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40A6-183D-489C-8F99-FBCC720CC3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319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BAE4-BA14-40B7-8D4D-997974074168}" type="datetimeFigureOut">
              <a:rPr lang="pl-PL" smtClean="0"/>
              <a:pPr/>
              <a:t>07.05.2018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0E40A6-183D-489C-8F99-FBCC720CC3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511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DBAE4-BA14-40B7-8D4D-997974074168}" type="datetimeFigureOut">
              <a:rPr lang="pl-PL" smtClean="0"/>
              <a:pPr/>
              <a:t>07.05.2018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40E40A6-183D-489C-8F99-FBCC720CC3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3837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mtClean="0"/>
              <a:t>Wind power </a:t>
            </a:r>
            <a:r>
              <a:rPr lang="pl-PL" dirty="0" smtClean="0"/>
              <a:t>plant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92822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Wind Power Plant</a:t>
            </a:r>
            <a:r>
              <a:rPr lang="en-US" sz="4000" dirty="0" smtClean="0"/>
              <a:t> is a group of wind turbines interconnected to a common power provider system through a system of transformers, distribution lines, and (usually) one substation. 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32394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Wind turbines in Margonin</a:t>
            </a:r>
            <a:endParaRPr lang="pl-PL" dirty="0"/>
          </a:p>
        </p:txBody>
      </p:sp>
      <p:pic>
        <p:nvPicPr>
          <p:cNvPr id="4" name="Symbol zastępczy zawartości 3" descr="wiatrak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0163" y="1506829"/>
            <a:ext cx="8886423" cy="46106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9427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532737"/>
            <a:ext cx="8915400" cy="5623364"/>
          </a:xfrm>
        </p:spPr>
        <p:txBody>
          <a:bodyPr>
            <a:noAutofit/>
          </a:bodyPr>
          <a:lstStyle/>
          <a:p>
            <a:r>
              <a:rPr lang="pl-PL" sz="2800" dirty="0" smtClean="0"/>
              <a:t>The stronger is the wind the more energy it can produce through the wind turbines</a:t>
            </a:r>
            <a:endParaRPr lang="pl-PL" sz="2800" i="1" dirty="0" smtClean="0"/>
          </a:p>
          <a:p>
            <a:r>
              <a:rPr lang="pl-PL" sz="2800" dirty="0" smtClean="0"/>
              <a:t> The biggest wind power plants in Poland are situated in Bełchatów</a:t>
            </a:r>
          </a:p>
          <a:p>
            <a:r>
              <a:rPr lang="pl-PL" sz="2800" dirty="0" smtClean="0"/>
              <a:t>Wind farm is an</a:t>
            </a:r>
            <a:r>
              <a:rPr lang="en-US" sz="2800" dirty="0" smtClean="0"/>
              <a:t> area of land with a group of energy-producing windmills or wind turbines.</a:t>
            </a:r>
            <a:r>
              <a:rPr lang="pl-PL" sz="2800" dirty="0" smtClean="0"/>
              <a:t>In </a:t>
            </a:r>
            <a:r>
              <a:rPr lang="pl-PL" sz="2800" dirty="0"/>
              <a:t>2015 </a:t>
            </a:r>
            <a:r>
              <a:rPr lang="pl-PL" sz="2800" dirty="0" smtClean="0"/>
              <a:t>Poland had 1000 wind farms which altogether were able to produce 10 000 GWh of electricity.</a:t>
            </a:r>
            <a:endParaRPr lang="pl-PL" sz="2800" dirty="0"/>
          </a:p>
          <a:p>
            <a:pPr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92436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51075"/>
            <a:ext cx="8915400" cy="5760147"/>
          </a:xfrm>
        </p:spPr>
        <p:txBody>
          <a:bodyPr>
            <a:noAutofit/>
          </a:bodyPr>
          <a:lstStyle/>
          <a:p>
            <a:r>
              <a:rPr lang="en-US" sz="3200" dirty="0" smtClean="0"/>
              <a:t>Wind turbines vary vastly in size, shape, and orientation. Small turbines are used for a variety of rudimentary applications, while larger turbines are often found in wind farms and provide power to the electric grid</a:t>
            </a:r>
            <a:endParaRPr lang="pl-PL" sz="3200" dirty="0" smtClean="0"/>
          </a:p>
          <a:p>
            <a:r>
              <a:rPr lang="pl-PL" sz="3200" dirty="0" smtClean="0"/>
              <a:t>The maximum efficiency of a wind turbine can be up to 60%. </a:t>
            </a:r>
          </a:p>
          <a:p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89816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91646" y="479729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4000" b="1" dirty="0" smtClean="0"/>
              <a:t>Glossary:</a:t>
            </a:r>
            <a:endParaRPr lang="pl-PL" sz="4000" b="1" dirty="0"/>
          </a:p>
          <a:p>
            <a:r>
              <a:rPr lang="pl-PL" sz="4000" b="1" dirty="0" smtClean="0"/>
              <a:t>turbine: </a:t>
            </a:r>
            <a:r>
              <a:rPr lang="en-US" sz="4000" dirty="0" smtClean="0"/>
              <a:t>a machine that transforms the kinetic energy of the wind into mechanical or electrical energy. </a:t>
            </a:r>
            <a:endParaRPr lang="pl-PL" sz="4000" dirty="0"/>
          </a:p>
          <a:p>
            <a:r>
              <a:rPr lang="pl-PL" sz="4000" b="1" dirty="0" smtClean="0"/>
              <a:t>TW</a:t>
            </a:r>
            <a:r>
              <a:rPr lang="pl-PL" sz="4000" b="1" dirty="0"/>
              <a:t>:</a:t>
            </a:r>
            <a:r>
              <a:rPr lang="pl-PL" sz="4000" dirty="0"/>
              <a:t> </a:t>
            </a:r>
            <a:r>
              <a:rPr lang="en-US" sz="4000" dirty="0" smtClean="0"/>
              <a:t>a unit of power equal to one trillion watts </a:t>
            </a:r>
            <a:r>
              <a:rPr lang="pl-PL" sz="4000" dirty="0" smtClean="0"/>
              <a:t>(</a:t>
            </a:r>
            <a:r>
              <a:rPr lang="pl-PL" sz="4000" dirty="0"/>
              <a:t>1TW= 1 000 000 000 000W)</a:t>
            </a:r>
          </a:p>
          <a:p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417008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95014" y="272995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 smtClean="0"/>
              <a:t>INTERESTING FACTS</a:t>
            </a:r>
            <a:endParaRPr lang="pl-PL" sz="2800" dirty="0"/>
          </a:p>
          <a:p>
            <a:r>
              <a:rPr lang="pl-PL" sz="2800" dirty="0" smtClean="0"/>
              <a:t>The cost of one wind turbine is 400 </a:t>
            </a:r>
            <a:r>
              <a:rPr lang="pl-PL" sz="2800" dirty="0"/>
              <a:t>000 </a:t>
            </a:r>
            <a:r>
              <a:rPr lang="pl-PL" sz="2800" dirty="0" smtClean="0"/>
              <a:t>pln </a:t>
            </a:r>
          </a:p>
          <a:p>
            <a:r>
              <a:rPr lang="pl-PL" sz="2800" dirty="0" smtClean="0"/>
              <a:t>Wind turbines are mainly built on the coast due to stron winds</a:t>
            </a:r>
            <a:endParaRPr lang="pl-PL" sz="2800" dirty="0"/>
          </a:p>
          <a:p>
            <a:r>
              <a:rPr lang="pl-PL" sz="2800" dirty="0" smtClean="0"/>
              <a:t> the heighest turbines are 250 metres high and can be found in Germany. The heighest wind turbine in Poland is 210 metres heigh and is situated in Nowy Tomyśl</a:t>
            </a:r>
          </a:p>
          <a:p>
            <a:r>
              <a:rPr lang="pl-PL" sz="2800" dirty="0" smtClean="0"/>
              <a:t> the strongest wind was recorded in1990 </a:t>
            </a:r>
            <a:r>
              <a:rPr lang="pl-PL" sz="2800" dirty="0"/>
              <a:t>roku, </a:t>
            </a:r>
            <a:r>
              <a:rPr lang="pl-PL" sz="2800" dirty="0" smtClean="0"/>
              <a:t>and its speed was 345km/h</a:t>
            </a:r>
            <a:r>
              <a:rPr lang="pl-PL" sz="2800" dirty="0"/>
              <a:t>.</a:t>
            </a:r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91449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4000" dirty="0" smtClean="0"/>
              <a:t>Presentation made by: </a:t>
            </a:r>
            <a:r>
              <a:rPr lang="pl-PL" sz="4000" dirty="0"/>
              <a:t>Mateusz Kowalik i Damian Bronisz</a:t>
            </a:r>
          </a:p>
          <a:p>
            <a:pPr marL="0" indent="0">
              <a:buNone/>
            </a:pPr>
            <a:r>
              <a:rPr lang="pl-PL" sz="4000" dirty="0" smtClean="0"/>
              <a:t>resources: </a:t>
            </a:r>
            <a:r>
              <a:rPr lang="pl-PL" sz="4000" dirty="0"/>
              <a:t>Wikipedia</a:t>
            </a:r>
          </a:p>
          <a:p>
            <a:pPr marL="0" indent="0">
              <a:buNone/>
            </a:pPr>
            <a:r>
              <a:rPr lang="pl-PL" sz="4000" dirty="0"/>
              <a:t>	</a:t>
            </a:r>
            <a:r>
              <a:rPr lang="pl-PL" sz="4000" dirty="0" smtClean="0"/>
              <a:t>Geography and science student books and work books.</a:t>
            </a:r>
            <a:endParaRPr lang="pl" sz="4000" dirty="0"/>
          </a:p>
          <a:p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02334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</TotalTime>
  <Words>246</Words>
  <Application>Microsoft Office PowerPoint</Application>
  <PresentationFormat>Custom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Smuga</vt:lpstr>
      <vt:lpstr>Wind power plant</vt:lpstr>
      <vt:lpstr>PowerPoint Presentation</vt:lpstr>
      <vt:lpstr>Wind turbines in Margonin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Elektrownia, którą opisujemy to elektrownia wiatrowa.</dc:title>
  <dc:creator>KLASY 4-6</dc:creator>
  <cp:lastModifiedBy>Katarzyna Matraszek</cp:lastModifiedBy>
  <cp:revision>20</cp:revision>
  <dcterms:created xsi:type="dcterms:W3CDTF">2018-04-05T09:45:46Z</dcterms:created>
  <dcterms:modified xsi:type="dcterms:W3CDTF">2018-05-07T13:34:48Z</dcterms:modified>
</cp:coreProperties>
</file>