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89" r:id="rId2"/>
    <p:sldId id="290" r:id="rId3"/>
    <p:sldId id="291" r:id="rId4"/>
    <p:sldId id="292" r:id="rId5"/>
    <p:sldId id="293" r:id="rId6"/>
    <p:sldId id="294" r:id="rId7"/>
    <p:sldId id="28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428B9-C694-4CD0-93AB-B09C26388602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3AC0C-7D4F-40F8-8007-79D4D353BD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7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7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95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73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48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68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93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9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2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3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78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94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1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54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94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9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8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2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3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1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6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64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27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36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5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1518403" y="348916"/>
            <a:ext cx="8915398" cy="226278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68DBA"/>
              </a:buClr>
              <a:buSzPct val="25000"/>
              <a:buFont typeface="Algerian"/>
              <a:buNone/>
            </a:pPr>
            <a:r>
              <a:rPr lang="en-GB" sz="9600" b="0" i="0" u="none" strike="noStrike" cap="none">
                <a:solidFill>
                  <a:srgbClr val="168DBA"/>
                </a:solidFill>
                <a:latin typeface="Algerian"/>
                <a:ea typeface="Algerian"/>
                <a:cs typeface="Algerian"/>
                <a:sym typeface="Algerian"/>
              </a:rPr>
              <a:t>WATER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9974178" y="6172198"/>
            <a:ext cx="1981199" cy="4932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Tia Lužar, 5.A</a:t>
            </a:r>
          </a:p>
        </p:txBody>
      </p:sp>
      <p:pic>
        <p:nvPicPr>
          <p:cNvPr id="166" name="Shape 166" descr="Rezultat iskanja slik za vo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596" y="3429000"/>
            <a:ext cx="3969099" cy="262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Rezultat iskanja slik za led vo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646" y="3104148"/>
            <a:ext cx="3794052" cy="240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919157" y="264694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4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WATER?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sz="quarter" idx="13"/>
          </p:nvPr>
        </p:nvSpPr>
        <p:spPr>
          <a:xfrm>
            <a:off x="1320525" y="1082842"/>
            <a:ext cx="10108949" cy="5895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/>
              <a:t>i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t‘s a chemical compound</a:t>
            </a:r>
            <a:r>
              <a:rPr lang="en-GB"/>
              <a:t>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Noto Sans Symbols"/>
              <a:buChar char="•"/>
            </a:pPr>
            <a:r>
              <a:rPr lang="en-GB"/>
              <a:t>c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hemical formula: H</a:t>
            </a:r>
            <a:r>
              <a:rPr lang="en-GB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/>
              <a:t>i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t‘s colourless, odourless</a:t>
            </a:r>
            <a:r>
              <a:rPr lang="en-GB"/>
              <a:t> and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tasteless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/>
              <a:t>o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of the most important things for life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/>
              <a:t>i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covers 2/3 Earth's surface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/>
              <a:t>w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-GB"/>
              <a:t>know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fresh and salty water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SALTY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/>
              <a:t>o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ceans and seas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97% of all water</a:t>
            </a:r>
            <a:r>
              <a:rPr lang="en-GB"/>
              <a:t> on Earth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FRESH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/>
              <a:t>r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ivers, streams, lakes, wells, ponds…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/>
              <a:t>3% of all water on Earth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6664" y="853983"/>
            <a:ext cx="2632528" cy="20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3746" y="2076242"/>
            <a:ext cx="2436810" cy="195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4315" y="3003258"/>
            <a:ext cx="2392810" cy="174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25" y="4206605"/>
            <a:ext cx="27616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75875" y="5033726"/>
            <a:ext cx="2381250" cy="164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9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sz="quarter" idx="13"/>
          </p:nvPr>
        </p:nvSpPr>
        <p:spPr>
          <a:xfrm>
            <a:off x="1759033" y="340894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STANDING AND RUNNING: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STANDING: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lukewarm, lake, ponds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rivers, streams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1" i="0" u="none" strike="noStrike" cap="non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IS IN THREE AGGREGATIVE STATES: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LIQUID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8979" y="433137"/>
            <a:ext cx="2381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4125" y="3410010"/>
            <a:ext cx="5358955" cy="310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7788" y="3778178"/>
            <a:ext cx="3149790" cy="2096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0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26169" y="22960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IMPORTANCE OF WATER: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sz="quarter" idx="13"/>
          </p:nvPr>
        </p:nvSpPr>
        <p:spPr>
          <a:xfrm>
            <a:off x="1528002" y="1227225"/>
            <a:ext cx="7935600" cy="549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GB"/>
              <a:t>is important for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fauna </a:t>
            </a:r>
            <a:r>
              <a:rPr lang="en-GB"/>
              <a:t>and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flora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one can live without it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It‘s a</a:t>
            </a:r>
            <a:r>
              <a:rPr lang="en-GB"/>
              <a:t>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of all living </a:t>
            </a:r>
            <a:r>
              <a:rPr lang="en-GB"/>
              <a:t>beings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/>
              <a:t>a basic ingredient of any living thing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b="1">
                <a:solidFill>
                  <a:srgbClr val="00B0F0"/>
                </a:solidFill>
              </a:rPr>
              <a:t>WHAT DOES IT DO?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maintains constant body temperature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/>
              <a:t>It t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ransmits information all over the body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GB"/>
              <a:t>takes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away the filth from the body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increases the bo</a:t>
            </a:r>
            <a:r>
              <a:rPr lang="en-GB"/>
              <a:t>dy's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ability to defend against toxic substances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/>
              <a:t>It maintains p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roper blood circulation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/>
              <a:t>It helps in o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peration of the brain, kidneys and other organs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/>
              <a:t>It is important for d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igestion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3700" y="1227220"/>
            <a:ext cx="2230034" cy="4611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6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20" y="3577055"/>
            <a:ext cx="2037845" cy="326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sz="quarter" idx="13"/>
          </p:nvPr>
        </p:nvSpPr>
        <p:spPr>
          <a:xfrm>
            <a:off x="1419725" y="950495"/>
            <a:ext cx="10217232" cy="5257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2400" b="1" i="0" u="none" strike="noStrike" cap="none">
                <a:solidFill>
                  <a:srgbClr val="ACE0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IMPORTANCE OF WATER FOR HUMAN: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 body contains 70% of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our existence and health, it is very important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get it with eating food and with drinking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GB" sz="2400" b="1" i="0" u="none" strike="noStrike" cap="none">
                <a:solidFill>
                  <a:srgbClr val="ACE0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IMPORTANCE OF WATER FOR ANIMALS: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/>
              <a:t>It carries food, oxygen and other things in the animals blood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as a home – sea, rivers, lakes, streams, puddle, underground waters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2400" b="1" i="0" u="none" strike="noStrike" cap="none">
                <a:solidFill>
                  <a:srgbClr val="ACE0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IMPORTANCE OF WATER FOR PLA</a:t>
            </a:r>
            <a:r>
              <a:rPr lang="en-GB" sz="2400" b="1">
                <a:solidFill>
                  <a:srgbClr val="ACE0F4"/>
                </a:solidFill>
              </a:rPr>
              <a:t>NTS</a:t>
            </a:r>
            <a:r>
              <a:rPr lang="en-GB" sz="2400" b="1" i="0" u="none" strike="noStrike" cap="none">
                <a:solidFill>
                  <a:srgbClr val="ACE0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r>
              <a:rPr lang="en-GB"/>
              <a:t>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photosynthesis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need water for existence, operation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 plants get water from the ground </a:t>
            </a:r>
            <a:r>
              <a:rPr lang="en-GB"/>
              <a:t>with the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necessary nutrients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897" y="510375"/>
            <a:ext cx="3065430" cy="2296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2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CLEANING OF WASTE WATER: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sz="quarter" idx="13"/>
          </p:nvPr>
        </p:nvSpPr>
        <p:spPr>
          <a:xfrm>
            <a:off x="2192169" y="1796716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water we use in households </a:t>
            </a:r>
            <a:r>
              <a:rPr lang="en-GB"/>
              <a:t>goes back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nature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needs to be cleaned (biologically, mechanically) - treatment plants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 behavior reduces pollution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169" y="3685526"/>
            <a:ext cx="3595229" cy="239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9925" y="3345383"/>
            <a:ext cx="4088195" cy="306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7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40823" y="149629"/>
            <a:ext cx="11188930" cy="6425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sl-SI" sz="23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KONEC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1"/>
            <a:ext cx="12389548" cy="6834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7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29</TotalTime>
  <Words>321</Words>
  <Application>Microsoft Office PowerPoint</Application>
  <PresentationFormat>Širokozaslonsko</PresentationFormat>
  <Paragraphs>53</Paragraphs>
  <Slides>7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Algerian</vt:lpstr>
      <vt:lpstr>Arial</vt:lpstr>
      <vt:lpstr>Calibri</vt:lpstr>
      <vt:lpstr>Century Gothic</vt:lpstr>
      <vt:lpstr>Noto Sans Symbols</vt:lpstr>
      <vt:lpstr>Questrial</vt:lpstr>
      <vt:lpstr>Tw Cen MT</vt:lpstr>
      <vt:lpstr>Kapljica</vt:lpstr>
      <vt:lpstr>WATER</vt:lpstr>
      <vt:lpstr>WHAT IS WATER?</vt:lpstr>
      <vt:lpstr>PowerPointova predstavitev</vt:lpstr>
      <vt:lpstr>IMPORTANCE OF WATER:</vt:lpstr>
      <vt:lpstr>PowerPointova predstavitev</vt:lpstr>
      <vt:lpstr>CLEANING OF WASTE WATER: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CERKNICA</dc:title>
  <dc:creator>Tomaž Bahč</dc:creator>
  <cp:lastModifiedBy>Uporabnik sistema Windows</cp:lastModifiedBy>
  <cp:revision>6</cp:revision>
  <dcterms:created xsi:type="dcterms:W3CDTF">2017-10-12T06:45:05Z</dcterms:created>
  <dcterms:modified xsi:type="dcterms:W3CDTF">2018-01-19T11:08:54Z</dcterms:modified>
</cp:coreProperties>
</file>