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sldIdLst>
    <p:sldId id="256" r:id="rId2"/>
    <p:sldId id="26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58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2" autoAdjust="0"/>
    <p:restoredTop sz="94673" autoAdjust="0"/>
  </p:normalViewPr>
  <p:slideViewPr>
    <p:cSldViewPr>
      <p:cViewPr varScale="1">
        <p:scale>
          <a:sx n="83" d="100"/>
          <a:sy n="83" d="100"/>
        </p:scale>
        <p:origin x="-1426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02291-4457-4F08-93C0-1AE95C4B7BE1}" type="datetimeFigureOut">
              <a:rPr lang="pl-PL" smtClean="0"/>
              <a:pPr/>
              <a:t>19.09.2018</a:t>
            </a:fld>
            <a:endParaRPr lang="pl-PL" dirty="0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C3097-849A-435E-BE0E-522DDA8C4C65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02291-4457-4F08-93C0-1AE95C4B7BE1}" type="datetimeFigureOut">
              <a:rPr lang="pl-PL" smtClean="0"/>
              <a:pPr/>
              <a:t>19.09.2018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C3097-849A-435E-BE0E-522DDA8C4C65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02291-4457-4F08-93C0-1AE95C4B7BE1}" type="datetimeFigureOut">
              <a:rPr lang="pl-PL" smtClean="0"/>
              <a:pPr/>
              <a:t>19.09.2018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C3097-849A-435E-BE0E-522DDA8C4C65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02291-4457-4F08-93C0-1AE95C4B7BE1}" type="datetimeFigureOut">
              <a:rPr lang="pl-PL" smtClean="0"/>
              <a:pPr/>
              <a:t>19.09.2018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C3097-849A-435E-BE0E-522DDA8C4C65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02291-4457-4F08-93C0-1AE95C4B7BE1}" type="datetimeFigureOut">
              <a:rPr lang="pl-PL" smtClean="0"/>
              <a:pPr/>
              <a:t>19.09.2018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C3097-849A-435E-BE0E-522DDA8C4C65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02291-4457-4F08-93C0-1AE95C4B7BE1}" type="datetimeFigureOut">
              <a:rPr lang="pl-PL" smtClean="0"/>
              <a:pPr/>
              <a:t>19.09.2018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C3097-849A-435E-BE0E-522DDA8C4C65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02291-4457-4F08-93C0-1AE95C4B7BE1}" type="datetimeFigureOut">
              <a:rPr lang="pl-PL" smtClean="0"/>
              <a:pPr/>
              <a:t>19.09.2018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C3097-849A-435E-BE0E-522DDA8C4C65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02291-4457-4F08-93C0-1AE95C4B7BE1}" type="datetimeFigureOut">
              <a:rPr lang="pl-PL" smtClean="0"/>
              <a:pPr/>
              <a:t>19.09.2018</a:t>
            </a:fld>
            <a:endParaRPr lang="pl-PL" dirty="0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EC3097-849A-435E-BE0E-522DDA8C4C65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9" name="Symbol zastępczy stopki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02291-4457-4F08-93C0-1AE95C4B7BE1}" type="datetimeFigureOut">
              <a:rPr lang="pl-PL" smtClean="0"/>
              <a:pPr/>
              <a:t>19.09.2018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C3097-849A-435E-BE0E-522DDA8C4C65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02291-4457-4F08-93C0-1AE95C4B7BE1}" type="datetimeFigureOut">
              <a:rPr lang="pl-PL" smtClean="0"/>
              <a:pPr/>
              <a:t>19.09.2018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2EC3097-849A-435E-BE0E-522DDA8C4C65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5202291-4457-4F08-93C0-1AE95C4B7BE1}" type="datetimeFigureOut">
              <a:rPr lang="pl-PL" smtClean="0"/>
              <a:pPr/>
              <a:t>19.09.2018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C3097-849A-435E-BE0E-522DDA8C4C65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wolny kształt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owolny kształt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5202291-4457-4F08-93C0-1AE95C4B7BE1}" type="datetimeFigureOut">
              <a:rPr lang="pl-PL" smtClean="0"/>
              <a:pPr/>
              <a:t>19.09.2018</a:t>
            </a:fld>
            <a:endParaRPr lang="pl-PL" dirty="0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2EC3097-849A-435E-BE0E-522DDA8C4C65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00100" y="142852"/>
            <a:ext cx="6643734" cy="1440159"/>
          </a:xfrm>
        </p:spPr>
        <p:txBody>
          <a:bodyPr/>
          <a:lstStyle/>
          <a:p>
            <a:r>
              <a:rPr lang="pl-PL" dirty="0" err="1" smtClean="0"/>
              <a:t>Destination</a:t>
            </a:r>
            <a:r>
              <a:rPr lang="pl-PL" dirty="0" smtClean="0"/>
              <a:t> </a:t>
            </a:r>
            <a:r>
              <a:rPr lang="pl-PL" dirty="0" smtClean="0"/>
              <a:t>–</a:t>
            </a:r>
            <a:r>
              <a:rPr lang="pl-PL" dirty="0" smtClean="0"/>
              <a:t> health !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1030" name="AutoShape 6" descr="Znalezione obrazy dla zapytania chmur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dirty="0"/>
          </a:p>
        </p:txBody>
      </p:sp>
      <p:pic>
        <p:nvPicPr>
          <p:cNvPr id="12290" name="Picture 2" descr="Znalezione obrazy dla zapytania direction healt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285860"/>
            <a:ext cx="7786742" cy="536420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By following these rules, you can take a quick step forward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106" name="AutoShape 10" descr="Znalezione obrazy dla zapytania grubas ferdek kiepski"/>
          <p:cNvSpPr>
            <a:spLocks noChangeAspect="1" noChangeArrowheads="1"/>
          </p:cNvSpPr>
          <p:nvPr/>
        </p:nvSpPr>
        <p:spPr bwMode="auto">
          <a:xfrm>
            <a:off x="155575" y="-1608138"/>
            <a:ext cx="4572000" cy="33623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4108" name="AutoShape 12" descr="Znalezione obrazy dla zapytania grubas ferdek kiepski"/>
          <p:cNvSpPr>
            <a:spLocks noChangeAspect="1" noChangeArrowheads="1"/>
          </p:cNvSpPr>
          <p:nvPr/>
        </p:nvSpPr>
        <p:spPr bwMode="auto">
          <a:xfrm>
            <a:off x="155575" y="-1608138"/>
            <a:ext cx="4572000" cy="33623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4110" name="AutoShape 14" descr="Znalezione obrazy dla zapytania grubas ferdek kiepski"/>
          <p:cNvSpPr>
            <a:spLocks noChangeAspect="1" noChangeArrowheads="1"/>
          </p:cNvSpPr>
          <p:nvPr/>
        </p:nvSpPr>
        <p:spPr bwMode="auto">
          <a:xfrm>
            <a:off x="155575" y="-1608138"/>
            <a:ext cx="4572000" cy="33623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4112" name="Picture 16" descr="Znalezione obrazy dla zapytania grubas ferdek kiepsk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28660" y="2571744"/>
            <a:ext cx="3923928" cy="3218310"/>
          </a:xfrm>
          <a:prstGeom prst="rect">
            <a:avLst/>
          </a:prstGeom>
          <a:noFill/>
        </p:spPr>
      </p:pic>
      <p:pic>
        <p:nvPicPr>
          <p:cNvPr id="4114" name="Picture 18" descr="Znalezione obrazy dla zapytania chudy człowie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950" y="2500306"/>
            <a:ext cx="2171700" cy="3362326"/>
          </a:xfrm>
          <a:prstGeom prst="rect">
            <a:avLst/>
          </a:prstGeom>
          <a:noFill/>
        </p:spPr>
      </p:pic>
      <p:sp>
        <p:nvSpPr>
          <p:cNvPr id="14" name="Prążkowana strzałka w prawo 13"/>
          <p:cNvSpPr/>
          <p:nvPr/>
        </p:nvSpPr>
        <p:spPr>
          <a:xfrm>
            <a:off x="3857620" y="3143248"/>
            <a:ext cx="2214578" cy="2000264"/>
          </a:xfrm>
          <a:prstGeom prst="striped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rgbClr val="FFC000"/>
              </a:solidFill>
            </a:endParaRPr>
          </a:p>
        </p:txBody>
      </p:sp>
      <p:pic>
        <p:nvPicPr>
          <p:cNvPr id="3074" name="Picture 2" descr="Znalezione obrazy dla zapytania siln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4606" y="2214554"/>
            <a:ext cx="2859394" cy="40539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9600" dirty="0" err="1" smtClean="0"/>
              <a:t>Remember</a:t>
            </a:r>
            <a:r>
              <a:rPr lang="pl-PL" sz="9600" dirty="0" smtClean="0"/>
              <a:t>!</a:t>
            </a:r>
            <a:endParaRPr lang="pl-PL" sz="9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8000" dirty="0" smtClean="0"/>
              <a:t>Laughter </a:t>
            </a:r>
            <a:r>
              <a:rPr lang="en-US" sz="8000" dirty="0" smtClean="0"/>
              <a:t>is</a:t>
            </a:r>
            <a:r>
              <a:rPr lang="pl-PL" sz="8000" dirty="0" smtClean="0"/>
              <a:t> </a:t>
            </a:r>
            <a:r>
              <a:rPr lang="pl-PL" sz="8000" dirty="0" err="1" smtClean="0"/>
              <a:t>also</a:t>
            </a:r>
            <a:r>
              <a:rPr lang="en-US" sz="8000" dirty="0" smtClean="0"/>
              <a:t> </a:t>
            </a:r>
            <a:r>
              <a:rPr lang="en-US" sz="8000" dirty="0" smtClean="0"/>
              <a:t>good for health!</a:t>
            </a:r>
          </a:p>
          <a:p>
            <a:pPr>
              <a:buNone/>
            </a:pPr>
            <a:endParaRPr lang="pl-PL" sz="8000" dirty="0"/>
          </a:p>
        </p:txBody>
      </p:sp>
      <p:pic>
        <p:nvPicPr>
          <p:cNvPr id="1026" name="Picture 2" descr="Znalezione obrazy dla zapytania śmiech to zdrowi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3786190"/>
            <a:ext cx="4038600" cy="269557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544616"/>
          </a:xfrm>
        </p:spPr>
        <p:txBody>
          <a:bodyPr>
            <a:normAutofit fontScale="90000"/>
          </a:bodyPr>
          <a:lstStyle/>
          <a:p>
            <a:r>
              <a:rPr lang="pl-PL" sz="3600" dirty="0" smtClean="0"/>
              <a:t>M</a:t>
            </a:r>
            <a:r>
              <a:rPr lang="en-US" sz="3600" dirty="0" err="1" smtClean="0"/>
              <a:t>ade</a:t>
            </a:r>
            <a:r>
              <a:rPr lang="en-US" sz="3600" dirty="0" smtClean="0"/>
              <a:t> with a small sense of humor</a:t>
            </a:r>
            <a:r>
              <a:rPr lang="pl-PL" sz="3600" dirty="0" smtClean="0"/>
              <a:t> by:</a:t>
            </a:r>
            <a:br>
              <a:rPr lang="pl-PL" sz="3600" dirty="0" smtClean="0"/>
            </a:br>
            <a:r>
              <a:rPr lang="pl-PL" sz="3600" dirty="0" smtClean="0">
                <a:solidFill>
                  <a:srgbClr val="FF0000"/>
                </a:solidFill>
              </a:rPr>
              <a:t>Hubert Sawa</a:t>
            </a:r>
            <a:r>
              <a:rPr lang="pl-PL" sz="3600" dirty="0" smtClean="0"/>
              <a:t> and           </a:t>
            </a:r>
            <a:r>
              <a:rPr lang="pl-PL" sz="3600" dirty="0" err="1" smtClean="0"/>
              <a:t>hhh</a:t>
            </a:r>
            <a:r>
              <a:rPr lang="pl-PL" sz="3600" dirty="0" smtClean="0"/>
              <a:t>  </a:t>
            </a:r>
            <a:r>
              <a:rPr lang="pl-PL" sz="3600" dirty="0" err="1" smtClean="0"/>
              <a:t>hhhhhh</a:t>
            </a: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600" dirty="0" err="1" smtClean="0"/>
              <a:t>sources</a:t>
            </a:r>
            <a:r>
              <a:rPr lang="pl-PL" sz="3600" dirty="0" smtClean="0"/>
              <a:t>:</a:t>
            </a:r>
            <a:br>
              <a:rPr lang="pl-PL" sz="3600" dirty="0" smtClean="0"/>
            </a:br>
            <a:r>
              <a:rPr lang="pl-PL" sz="3600" dirty="0" smtClean="0"/>
              <a:t> http://zdrowie.gazeta.pl/Zdrowie/1,107103,16813075,Aktywnosc_fizyczna_jest_zdrowa__Czy_wiesz_dlaczego_.html </a:t>
            </a:r>
            <a:br>
              <a:rPr lang="pl-PL" sz="3600" dirty="0" smtClean="0"/>
            </a:br>
            <a:r>
              <a:rPr lang="pl-PL" sz="3600" dirty="0" smtClean="0"/>
              <a:t> https://pl.wikipedia.org/wiki/Zdrowe_od%C5%BCywianie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 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 flipH="1" flipV="1">
            <a:off x="2928926" y="6126161"/>
            <a:ext cx="6035562" cy="731837"/>
          </a:xfrm>
        </p:spPr>
        <p:txBody>
          <a:bodyPr/>
          <a:lstStyle/>
          <a:p>
            <a:pPr>
              <a:buNone/>
            </a:pPr>
            <a:endParaRPr lang="pl-PL" dirty="0"/>
          </a:p>
        </p:txBody>
      </p:sp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785794"/>
            <a:ext cx="2664296" cy="648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64" y="714356"/>
            <a:ext cx="1944216" cy="71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7781956" cy="153966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785794"/>
            <a:ext cx="7467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If health were not so </a:t>
            </a:r>
            <a:r>
              <a:rPr lang="en-US" dirty="0" smtClean="0"/>
              <a:t>valuable, </a:t>
            </a:r>
            <a:r>
              <a:rPr lang="en-US" dirty="0" smtClean="0"/>
              <a:t>we would not have to read </a:t>
            </a:r>
            <a:r>
              <a:rPr lang="pl-PL" dirty="0" err="1" smtClean="0"/>
              <a:t>during</a:t>
            </a:r>
            <a:r>
              <a:rPr lang="pl-PL" dirty="0" smtClean="0"/>
              <a:t> </a:t>
            </a:r>
            <a:r>
              <a:rPr lang="pl-PL" dirty="0" err="1" smtClean="0"/>
              <a:t>Polish</a:t>
            </a:r>
            <a:r>
              <a:rPr lang="pl-PL" dirty="0" smtClean="0"/>
              <a:t> </a:t>
            </a:r>
            <a:r>
              <a:rPr lang="pl-PL" dirty="0" err="1" smtClean="0"/>
              <a:t>classes</a:t>
            </a:r>
            <a:r>
              <a:rPr lang="pl-PL" dirty="0" smtClean="0"/>
              <a:t>:</a:t>
            </a:r>
            <a:endParaRPr lang="pl-PL" dirty="0" smtClean="0"/>
          </a:p>
          <a:p>
            <a:r>
              <a:rPr lang="pl-PL" dirty="0" smtClean="0"/>
              <a:t>,,Na zdrowie’’ </a:t>
            </a:r>
            <a:r>
              <a:rPr lang="pl-PL" dirty="0" smtClean="0"/>
              <a:t>by Jan Kochanowski</a:t>
            </a:r>
            <a:endParaRPr lang="pl-PL" dirty="0" smtClean="0"/>
          </a:p>
          <a:p>
            <a:r>
              <a:rPr lang="pl-PL" dirty="0" smtClean="0"/>
              <a:t>,,Człowiek i zdrowie’’ </a:t>
            </a:r>
            <a:r>
              <a:rPr lang="pl-PL" dirty="0" smtClean="0"/>
              <a:t>by Ignacy Krasicki</a:t>
            </a:r>
            <a:endParaRPr lang="pl-PL" dirty="0" smtClean="0"/>
          </a:p>
          <a:p>
            <a:r>
              <a:rPr lang="pl-PL" dirty="0" smtClean="0"/>
              <a:t>,,Doktor i zdrowie’’ </a:t>
            </a:r>
            <a:r>
              <a:rPr lang="pl-PL" dirty="0" smtClean="0"/>
              <a:t>by Ignacy Krasicki</a:t>
            </a:r>
            <a:endParaRPr lang="pl-PL" dirty="0" smtClean="0"/>
          </a:p>
          <a:p>
            <a:endParaRPr lang="pl-PL" dirty="0"/>
          </a:p>
        </p:txBody>
      </p:sp>
      <p:pic>
        <p:nvPicPr>
          <p:cNvPr id="24578" name="Picture 2" descr="Znalezione obrazy dla zapytania otwarta książk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4" y="4286256"/>
            <a:ext cx="4189437" cy="236619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first </a:t>
            </a:r>
            <a:r>
              <a:rPr lang="pl-PL" dirty="0" smtClean="0"/>
              <a:t>stop</a:t>
            </a:r>
            <a:r>
              <a:rPr lang="pl-PL" dirty="0" smtClean="0"/>
              <a:t>:</a:t>
            </a:r>
            <a:r>
              <a:rPr lang="en-US" dirty="0" smtClean="0"/>
              <a:t> </a:t>
            </a:r>
            <a:r>
              <a:rPr lang="en-US" dirty="0" smtClean="0"/>
              <a:t>physical </a:t>
            </a:r>
            <a:r>
              <a:rPr lang="en-US" dirty="0" smtClean="0"/>
              <a:t>activity</a:t>
            </a:r>
            <a:r>
              <a:rPr lang="pl-PL" dirty="0" smtClean="0"/>
              <a:t>!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11268" name="Picture 4" descr="Znalezione obrazy dla zapytania aktywność fizyczna śmieszne dziec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1928802"/>
            <a:ext cx="5112568" cy="4483332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4" y="571480"/>
            <a:ext cx="7467600" cy="4525963"/>
          </a:xfrm>
        </p:spPr>
        <p:txBody>
          <a:bodyPr>
            <a:normAutofit/>
          </a:bodyPr>
          <a:lstStyle/>
          <a:p>
            <a:r>
              <a:rPr lang="pl-PL" dirty="0" err="1" smtClean="0"/>
              <a:t>Doing</a:t>
            </a:r>
            <a:r>
              <a:rPr lang="pl-PL" dirty="0" smtClean="0"/>
              <a:t> </a:t>
            </a:r>
            <a:r>
              <a:rPr lang="pl-PL" dirty="0" err="1" smtClean="0"/>
              <a:t>physical</a:t>
            </a:r>
            <a:r>
              <a:rPr lang="pl-PL" dirty="0" smtClean="0"/>
              <a:t> </a:t>
            </a:r>
            <a:r>
              <a:rPr lang="pl-PL" dirty="0" err="1" smtClean="0"/>
              <a:t>exercises</a:t>
            </a:r>
            <a:r>
              <a:rPr lang="en-US" dirty="0" smtClean="0"/>
              <a:t> </a:t>
            </a:r>
            <a:r>
              <a:rPr lang="en-US" dirty="0" smtClean="0"/>
              <a:t>is very important </a:t>
            </a:r>
            <a:r>
              <a:rPr lang="pl-PL" dirty="0" smtClean="0"/>
              <a:t>for </a:t>
            </a:r>
            <a:r>
              <a:rPr lang="pl-PL" dirty="0" err="1" smtClean="0"/>
              <a:t>our</a:t>
            </a:r>
            <a:r>
              <a:rPr lang="en-US" dirty="0" smtClean="0"/>
              <a:t> </a:t>
            </a:r>
            <a:r>
              <a:rPr lang="en-US" dirty="0" smtClean="0"/>
              <a:t>health. </a:t>
            </a:r>
            <a:r>
              <a:rPr lang="pl-PL" dirty="0" smtClean="0"/>
              <a:t>Not </a:t>
            </a:r>
            <a:r>
              <a:rPr lang="pl-PL" dirty="0" err="1" smtClean="0"/>
              <a:t>enough</a:t>
            </a:r>
            <a:r>
              <a:rPr lang="pl-PL" dirty="0" smtClean="0"/>
              <a:t> </a:t>
            </a:r>
            <a:r>
              <a:rPr lang="pl-PL" dirty="0" err="1" smtClean="0"/>
              <a:t>physical</a:t>
            </a:r>
            <a:r>
              <a:rPr lang="pl-PL" dirty="0" smtClean="0"/>
              <a:t> </a:t>
            </a:r>
            <a:r>
              <a:rPr lang="pl-PL" dirty="0" err="1" smtClean="0"/>
              <a:t>activity</a:t>
            </a:r>
            <a:r>
              <a:rPr lang="en-US" dirty="0" smtClean="0"/>
              <a:t> </a:t>
            </a:r>
            <a:r>
              <a:rPr lang="en-US" dirty="0" smtClean="0"/>
              <a:t>is </a:t>
            </a:r>
            <a:r>
              <a:rPr lang="pl-PL" dirty="0" smtClean="0"/>
              <a:t>a </a:t>
            </a:r>
            <a:r>
              <a:rPr lang="pl-PL" dirty="0" err="1" smtClean="0"/>
              <a:t>common</a:t>
            </a:r>
            <a:r>
              <a:rPr lang="pl-PL" dirty="0" smtClean="0"/>
              <a:t> </a:t>
            </a:r>
            <a:r>
              <a:rPr lang="pl-PL" dirty="0" err="1" smtClean="0"/>
              <a:t>cause</a:t>
            </a:r>
            <a:r>
              <a:rPr lang="en-US" dirty="0" smtClean="0"/>
              <a:t> </a:t>
            </a:r>
            <a:r>
              <a:rPr lang="pl-PL" dirty="0" smtClean="0"/>
              <a:t>of</a:t>
            </a:r>
            <a:r>
              <a:rPr lang="en-US" dirty="0" smtClean="0"/>
              <a:t> </a:t>
            </a:r>
            <a:r>
              <a:rPr lang="en-US" dirty="0" smtClean="0"/>
              <a:t>diabetes, obesity, heart disease and cardiovascular </a:t>
            </a:r>
            <a:r>
              <a:rPr lang="en-US" dirty="0" smtClean="0"/>
              <a:t>system</a:t>
            </a:r>
            <a:r>
              <a:rPr lang="pl-PL" dirty="0" smtClean="0"/>
              <a:t> </a:t>
            </a:r>
            <a:r>
              <a:rPr lang="pl-PL" dirty="0" err="1" smtClean="0"/>
              <a:t>diseases</a:t>
            </a:r>
            <a:r>
              <a:rPr lang="en-US" dirty="0" smtClean="0"/>
              <a:t>, </a:t>
            </a:r>
            <a:r>
              <a:rPr lang="en-US" dirty="0" smtClean="0"/>
              <a:t>as well as changes in the spine </a:t>
            </a:r>
            <a:r>
              <a:rPr lang="pl-PL" dirty="0" smtClean="0"/>
              <a:t>and</a:t>
            </a:r>
            <a:r>
              <a:rPr lang="en-US" dirty="0" smtClean="0"/>
              <a:t> </a:t>
            </a:r>
            <a:r>
              <a:rPr lang="en-US" dirty="0" smtClean="0"/>
              <a:t>joints.</a:t>
            </a:r>
            <a:endParaRPr lang="pl-PL" dirty="0" smtClean="0"/>
          </a:p>
        </p:txBody>
      </p:sp>
      <p:pic>
        <p:nvPicPr>
          <p:cNvPr id="9220" name="Picture 4" descr="Znalezione obrazy dla zapytania gruba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3571876"/>
            <a:ext cx="4643470" cy="3153459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Doing sports is not so difficult!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ride a bike, run or </a:t>
            </a:r>
            <a:r>
              <a:rPr lang="pl-PL" dirty="0" smtClean="0"/>
              <a:t>walk</a:t>
            </a:r>
            <a:r>
              <a:rPr lang="en-US" dirty="0" smtClean="0"/>
              <a:t> </a:t>
            </a:r>
            <a:r>
              <a:rPr lang="en-US" dirty="0" smtClean="0"/>
              <a:t>to school.</a:t>
            </a:r>
            <a:endParaRPr lang="pl-PL" dirty="0"/>
          </a:p>
        </p:txBody>
      </p:sp>
      <p:pic>
        <p:nvPicPr>
          <p:cNvPr id="9218" name="Picture 2" descr="Znalezione obrazy dla zapytania upadek na rowerz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14662"/>
            <a:ext cx="6508562" cy="3643338"/>
          </a:xfrm>
          <a:prstGeom prst="rect">
            <a:avLst/>
          </a:prstGeom>
          <a:noFill/>
        </p:spPr>
      </p:pic>
      <p:pic>
        <p:nvPicPr>
          <p:cNvPr id="8196" name="Picture 4" descr="Podobny obraz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28" y="2699208"/>
            <a:ext cx="3143272" cy="415879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5786" y="214290"/>
            <a:ext cx="7467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Our next stop </a:t>
            </a:r>
            <a:r>
              <a:rPr lang="pl-PL" dirty="0" smtClean="0"/>
              <a:t>-</a:t>
            </a:r>
            <a:r>
              <a:rPr lang="en-US" dirty="0" smtClean="0"/>
              <a:t> </a:t>
            </a:r>
            <a:r>
              <a:rPr lang="en-US" dirty="0" smtClean="0"/>
              <a:t>healthy </a:t>
            </a:r>
            <a:r>
              <a:rPr lang="pl-PL" dirty="0" smtClean="0"/>
              <a:t>diet!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8194" name="Picture 2" descr="Znalezione obrazy dla zapytania zdrowe odżywianie się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556792"/>
            <a:ext cx="8013032" cy="497118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flipH="1">
            <a:off x="8774751" y="260648"/>
            <a:ext cx="369248" cy="144016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4" y="214290"/>
            <a:ext cx="8229600" cy="6126163"/>
          </a:xfrm>
        </p:spPr>
        <p:txBody>
          <a:bodyPr>
            <a:noAutofit/>
          </a:bodyPr>
          <a:lstStyle/>
          <a:p>
            <a:r>
              <a:rPr lang="pl-PL" dirty="0" smtClean="0"/>
              <a:t>A h</a:t>
            </a:r>
            <a:r>
              <a:rPr lang="en-US" dirty="0" err="1" smtClean="0"/>
              <a:t>ealthy</a:t>
            </a:r>
            <a:r>
              <a:rPr lang="en-US" dirty="0" smtClean="0"/>
              <a:t> </a:t>
            </a:r>
            <a:r>
              <a:rPr lang="pl-PL" dirty="0" smtClean="0"/>
              <a:t>diet</a:t>
            </a:r>
            <a:r>
              <a:rPr lang="en-US" dirty="0" smtClean="0"/>
              <a:t> </a:t>
            </a:r>
            <a:r>
              <a:rPr lang="en-US" dirty="0" smtClean="0"/>
              <a:t>- a way of eating, based on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en-US" dirty="0" smtClean="0"/>
              <a:t>food </a:t>
            </a:r>
            <a:r>
              <a:rPr lang="en-US" dirty="0" smtClean="0"/>
              <a:t>that is beneficial to </a:t>
            </a:r>
            <a:r>
              <a:rPr lang="en-US" dirty="0" smtClean="0"/>
              <a:t>health</a:t>
            </a:r>
            <a:r>
              <a:rPr lang="pl-PL" dirty="0" smtClean="0"/>
              <a:t>.</a:t>
            </a:r>
            <a:r>
              <a:rPr lang="en-US" dirty="0" smtClean="0"/>
              <a:t> </a:t>
            </a:r>
            <a:endParaRPr lang="pl-PL" dirty="0" smtClean="0"/>
          </a:p>
          <a:p>
            <a:r>
              <a:rPr lang="pl-PL" dirty="0" err="1" smtClean="0"/>
              <a:t>Vegetables</a:t>
            </a:r>
            <a:r>
              <a:rPr lang="pl-PL" dirty="0" smtClean="0"/>
              <a:t> and </a:t>
            </a:r>
            <a:r>
              <a:rPr lang="pl-PL" dirty="0" err="1" smtClean="0"/>
              <a:t>fruit</a:t>
            </a:r>
            <a:r>
              <a:rPr lang="pl-PL" dirty="0" smtClean="0"/>
              <a:t> </a:t>
            </a:r>
            <a:r>
              <a:rPr lang="pl-PL" dirty="0" err="1" smtClean="0"/>
              <a:t>are</a:t>
            </a:r>
            <a:r>
              <a:rPr lang="pl-PL" dirty="0" smtClean="0"/>
              <a:t> </a:t>
            </a:r>
            <a:r>
              <a:rPr lang="pl-PL" dirty="0" err="1" smtClean="0"/>
              <a:t>essencial</a:t>
            </a:r>
            <a:r>
              <a:rPr lang="pl-PL" dirty="0" smtClean="0"/>
              <a:t> </a:t>
            </a:r>
            <a:r>
              <a:rPr lang="pl-PL" dirty="0" err="1" smtClean="0"/>
              <a:t>ingredients</a:t>
            </a:r>
            <a:r>
              <a:rPr lang="pl-PL" dirty="0" smtClean="0"/>
              <a:t> </a:t>
            </a:r>
            <a:r>
              <a:rPr lang="pl-PL" dirty="0" err="1" smtClean="0"/>
              <a:t>used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healthy</a:t>
            </a:r>
            <a:r>
              <a:rPr lang="pl-PL" dirty="0" smtClean="0"/>
              <a:t> diet. </a:t>
            </a:r>
            <a:r>
              <a:rPr lang="pl-PL" dirty="0" err="1" smtClean="0"/>
              <a:t>Drinking</a:t>
            </a:r>
            <a:r>
              <a:rPr lang="pl-PL" dirty="0" smtClean="0"/>
              <a:t> </a:t>
            </a:r>
            <a:r>
              <a:rPr lang="pl-PL" dirty="0" err="1" smtClean="0"/>
              <a:t>mineral</a:t>
            </a:r>
            <a:r>
              <a:rPr lang="pl-PL" dirty="0" smtClean="0"/>
              <a:t> </a:t>
            </a:r>
            <a:r>
              <a:rPr lang="pl-PL" dirty="0" err="1" smtClean="0"/>
              <a:t>water</a:t>
            </a:r>
            <a:r>
              <a:rPr lang="pl-PL" dirty="0" smtClean="0"/>
              <a:t> and </a:t>
            </a:r>
            <a:r>
              <a:rPr lang="pl-PL" dirty="0" err="1" smtClean="0"/>
              <a:t>avoiding</a:t>
            </a:r>
            <a:r>
              <a:rPr lang="pl-PL" dirty="0" smtClean="0"/>
              <a:t> </a:t>
            </a:r>
            <a:r>
              <a:rPr lang="pl-PL" dirty="0" err="1" smtClean="0"/>
              <a:t>sodas</a:t>
            </a:r>
            <a:r>
              <a:rPr lang="pl-PL" dirty="0" smtClean="0"/>
              <a:t> and </a:t>
            </a:r>
            <a:r>
              <a:rPr lang="pl-PL" dirty="0" err="1" smtClean="0"/>
              <a:t>fast</a:t>
            </a:r>
            <a:r>
              <a:rPr lang="pl-PL" dirty="0" smtClean="0"/>
              <a:t> foods </a:t>
            </a:r>
            <a:r>
              <a:rPr lang="pl-PL" dirty="0" err="1" smtClean="0"/>
              <a:t>helps</a:t>
            </a:r>
            <a:r>
              <a:rPr lang="pl-PL" dirty="0" smtClean="0"/>
              <a:t> </a:t>
            </a:r>
            <a:r>
              <a:rPr lang="pl-PL" dirty="0" err="1" smtClean="0"/>
              <a:t>keep</a:t>
            </a:r>
            <a:r>
              <a:rPr lang="pl-PL" dirty="0" smtClean="0"/>
              <a:t> </a:t>
            </a:r>
            <a:r>
              <a:rPr lang="pl-PL" dirty="0" err="1" smtClean="0"/>
              <a:t>our</a:t>
            </a:r>
            <a:r>
              <a:rPr lang="pl-PL" dirty="0" smtClean="0"/>
              <a:t> </a:t>
            </a:r>
            <a:r>
              <a:rPr lang="pl-PL" dirty="0" err="1" smtClean="0"/>
              <a:t>bodies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good</a:t>
            </a:r>
            <a:r>
              <a:rPr lang="pl-PL" dirty="0" smtClean="0"/>
              <a:t> </a:t>
            </a:r>
            <a:r>
              <a:rPr lang="pl-PL" dirty="0" err="1" smtClean="0"/>
              <a:t>condition</a:t>
            </a:r>
            <a:r>
              <a:rPr lang="pl-PL" dirty="0" smtClean="0"/>
              <a:t> </a:t>
            </a:r>
            <a:r>
              <a:rPr lang="pl-PL" dirty="0" smtClean="0"/>
              <a:t>and </a:t>
            </a:r>
            <a:r>
              <a:rPr lang="pl-PL" dirty="0" err="1" smtClean="0"/>
              <a:t>limits</a:t>
            </a:r>
            <a:r>
              <a:rPr lang="pl-PL" dirty="0" smtClean="0"/>
              <a:t> developing </a:t>
            </a:r>
            <a:r>
              <a:rPr lang="pl-PL" dirty="0" err="1" smtClean="0"/>
              <a:t>serious</a:t>
            </a:r>
            <a:r>
              <a:rPr lang="pl-PL" dirty="0" smtClean="0"/>
              <a:t> </a:t>
            </a:r>
            <a:r>
              <a:rPr lang="pl-PL" dirty="0" err="1" smtClean="0"/>
              <a:t>diseases</a:t>
            </a:r>
            <a:r>
              <a:rPr lang="pl-PL" dirty="0" smtClean="0"/>
              <a:t>.</a:t>
            </a:r>
            <a:endParaRPr lang="en-US" dirty="0" smtClean="0"/>
          </a:p>
          <a:p>
            <a:endParaRPr lang="pl-PL" dirty="0"/>
          </a:p>
        </p:txBody>
      </p:sp>
      <p:pic>
        <p:nvPicPr>
          <p:cNvPr id="6146" name="Picture 2" descr="Znalezione obrazy dla zapytania warzyw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3714752"/>
            <a:ext cx="4288808" cy="285752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err="1" smtClean="0">
                <a:solidFill>
                  <a:srgbClr val="00B0F0"/>
                </a:solidFill>
              </a:rPr>
              <a:t>Eating</a:t>
            </a:r>
            <a:r>
              <a:rPr lang="pl-PL" dirty="0" smtClean="0">
                <a:solidFill>
                  <a:srgbClr val="00B0F0"/>
                </a:solidFill>
              </a:rPr>
              <a:t> </a:t>
            </a:r>
            <a:r>
              <a:rPr lang="pl-PL" dirty="0" err="1" smtClean="0">
                <a:solidFill>
                  <a:srgbClr val="00B0F0"/>
                </a:solidFill>
              </a:rPr>
              <a:t>healthily</a:t>
            </a:r>
            <a:r>
              <a:rPr lang="pl-PL" dirty="0" smtClean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is </a:t>
            </a:r>
            <a:r>
              <a:rPr lang="en-US" dirty="0" smtClean="0">
                <a:solidFill>
                  <a:srgbClr val="00B0F0"/>
                </a:solidFill>
              </a:rPr>
              <a:t>not so difficult!</a:t>
            </a:r>
            <a:endParaRPr lang="pl-PL" dirty="0">
              <a:solidFill>
                <a:srgbClr val="00B0F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5720" y="1428736"/>
            <a:ext cx="7467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All you need to do </a:t>
            </a:r>
            <a:r>
              <a:rPr lang="en-US" dirty="0" smtClean="0"/>
              <a:t>is</a:t>
            </a:r>
            <a:r>
              <a:rPr lang="pl-PL" dirty="0" smtClean="0"/>
              <a:t> to</a:t>
            </a:r>
            <a:r>
              <a:rPr lang="en-US" dirty="0" smtClean="0"/>
              <a:t> </a:t>
            </a:r>
            <a:r>
              <a:rPr lang="en-US" dirty="0" smtClean="0"/>
              <a:t>replace </a:t>
            </a:r>
            <a:r>
              <a:rPr lang="pl-PL" dirty="0" smtClean="0"/>
              <a:t>products </a:t>
            </a:r>
            <a:r>
              <a:rPr lang="pl-PL" dirty="0" err="1" smtClean="0"/>
              <a:t>containing</a:t>
            </a:r>
            <a:r>
              <a:rPr lang="pl-PL" dirty="0" smtClean="0"/>
              <a:t> a lot of </a:t>
            </a:r>
            <a:r>
              <a:rPr lang="pl-PL" dirty="0" err="1" smtClean="0"/>
              <a:t>sugar</a:t>
            </a:r>
            <a:r>
              <a:rPr lang="pl-PL" dirty="0" smtClean="0"/>
              <a:t> </a:t>
            </a:r>
            <a:r>
              <a:rPr lang="en-US" dirty="0" smtClean="0"/>
              <a:t>with</a:t>
            </a:r>
            <a:r>
              <a:rPr lang="pl-PL" dirty="0" smtClean="0"/>
              <a:t> </a:t>
            </a:r>
            <a:r>
              <a:rPr lang="pl-PL" dirty="0" err="1" smtClean="0"/>
              <a:t>those</a:t>
            </a:r>
            <a:r>
              <a:rPr lang="pl-PL" dirty="0" smtClean="0"/>
              <a:t> </a:t>
            </a:r>
            <a:r>
              <a:rPr lang="pl-PL" dirty="0" err="1" smtClean="0"/>
              <a:t>naturally</a:t>
            </a:r>
            <a:r>
              <a:rPr lang="pl-PL" dirty="0" smtClean="0"/>
              <a:t> sweet, </a:t>
            </a:r>
            <a:r>
              <a:rPr lang="en-US" dirty="0" smtClean="0"/>
              <a:t> </a:t>
            </a:r>
            <a:r>
              <a:rPr lang="en-US" dirty="0" smtClean="0"/>
              <a:t>for </a:t>
            </a:r>
            <a:r>
              <a:rPr lang="en-US" dirty="0" smtClean="0"/>
              <a:t>example</a:t>
            </a:r>
            <a:r>
              <a:rPr lang="pl-PL" dirty="0" smtClean="0"/>
              <a:t>: </a:t>
            </a:r>
            <a:r>
              <a:rPr lang="en-US" dirty="0" smtClean="0"/>
              <a:t>strawberries</a:t>
            </a:r>
            <a:endParaRPr lang="pl-PL" dirty="0"/>
          </a:p>
        </p:txBody>
      </p:sp>
      <p:pic>
        <p:nvPicPr>
          <p:cNvPr id="6146" name="Picture 2" descr="Znalezione obrazy dla zapytania wedel o smaku truskawkowy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2643182"/>
            <a:ext cx="6984776" cy="466092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Remember </a:t>
            </a:r>
            <a:r>
              <a:rPr lang="pl-PL" dirty="0" err="1" smtClean="0"/>
              <a:t>about</a:t>
            </a:r>
            <a:r>
              <a:rPr lang="en-US" dirty="0" smtClean="0"/>
              <a:t> </a:t>
            </a:r>
            <a:r>
              <a:rPr lang="pl-PL" dirty="0" err="1" smtClean="0"/>
              <a:t>the</a:t>
            </a:r>
            <a:r>
              <a:rPr lang="en-US" dirty="0" smtClean="0"/>
              <a:t> </a:t>
            </a:r>
            <a:r>
              <a:rPr lang="en-US" dirty="0" smtClean="0"/>
              <a:t>healthy </a:t>
            </a:r>
            <a:r>
              <a:rPr lang="en-US" dirty="0" smtClean="0"/>
              <a:t>nutrition</a:t>
            </a:r>
            <a:r>
              <a:rPr lang="pl-PL" dirty="0" smtClean="0"/>
              <a:t> </a:t>
            </a:r>
            <a:r>
              <a:rPr lang="pl-PL" dirty="0" err="1" smtClean="0"/>
              <a:t>pyramid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5122" name="Picture 2" descr="Znalezione obrazy dla zapytania piramida 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1485899"/>
            <a:ext cx="6552728" cy="537210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zny">
  <a:themeElements>
    <a:clrScheme name="Techniczny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zny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zn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652</TotalTime>
  <Words>237</Words>
  <Application>Microsoft Office PowerPoint</Application>
  <PresentationFormat>Pokaz na ekranie (4:3)</PresentationFormat>
  <Paragraphs>19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Techniczny</vt:lpstr>
      <vt:lpstr>Destination – health !</vt:lpstr>
      <vt:lpstr>Slajd 2</vt:lpstr>
      <vt:lpstr>The first stop: physical activity!</vt:lpstr>
      <vt:lpstr>Slajd 4</vt:lpstr>
      <vt:lpstr>Doing sports is not so difficult!</vt:lpstr>
      <vt:lpstr>Our next stop - healthy diet!</vt:lpstr>
      <vt:lpstr>Slajd 7</vt:lpstr>
      <vt:lpstr>Eating healthily is not so difficult!</vt:lpstr>
      <vt:lpstr>Remember about the healthy nutrition pyramid</vt:lpstr>
      <vt:lpstr>By following these rules, you can take a quick step forward.</vt:lpstr>
      <vt:lpstr>Remember!</vt:lpstr>
      <vt:lpstr>Made with a small sense of humor by: Hubert Sawa and           hhh  hhhhhh sources:  http://zdrowie.gazeta.pl/Zdrowie/1,107103,16813075,Aktywnosc_fizyczna_jest_zdrowa__Czy_wiesz_dlaczego_.html   https://pl.wikipedia.org/wiki/Zdrowe_od%C5%BCywianie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Kierunek Zdrowie</dc:title>
  <dc:creator>DAMIAN</dc:creator>
  <cp:lastModifiedBy>MSI9</cp:lastModifiedBy>
  <cp:revision>67</cp:revision>
  <dcterms:created xsi:type="dcterms:W3CDTF">2018-09-14T17:17:23Z</dcterms:created>
  <dcterms:modified xsi:type="dcterms:W3CDTF">2018-09-19T20:41:23Z</dcterms:modified>
</cp:coreProperties>
</file>