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6"/>
  </p:notesMasterIdLst>
  <p:handoutMasterIdLst>
    <p:handoutMasterId r:id="rId37"/>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7" r:id="rId34"/>
    <p:sldId id="286" r:id="rId3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0528" autoAdjust="0"/>
  </p:normalViewPr>
  <p:slideViewPr>
    <p:cSldViewPr>
      <p:cViewPr varScale="1">
        <p:scale>
          <a:sx n="59" d="100"/>
          <a:sy n="59" d="100"/>
        </p:scale>
        <p:origin x="-145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ymbol zastępczy nagłówka 1"/>
          <p:cNvSpPr txBox="1">
            <a:spLocks noGrp="1"/>
          </p:cNvSpPr>
          <p:nvPr>
            <p:ph type="hdr" sz="quarter"/>
          </p:nvPr>
        </p:nvSpPr>
        <p:spPr>
          <a:xfrm>
            <a:off x="0" y="0"/>
            <a:ext cx="2976170" cy="456898"/>
          </a:xfrm>
          <a:prstGeom prst="rect">
            <a:avLst/>
          </a:prstGeom>
          <a:noFill/>
          <a:ln>
            <a:noFill/>
          </a:ln>
        </p:spPr>
        <p:txBody>
          <a:bodyPr vert="horz" wrap="none" lIns="78903" tIns="39456" rIns="78903" bIns="39456" anchor="t"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pl-PL" sz="1200" b="0" i="0" u="none" strike="noStrike" kern="1200" cap="none" spc="0" baseline="0">
              <a:solidFill>
                <a:srgbClr val="000000"/>
              </a:solidFill>
              <a:uFillTx/>
              <a:latin typeface="Arial" pitchFamily="18"/>
              <a:ea typeface="Microsoft YaHei" pitchFamily="2"/>
              <a:cs typeface="Mangal" pitchFamily="2"/>
            </a:endParaRPr>
          </a:p>
        </p:txBody>
      </p:sp>
      <p:sp>
        <p:nvSpPr>
          <p:cNvPr id="3" name="Symbol zastępczy daty 2"/>
          <p:cNvSpPr txBox="1">
            <a:spLocks noGrp="1"/>
          </p:cNvSpPr>
          <p:nvPr>
            <p:ph type="dt" sz="quarter" idx="1"/>
          </p:nvPr>
        </p:nvSpPr>
        <p:spPr>
          <a:xfrm>
            <a:off x="3881792" y="0"/>
            <a:ext cx="2976170" cy="456898"/>
          </a:xfrm>
          <a:prstGeom prst="rect">
            <a:avLst/>
          </a:prstGeom>
          <a:noFill/>
          <a:ln>
            <a:noFill/>
          </a:ln>
        </p:spPr>
        <p:txBody>
          <a:bodyPr vert="horz" wrap="none" lIns="78903" tIns="39456" rIns="78903" bIns="39456" anchor="t"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8F303FCE-5471-4A47-99FE-3CC5D0DF8C7B}" type="datetime1">
              <a:rPr lang="pl-PL" sz="1200" b="0" i="0" u="none" strike="noStrike" kern="1200" cap="none" spc="0" baseline="0">
                <a:solidFill>
                  <a:srgbClr val="000000"/>
                </a:solidFill>
                <a:uFillTx/>
                <a:latin typeface="Arial" pitchFamily="18"/>
                <a:ea typeface="Microsoft YaHei" pitchFamily="2"/>
                <a:cs typeface="Mangal" pitchFamily="2"/>
              </a:rPr>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t>09.06.2018</a:t>
            </a:fld>
            <a:endParaRPr lang="pl-PL" sz="1200" b="0" i="0" u="none" strike="noStrike" kern="1200" cap="none" spc="0" baseline="0">
              <a:solidFill>
                <a:srgbClr val="000000"/>
              </a:solidFill>
              <a:uFillTx/>
              <a:latin typeface="Arial" pitchFamily="18"/>
              <a:ea typeface="Microsoft YaHei" pitchFamily="2"/>
              <a:cs typeface="Mangal" pitchFamily="2"/>
            </a:endParaRPr>
          </a:p>
        </p:txBody>
      </p:sp>
      <p:sp>
        <p:nvSpPr>
          <p:cNvPr id="4" name="Symbol zastępczy stopki 3"/>
          <p:cNvSpPr txBox="1">
            <a:spLocks noGrp="1"/>
          </p:cNvSpPr>
          <p:nvPr>
            <p:ph type="ftr" sz="quarter" idx="2"/>
          </p:nvPr>
        </p:nvSpPr>
        <p:spPr>
          <a:xfrm>
            <a:off x="0" y="8686955"/>
            <a:ext cx="2976170" cy="456898"/>
          </a:xfrm>
          <a:prstGeom prst="rect">
            <a:avLst/>
          </a:prstGeom>
          <a:noFill/>
          <a:ln>
            <a:noFill/>
          </a:ln>
        </p:spPr>
        <p:txBody>
          <a:bodyPr vert="horz" wrap="none" lIns="78903" tIns="39456" rIns="78903" bIns="39456" anchor="b"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pl-PL" sz="1200" b="0" i="0" u="none" strike="noStrike" kern="1200" cap="none" spc="0" baseline="0">
              <a:solidFill>
                <a:srgbClr val="000000"/>
              </a:solidFill>
              <a:uFillTx/>
              <a:latin typeface="Arial" pitchFamily="18"/>
              <a:ea typeface="Microsoft YaHei" pitchFamily="2"/>
              <a:cs typeface="Mangal" pitchFamily="2"/>
            </a:endParaRPr>
          </a:p>
        </p:txBody>
      </p:sp>
      <p:sp>
        <p:nvSpPr>
          <p:cNvPr id="5" name="Symbol zastępczy numeru slajdu 4"/>
          <p:cNvSpPr txBox="1">
            <a:spLocks noGrp="1"/>
          </p:cNvSpPr>
          <p:nvPr>
            <p:ph type="sldNum" sz="quarter" idx="3"/>
          </p:nvPr>
        </p:nvSpPr>
        <p:spPr>
          <a:xfrm>
            <a:off x="3881792" y="8686955"/>
            <a:ext cx="2976170" cy="456898"/>
          </a:xfrm>
          <a:prstGeom prst="rect">
            <a:avLst/>
          </a:prstGeom>
          <a:noFill/>
          <a:ln>
            <a:noFill/>
          </a:ln>
        </p:spPr>
        <p:txBody>
          <a:bodyPr vert="horz" wrap="none" lIns="78903" tIns="39456" rIns="78903" bIns="39456" anchor="b"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CFD1074C-45FD-4D8B-9986-EB0C37316A7F}" type="slidenum">
              <a:rPr/>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t>‹#›</a:t>
            </a:fld>
            <a:endParaRPr lang="pl-PL" sz="1200" b="0" i="0" u="none" strike="noStrike" kern="1200" cap="none" spc="0" baseline="0">
              <a:solidFill>
                <a:srgbClr val="000000"/>
              </a:solidFill>
              <a:uFillTx/>
              <a:latin typeface="Arial" pitchFamily="18"/>
              <a:ea typeface="Microsoft YaHei" pitchFamily="2"/>
              <a:cs typeface="Mangal" pitchFamily="2"/>
            </a:endParaRPr>
          </a:p>
        </p:txBody>
      </p:sp>
    </p:spTree>
    <p:extLst>
      <p:ext uri="{BB962C8B-B14F-4D97-AF65-F5344CB8AC3E}">
        <p14:creationId xmlns:p14="http://schemas.microsoft.com/office/powerpoint/2010/main" val="3900654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idx="2"/>
          </p:nvPr>
        </p:nvSpPr>
        <p:spPr>
          <a:xfrm>
            <a:off x="1108075" y="812800"/>
            <a:ext cx="5341938" cy="4008438"/>
          </a:xfrm>
          <a:prstGeom prst="rect">
            <a:avLst/>
          </a:prstGeom>
          <a:noFill/>
          <a:ln>
            <a:noFill/>
            <a:prstDash val="solid"/>
          </a:ln>
        </p:spPr>
      </p:sp>
      <p:sp>
        <p:nvSpPr>
          <p:cNvPr id="3" name="Symbol zastępczy notatek 2"/>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lstStyle/>
          <a:p>
            <a:pPr lvl="0"/>
            <a:endParaRPr lang="pl-PL"/>
          </a:p>
        </p:txBody>
      </p:sp>
      <p:sp>
        <p:nvSpPr>
          <p:cNvPr id="4" name="Symbol zastępczy nagłówka 3"/>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pl-PL"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pl-PL"/>
          </a:p>
        </p:txBody>
      </p:sp>
      <p:sp>
        <p:nvSpPr>
          <p:cNvPr id="5" name="Symbol zastępczy daty 4"/>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pl-PL"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fld id="{086F6E19-91B7-4282-A3D8-170A8A758B44}" type="datetime1">
              <a:rPr lang="pl-PL"/>
              <a:pPr lvl="0"/>
              <a:t>09.06.2018</a:t>
            </a:fld>
            <a:endParaRPr lang="pl-PL"/>
          </a:p>
        </p:txBody>
      </p:sp>
      <p:sp>
        <p:nvSpPr>
          <p:cNvPr id="6" name="Symbol zastępczy stopki 5"/>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lstStyle>
            <a:lvl1pPr marL="0" marR="0" lvl="0" indent="0" algn="l" defTabSz="914400" rtl="0" fontAlgn="auto" hangingPunct="0">
              <a:lnSpc>
                <a:spcPct val="100000"/>
              </a:lnSpc>
              <a:spcBef>
                <a:spcPts val="0"/>
              </a:spcBef>
              <a:spcAft>
                <a:spcPts val="0"/>
              </a:spcAft>
              <a:buNone/>
              <a:tabLst/>
              <a:defRPr lang="pl-PL"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pl-PL"/>
          </a:p>
        </p:txBody>
      </p:sp>
      <p:sp>
        <p:nvSpPr>
          <p:cNvPr id="7" name="Symbol zastępczy numeru slajdu 6"/>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lstStyle>
            <a:lvl1pPr marL="0" marR="0" lvl="0" indent="0" algn="r" defTabSz="914400" rtl="0" fontAlgn="auto" hangingPunct="0">
              <a:lnSpc>
                <a:spcPct val="100000"/>
              </a:lnSpc>
              <a:spcBef>
                <a:spcPts val="0"/>
              </a:spcBef>
              <a:spcAft>
                <a:spcPts val="0"/>
              </a:spcAft>
              <a:buNone/>
              <a:tabLst/>
              <a:defRPr lang="pl-PL"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fld id="{573B0069-645A-4EAD-8AF9-80AD980C0171}" type="slidenum">
              <a:rPr/>
              <a:pPr lvl="0"/>
              <a:t>‹#›</a:t>
            </a:fld>
            <a:endParaRPr lang="pl-PL"/>
          </a:p>
        </p:txBody>
      </p:sp>
    </p:spTree>
    <p:extLst>
      <p:ext uri="{BB962C8B-B14F-4D97-AF65-F5344CB8AC3E}">
        <p14:creationId xmlns:p14="http://schemas.microsoft.com/office/powerpoint/2010/main" val="232856294"/>
      </p:ext>
    </p:extLst>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pl-PL" sz="2000" b="0" i="0" u="none" strike="noStrike" kern="1200" cap="none" spc="0" baseline="0">
        <a:solidFill>
          <a:srgbClr val="000000"/>
        </a:solidFill>
        <a:uFillTx/>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a:xfrm>
            <a:off x="0" y="0"/>
            <a:ext cx="356" cy="356"/>
          </a:xfrm>
        </p:spPr>
        <p:txBody>
          <a:bodyPr lIns="90004" tIns="44997" rIns="90004" bIns="44997"/>
          <a:lstStyle/>
          <a:p>
            <a:endParaRPr lang="pl-PL"/>
          </a:p>
        </p:txBody>
      </p:sp>
      <p:sp>
        <p:nvSpPr>
          <p:cNvPr id="4" name="Symbol zastępczy numeru slajdu 3"/>
          <p:cNvSpPr txBox="1"/>
          <p:nvPr/>
        </p:nvSpPr>
        <p:spPr>
          <a:xfrm>
            <a:off x="0" y="0"/>
            <a:ext cx="356" cy="356"/>
          </a:xfrm>
          <a:prstGeom prst="rect">
            <a:avLst/>
          </a:prstGeom>
          <a:noFill/>
          <a:ln>
            <a:noFill/>
          </a:ln>
        </p:spPr>
        <p:txBody>
          <a:bodyPr vert="horz" wrap="square" lIns="90004" tIns="44997" rIns="90004" bIns="44997"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120B81B-1EE5-458A-AEF8-FEF0A14BAC49}"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a:t>
            </a:fld>
            <a:endParaRPr lang="pl-PL" sz="1800" b="0" i="0" u="none" strike="noStrike" kern="1200" cap="none" spc="0" baseline="0">
              <a:solidFill>
                <a:srgbClr val="000000"/>
              </a:solidFill>
              <a:uFillTx/>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a:xfrm>
            <a:off x="0" y="0"/>
            <a:ext cx="356" cy="356"/>
          </a:xfrm>
        </p:spPr>
        <p:txBody>
          <a:bodyPr lIns="90004" tIns="44997" rIns="90004" bIns="44997"/>
          <a:lstStyle/>
          <a:p>
            <a:r>
              <a:rPr lang="en-US" sz="1200" dirty="0" smtClean="0"/>
              <a:t>Coal is the most common energy raw material in Poland</a:t>
            </a:r>
            <a:r>
              <a:rPr lang="pl-PL" sz="1200" dirty="0" smtClean="0"/>
              <a:t>.</a:t>
            </a:r>
          </a:p>
          <a:p>
            <a:pPr marL="0" lvl="0" indent="0" algn="l" hangingPunct="1"/>
            <a:r>
              <a:rPr lang="en-US" sz="1200" dirty="0" smtClean="0"/>
              <a:t>The</a:t>
            </a:r>
            <a:r>
              <a:rPr lang="pl-PL" sz="1200" baseline="0" dirty="0" smtClean="0"/>
              <a:t> </a:t>
            </a:r>
            <a:r>
              <a:rPr lang="en-US" sz="1200" dirty="0" smtClean="0"/>
              <a:t>heating of dwellings by burning coal in stoves in homes causes high air pollution, so this form of heating is now being abandoned more and more often.</a:t>
            </a:r>
            <a:endParaRPr lang="pl-PL" sz="1200" dirty="0"/>
          </a:p>
        </p:txBody>
      </p:sp>
      <p:sp>
        <p:nvSpPr>
          <p:cNvPr id="4" name="Symbol zastępczy numeru slajdu 3"/>
          <p:cNvSpPr txBox="1"/>
          <p:nvPr/>
        </p:nvSpPr>
        <p:spPr>
          <a:xfrm>
            <a:off x="0" y="0"/>
            <a:ext cx="356" cy="356"/>
          </a:xfrm>
          <a:prstGeom prst="rect">
            <a:avLst/>
          </a:prstGeom>
          <a:noFill/>
          <a:ln>
            <a:noFill/>
          </a:ln>
        </p:spPr>
        <p:txBody>
          <a:bodyPr vert="horz" wrap="square" lIns="90004" tIns="44997" rIns="90004" bIns="44997"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4673767-59F8-42BB-8EDF-ECF79B0F07B5}"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10</a:t>
            </a:fld>
            <a:endParaRPr lang="pl-PL" sz="1800" b="0" i="0" u="none" strike="noStrike" kern="1200" cap="none" spc="0" baseline="0">
              <a:solidFill>
                <a:srgbClr val="000000"/>
              </a:solidFill>
              <a:uFillTx/>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a:xfrm>
            <a:off x="0" y="0"/>
            <a:ext cx="356" cy="356"/>
          </a:xfrm>
        </p:spPr>
        <p:txBody>
          <a:bodyPr lIns="90004" tIns="44997" rIns="90004" bIns="44997"/>
          <a:lstStyle/>
          <a:p>
            <a:r>
              <a:rPr lang="en-US" sz="1200" dirty="0" smtClean="0"/>
              <a:t>Natural gas, also called "blue fuel", is immediately aft</a:t>
            </a:r>
            <a:r>
              <a:rPr lang="pl-PL" sz="1200" dirty="0" smtClean="0"/>
              <a:t>e</a:t>
            </a:r>
            <a:r>
              <a:rPr lang="en-US" sz="1200" dirty="0" smtClean="0"/>
              <a:t>r coal</a:t>
            </a:r>
            <a:r>
              <a:rPr lang="pl-PL" sz="1200" baseline="0" dirty="0" smtClean="0"/>
              <a:t> </a:t>
            </a:r>
            <a:r>
              <a:rPr lang="en-US" sz="1200" dirty="0" smtClean="0"/>
              <a:t>the most frequently used energy fuel in our country</a:t>
            </a:r>
            <a:r>
              <a:rPr lang="pl-PL" sz="1200" dirty="0" smtClean="0"/>
              <a:t>.</a:t>
            </a:r>
            <a:endParaRPr lang="en-US" sz="1200" dirty="0" smtClean="0"/>
          </a:p>
          <a:p>
            <a:r>
              <a:rPr lang="en-US" sz="1200" dirty="0" smtClean="0"/>
              <a:t>It is used primarily for heating the flats (with the use of gas boilers) and for preparing warm meals (gas cookers).</a:t>
            </a:r>
          </a:p>
          <a:p>
            <a:pPr marL="0" lvl="0" indent="0" algn="l" hangingPunct="1"/>
            <a:r>
              <a:rPr lang="en-US" sz="1200" dirty="0" smtClean="0"/>
              <a:t>The emission of pollutants from gas combustion is much lower than in the case of coal.</a:t>
            </a:r>
            <a:endParaRPr lang="pl-PL" sz="1200" dirty="0">
              <a:latin typeface="Calibri"/>
            </a:endParaRPr>
          </a:p>
        </p:txBody>
      </p:sp>
      <p:sp>
        <p:nvSpPr>
          <p:cNvPr id="4" name="Symbol zastępczy numeru slajdu 3"/>
          <p:cNvSpPr txBox="1"/>
          <p:nvPr/>
        </p:nvSpPr>
        <p:spPr>
          <a:xfrm>
            <a:off x="0" y="0"/>
            <a:ext cx="356" cy="356"/>
          </a:xfrm>
          <a:prstGeom prst="rect">
            <a:avLst/>
          </a:prstGeom>
          <a:noFill/>
          <a:ln>
            <a:noFill/>
          </a:ln>
        </p:spPr>
        <p:txBody>
          <a:bodyPr vert="horz" wrap="square" lIns="90004" tIns="44997" rIns="90004" bIns="44997"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1131E1B-5E68-410B-A547-FEB78F6B10AB}"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11</a:t>
            </a:fld>
            <a:endParaRPr lang="pl-PL" sz="1800" b="0" i="0" u="none" strike="noStrike" kern="1200" cap="none" spc="0" baseline="0">
              <a:solidFill>
                <a:srgbClr val="000000"/>
              </a:solidFill>
              <a:uFillTx/>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a:xfrm>
            <a:off x="0" y="0"/>
            <a:ext cx="356" cy="356"/>
          </a:xfrm>
        </p:spPr>
        <p:txBody>
          <a:bodyPr lIns="90004" tIns="44997" rIns="90004" bIns="44997"/>
          <a:lstStyle/>
          <a:p>
            <a:pPr lvl="0"/>
            <a:r>
              <a:rPr lang="pl-PL" dirty="0" smtClean="0"/>
              <a:t>Energy</a:t>
            </a:r>
            <a:r>
              <a:rPr lang="pl-PL" baseline="0" dirty="0" smtClean="0"/>
              <a:t> </a:t>
            </a:r>
            <a:r>
              <a:rPr lang="pl-PL" baseline="0" dirty="0" err="1" smtClean="0"/>
              <a:t>use</a:t>
            </a:r>
            <a:r>
              <a:rPr lang="pl-PL" baseline="0" dirty="0" smtClean="0"/>
              <a:t> in </a:t>
            </a:r>
            <a:r>
              <a:rPr lang="pl-PL" baseline="0" dirty="0" err="1" smtClean="0"/>
              <a:t>chilldren’s</a:t>
            </a:r>
            <a:r>
              <a:rPr lang="pl-PL" baseline="0" dirty="0" smtClean="0"/>
              <a:t> </a:t>
            </a:r>
            <a:r>
              <a:rPr lang="pl-PL" baseline="0" dirty="0" err="1" smtClean="0"/>
              <a:t>room</a:t>
            </a:r>
            <a:r>
              <a:rPr lang="pl-PL" dirty="0" smtClean="0"/>
              <a:t>: </a:t>
            </a:r>
            <a:r>
              <a:rPr lang="pl-PL" dirty="0" err="1" smtClean="0"/>
              <a:t>lightning</a:t>
            </a:r>
            <a:r>
              <a:rPr lang="pl-PL" dirty="0" smtClean="0"/>
              <a:t>, </a:t>
            </a:r>
            <a:r>
              <a:rPr lang="pl-PL" dirty="0" err="1" smtClean="0"/>
              <a:t>battery</a:t>
            </a:r>
            <a:r>
              <a:rPr lang="pl-PL" baseline="0" dirty="0" smtClean="0"/>
              <a:t> toys</a:t>
            </a:r>
            <a:r>
              <a:rPr lang="pl-PL" dirty="0" smtClean="0"/>
              <a:t>, </a:t>
            </a:r>
            <a:r>
              <a:rPr lang="pl-PL" dirty="0"/>
              <a:t>radio, </a:t>
            </a:r>
            <a:r>
              <a:rPr lang="pl-PL" dirty="0" smtClean="0"/>
              <a:t>computer,</a:t>
            </a:r>
            <a:r>
              <a:rPr lang="pl-PL" baseline="0" dirty="0" smtClean="0"/>
              <a:t> heating</a:t>
            </a:r>
            <a:endParaRPr lang="pl-PL" dirty="0"/>
          </a:p>
        </p:txBody>
      </p:sp>
      <p:sp>
        <p:nvSpPr>
          <p:cNvPr id="4" name="Symbol zastępczy numeru slajdu 3"/>
          <p:cNvSpPr txBox="1"/>
          <p:nvPr/>
        </p:nvSpPr>
        <p:spPr>
          <a:xfrm>
            <a:off x="0" y="0"/>
            <a:ext cx="356" cy="356"/>
          </a:xfrm>
          <a:prstGeom prst="rect">
            <a:avLst/>
          </a:prstGeom>
          <a:noFill/>
          <a:ln>
            <a:noFill/>
          </a:ln>
        </p:spPr>
        <p:txBody>
          <a:bodyPr vert="horz" wrap="square" lIns="90004" tIns="44997" rIns="90004" bIns="44997"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4B5274A-6354-439E-92C2-756DCAEDBF34}"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12</a:t>
            </a:fld>
            <a:endParaRPr lang="pl-PL" sz="1800" b="0" i="0" u="none" strike="noStrike" kern="1200" cap="none" spc="0" baseline="0">
              <a:solidFill>
                <a:srgbClr val="000000"/>
              </a:solidFill>
              <a:uFillTx/>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a:xfrm>
            <a:off x="0" y="0"/>
            <a:ext cx="356" cy="356"/>
          </a:xfrm>
        </p:spPr>
        <p:txBody>
          <a:bodyPr lIns="90004" tIns="44997" rIns="90004" bIns="44997"/>
          <a:lstStyle/>
          <a:p>
            <a:pPr lvl="0"/>
            <a:r>
              <a:rPr lang="pl-PL" dirty="0" smtClean="0"/>
              <a:t>Energy</a:t>
            </a:r>
            <a:r>
              <a:rPr lang="pl-PL" baseline="0" dirty="0" smtClean="0"/>
              <a:t> </a:t>
            </a:r>
            <a:r>
              <a:rPr lang="pl-PL" baseline="0" dirty="0" err="1" smtClean="0"/>
              <a:t>use</a:t>
            </a:r>
            <a:r>
              <a:rPr lang="pl-PL" baseline="0" dirty="0" smtClean="0"/>
              <a:t> </a:t>
            </a:r>
            <a:r>
              <a:rPr lang="pl-PL" baseline="0" dirty="0" err="1" smtClean="0"/>
              <a:t>in</a:t>
            </a:r>
            <a:r>
              <a:rPr lang="pl-PL" baseline="0" dirty="0" smtClean="0"/>
              <a:t> </a:t>
            </a:r>
            <a:r>
              <a:rPr lang="pl-PL" baseline="0" dirty="0" err="1" smtClean="0"/>
              <a:t>living</a:t>
            </a:r>
            <a:r>
              <a:rPr lang="pl-PL" baseline="0" dirty="0" smtClean="0"/>
              <a:t> </a:t>
            </a:r>
            <a:r>
              <a:rPr lang="pl-PL" baseline="0" dirty="0" err="1" smtClean="0"/>
              <a:t>room</a:t>
            </a:r>
            <a:r>
              <a:rPr lang="pl-PL" dirty="0" smtClean="0"/>
              <a:t>: lighting, heating, </a:t>
            </a:r>
            <a:r>
              <a:rPr lang="pl-PL" dirty="0" err="1" smtClean="0"/>
              <a:t>television</a:t>
            </a:r>
            <a:r>
              <a:rPr lang="pl-PL" dirty="0" smtClean="0"/>
              <a:t>, radio,</a:t>
            </a:r>
            <a:r>
              <a:rPr lang="pl-PL" baseline="0" dirty="0" smtClean="0"/>
              <a:t> </a:t>
            </a:r>
            <a:r>
              <a:rPr lang="pl-PL" baseline="0" dirty="0" err="1" smtClean="0"/>
              <a:t>charger</a:t>
            </a:r>
            <a:endParaRPr lang="pl-PL" dirty="0"/>
          </a:p>
          <a:p>
            <a:pPr lvl="0"/>
            <a:endParaRPr lang="pl-PL" dirty="0"/>
          </a:p>
          <a:p>
            <a:pPr lvl="0"/>
            <a:endParaRPr lang="pl-PL" dirty="0"/>
          </a:p>
        </p:txBody>
      </p:sp>
      <p:sp>
        <p:nvSpPr>
          <p:cNvPr id="4" name="Symbol zastępczy numeru slajdu 3"/>
          <p:cNvSpPr txBox="1"/>
          <p:nvPr/>
        </p:nvSpPr>
        <p:spPr>
          <a:xfrm>
            <a:off x="0" y="0"/>
            <a:ext cx="356" cy="356"/>
          </a:xfrm>
          <a:prstGeom prst="rect">
            <a:avLst/>
          </a:prstGeom>
          <a:noFill/>
          <a:ln>
            <a:noFill/>
          </a:ln>
        </p:spPr>
        <p:txBody>
          <a:bodyPr vert="horz" wrap="square" lIns="90004" tIns="44997" rIns="90004" bIns="44997"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6B4047B-4F1A-4BC3-BE2E-E31649D4962E}"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13</a:t>
            </a:fld>
            <a:endParaRPr lang="pl-PL" sz="1800" b="0" i="0" u="none" strike="noStrike" kern="1200" cap="none" spc="0" baseline="0">
              <a:solidFill>
                <a:srgbClr val="000000"/>
              </a:solidFill>
              <a:uFillTx/>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a:xfrm>
            <a:off x="0" y="0"/>
            <a:ext cx="356" cy="356"/>
          </a:xfrm>
        </p:spPr>
        <p:txBody>
          <a:bodyPr lIns="90004" tIns="44997" rIns="90004" bIns="44997"/>
          <a:lstStyle/>
          <a:p>
            <a:pPr marL="0" lvl="0" indent="0" algn="l" hangingPunct="1"/>
            <a:r>
              <a:rPr lang="pl-PL" dirty="0" smtClean="0"/>
              <a:t>Energy</a:t>
            </a:r>
            <a:r>
              <a:rPr lang="pl-PL" baseline="0" dirty="0" smtClean="0"/>
              <a:t> </a:t>
            </a:r>
            <a:r>
              <a:rPr lang="pl-PL" baseline="0" dirty="0" err="1" smtClean="0"/>
              <a:t>use</a:t>
            </a:r>
            <a:r>
              <a:rPr lang="pl-PL" baseline="0" dirty="0" smtClean="0"/>
              <a:t> in </a:t>
            </a:r>
            <a:r>
              <a:rPr lang="pl-PL" baseline="0" dirty="0" err="1" smtClean="0"/>
              <a:t>bathroom</a:t>
            </a:r>
            <a:r>
              <a:rPr lang="pl-PL" dirty="0" smtClean="0"/>
              <a:t>: </a:t>
            </a:r>
            <a:r>
              <a:rPr lang="pl-PL" dirty="0" err="1" smtClean="0"/>
              <a:t>lightning</a:t>
            </a:r>
            <a:r>
              <a:rPr lang="pl-PL" dirty="0" smtClean="0"/>
              <a:t>, heating, </a:t>
            </a:r>
            <a:r>
              <a:rPr lang="pl-PL" dirty="0" err="1" smtClean="0"/>
              <a:t>toillet</a:t>
            </a:r>
            <a:r>
              <a:rPr lang="pl-PL" dirty="0" smtClean="0"/>
              <a:t>, </a:t>
            </a:r>
            <a:r>
              <a:rPr lang="pl-PL" dirty="0" err="1" smtClean="0"/>
              <a:t>washbasin</a:t>
            </a:r>
            <a:r>
              <a:rPr lang="pl-PL" dirty="0" smtClean="0"/>
              <a:t>, </a:t>
            </a:r>
            <a:r>
              <a:rPr lang="pl-PL" dirty="0" err="1" smtClean="0"/>
              <a:t>shower</a:t>
            </a:r>
            <a:r>
              <a:rPr lang="pl-PL" dirty="0" smtClean="0"/>
              <a:t>, </a:t>
            </a:r>
            <a:r>
              <a:rPr lang="pl-PL" dirty="0" err="1" smtClean="0"/>
              <a:t>washing</a:t>
            </a:r>
            <a:r>
              <a:rPr lang="pl-PL" baseline="0" dirty="0" smtClean="0"/>
              <a:t> </a:t>
            </a:r>
            <a:r>
              <a:rPr lang="pl-PL" baseline="0" dirty="0" err="1" smtClean="0"/>
              <a:t>machine</a:t>
            </a:r>
            <a:endParaRPr lang="pl-PL" dirty="0"/>
          </a:p>
          <a:p>
            <a:pPr marL="0" lvl="0" indent="0" algn="l" hangingPunct="1"/>
            <a:endParaRPr lang="pl-PL" i="1" dirty="0"/>
          </a:p>
          <a:p>
            <a:pPr marL="0" lvl="0" indent="0" algn="l" hangingPunct="1"/>
            <a:endParaRPr lang="pl-PL" dirty="0"/>
          </a:p>
        </p:txBody>
      </p:sp>
      <p:sp>
        <p:nvSpPr>
          <p:cNvPr id="4" name="Symbol zastępczy numeru slajdu 3"/>
          <p:cNvSpPr txBox="1"/>
          <p:nvPr/>
        </p:nvSpPr>
        <p:spPr>
          <a:xfrm>
            <a:off x="0" y="0"/>
            <a:ext cx="356" cy="356"/>
          </a:xfrm>
          <a:prstGeom prst="rect">
            <a:avLst/>
          </a:prstGeom>
          <a:noFill/>
          <a:ln>
            <a:noFill/>
          </a:ln>
        </p:spPr>
        <p:txBody>
          <a:bodyPr vert="horz" wrap="square" lIns="90004" tIns="44997" rIns="90004" bIns="44997"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B7E91E8-B207-4F6F-8996-C111C10EDB7E}"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14</a:t>
            </a:fld>
            <a:endParaRPr lang="pl-PL" sz="1800" b="0" i="0" u="none" strike="noStrike" kern="1200" cap="none" spc="0" baseline="0">
              <a:solidFill>
                <a:srgbClr val="000000"/>
              </a:solidFill>
              <a:uFillTx/>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a:xfrm>
            <a:off x="0" y="0"/>
            <a:ext cx="356" cy="356"/>
          </a:xfrm>
        </p:spPr>
        <p:txBody>
          <a:bodyPr lIns="90004" tIns="44997" rIns="90004" bIns="44997"/>
          <a:lstStyle/>
          <a:p>
            <a:pPr marL="0" lvl="0" indent="0" algn="l" hangingPunct="1"/>
            <a:r>
              <a:rPr lang="pl-PL" dirty="0" smtClean="0"/>
              <a:t>Energy</a:t>
            </a:r>
            <a:r>
              <a:rPr lang="pl-PL" baseline="0" dirty="0" smtClean="0"/>
              <a:t> </a:t>
            </a:r>
            <a:r>
              <a:rPr lang="pl-PL" baseline="0" dirty="0" err="1" smtClean="0"/>
              <a:t>use</a:t>
            </a:r>
            <a:r>
              <a:rPr lang="pl-PL" baseline="0" dirty="0" smtClean="0"/>
              <a:t> </a:t>
            </a:r>
            <a:r>
              <a:rPr lang="pl-PL" baseline="0" dirty="0" err="1" smtClean="0"/>
              <a:t>in</a:t>
            </a:r>
            <a:r>
              <a:rPr lang="pl-PL" baseline="0" dirty="0" smtClean="0"/>
              <a:t> </a:t>
            </a:r>
            <a:r>
              <a:rPr lang="pl-PL" baseline="0" dirty="0" err="1" smtClean="0"/>
              <a:t>school</a:t>
            </a:r>
            <a:r>
              <a:rPr lang="pl-PL" dirty="0" smtClean="0"/>
              <a:t>: lighting, heating, </a:t>
            </a:r>
            <a:r>
              <a:rPr lang="pl-PL" dirty="0" err="1" smtClean="0"/>
              <a:t>television</a:t>
            </a:r>
            <a:r>
              <a:rPr lang="pl-PL" dirty="0" smtClean="0"/>
              <a:t>, </a:t>
            </a:r>
            <a:r>
              <a:rPr lang="pl-PL" dirty="0"/>
              <a:t>radio, </a:t>
            </a:r>
            <a:r>
              <a:rPr lang="pl-PL" dirty="0" err="1" smtClean="0"/>
              <a:t>overhead</a:t>
            </a:r>
            <a:r>
              <a:rPr lang="pl-PL" baseline="0" dirty="0" smtClean="0"/>
              <a:t> </a:t>
            </a:r>
            <a:r>
              <a:rPr lang="pl-PL" baseline="0" dirty="0" err="1" smtClean="0"/>
              <a:t>projector</a:t>
            </a:r>
            <a:r>
              <a:rPr lang="pl-PL" dirty="0" smtClean="0"/>
              <a:t>, </a:t>
            </a:r>
            <a:r>
              <a:rPr lang="pl-PL" dirty="0" err="1" smtClean="0"/>
              <a:t>washbasin</a:t>
            </a:r>
            <a:r>
              <a:rPr lang="pl-PL" dirty="0" smtClean="0"/>
              <a:t>,</a:t>
            </a:r>
            <a:r>
              <a:rPr lang="pl-PL" baseline="0" dirty="0" smtClean="0"/>
              <a:t> DVD player</a:t>
            </a:r>
            <a:endParaRPr lang="pl-PL" dirty="0"/>
          </a:p>
          <a:p>
            <a:pPr marL="0" lvl="0" indent="0" algn="l" hangingPunct="1"/>
            <a:endParaRPr lang="pl-PL" dirty="0"/>
          </a:p>
        </p:txBody>
      </p:sp>
      <p:sp>
        <p:nvSpPr>
          <p:cNvPr id="4" name="Symbol zastępczy numeru slajdu 3"/>
          <p:cNvSpPr txBox="1"/>
          <p:nvPr/>
        </p:nvSpPr>
        <p:spPr>
          <a:xfrm>
            <a:off x="0" y="0"/>
            <a:ext cx="356" cy="356"/>
          </a:xfrm>
          <a:prstGeom prst="rect">
            <a:avLst/>
          </a:prstGeom>
          <a:noFill/>
          <a:ln>
            <a:noFill/>
          </a:ln>
        </p:spPr>
        <p:txBody>
          <a:bodyPr vert="horz" wrap="square" lIns="90004" tIns="44997" rIns="90004" bIns="44997"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A1B1E5B-5CD6-494D-B8A7-F275E8949A37}"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15</a:t>
            </a:fld>
            <a:endParaRPr lang="pl-PL" sz="1800" b="0" i="0" u="none" strike="noStrike" kern="1200" cap="none" spc="0" baseline="0">
              <a:solidFill>
                <a:srgbClr val="000000"/>
              </a:solidFill>
              <a:uFillTx/>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a:xfrm>
            <a:off x="0" y="0"/>
            <a:ext cx="356" cy="356"/>
          </a:xfrm>
        </p:spPr>
        <p:txBody>
          <a:bodyPr lIns="90004" tIns="44997" rIns="90004" bIns="44997"/>
          <a:lstStyle/>
          <a:p>
            <a:pPr lvl="0"/>
            <a:r>
              <a:rPr lang="pl-PL"/>
              <a:t>Test wiedzy o oszczędzaniu energii i wody – następne slajdy pokazują dwa możliwe postępowania przy korzystaniu z energii elektrycznej i cieplnej. Zadaniem uczniów/przedszkolaków jest wskazanie, która postepowanie jest zgodne z zasadami oszczędzania energii elektrycznej lub wody.</a:t>
            </a:r>
          </a:p>
          <a:p>
            <a:pPr lvl="0"/>
            <a:endParaRPr lang="pl-PL"/>
          </a:p>
          <a:p>
            <a:pPr lvl="0"/>
            <a:r>
              <a:rPr lang="pl-PL" i="1"/>
              <a:t>UWAGA!</a:t>
            </a:r>
          </a:p>
          <a:p>
            <a:pPr lvl="0"/>
            <a:r>
              <a:rPr lang="pl-PL" i="1"/>
              <a:t>Slajdy przygotowane w trybie „animacji niestandardowej”. Po kliknięciu myszą zaznaczana jest poprawna odpowiedź.</a:t>
            </a:r>
          </a:p>
          <a:p>
            <a:pPr lvl="0"/>
            <a:endParaRPr lang="pl-PL"/>
          </a:p>
        </p:txBody>
      </p:sp>
      <p:sp>
        <p:nvSpPr>
          <p:cNvPr id="4" name="Symbol zastępczy numeru slajdu 3"/>
          <p:cNvSpPr txBox="1"/>
          <p:nvPr/>
        </p:nvSpPr>
        <p:spPr>
          <a:xfrm>
            <a:off x="0" y="0"/>
            <a:ext cx="356" cy="356"/>
          </a:xfrm>
          <a:prstGeom prst="rect">
            <a:avLst/>
          </a:prstGeom>
          <a:noFill/>
          <a:ln>
            <a:noFill/>
          </a:ln>
        </p:spPr>
        <p:txBody>
          <a:bodyPr vert="horz" wrap="square" lIns="90004" tIns="44997" rIns="90004" bIns="44997"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6EC65E9-70F1-4EA8-A6CA-D1F445BBE215}"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16</a:t>
            </a:fld>
            <a:endParaRPr lang="pl-PL" sz="1800" b="0" i="0" u="none" strike="noStrike" kern="1200" cap="none" spc="0" baseline="0">
              <a:solidFill>
                <a:srgbClr val="000000"/>
              </a:solidFill>
              <a:uFillTx/>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a:xfrm>
            <a:off x="0" y="0"/>
            <a:ext cx="356" cy="356"/>
          </a:xfrm>
        </p:spPr>
        <p:txBody>
          <a:bodyPr lIns="90004" tIns="44997" rIns="90004" bIns="44997"/>
          <a:lstStyle/>
          <a:p>
            <a:pPr lvl="0"/>
            <a:r>
              <a:rPr lang="pl-PL" dirty="0" smtClean="0"/>
              <a:t>QUIZ ON SAVING ENERGY</a:t>
            </a:r>
            <a:endParaRPr lang="pl-PL" dirty="0"/>
          </a:p>
          <a:p>
            <a:pPr lvl="0"/>
            <a:r>
              <a:rPr lang="pl-PL" dirty="0" err="1" smtClean="0"/>
              <a:t>When</a:t>
            </a:r>
            <a:r>
              <a:rPr lang="pl-PL" dirty="0" smtClean="0"/>
              <a:t> </a:t>
            </a:r>
            <a:r>
              <a:rPr lang="pl-PL" dirty="0" err="1" smtClean="0"/>
              <a:t>you</a:t>
            </a:r>
            <a:r>
              <a:rPr lang="pl-PL" dirty="0" smtClean="0"/>
              <a:t> </a:t>
            </a:r>
            <a:r>
              <a:rPr lang="pl-PL" dirty="0" err="1" smtClean="0"/>
              <a:t>heat</a:t>
            </a:r>
            <a:r>
              <a:rPr lang="pl-PL" dirty="0" smtClean="0"/>
              <a:t> </a:t>
            </a:r>
            <a:r>
              <a:rPr lang="pl-PL" dirty="0" err="1" smtClean="0"/>
              <a:t>water</a:t>
            </a:r>
            <a:r>
              <a:rPr lang="pl-PL" dirty="0" smtClean="0"/>
              <a:t> in </a:t>
            </a:r>
            <a:r>
              <a:rPr lang="pl-PL" dirty="0" err="1" smtClean="0"/>
              <a:t>an</a:t>
            </a:r>
            <a:r>
              <a:rPr lang="pl-PL" dirty="0" smtClean="0"/>
              <a:t> </a:t>
            </a:r>
            <a:r>
              <a:rPr lang="pl-PL" dirty="0" err="1" smtClean="0"/>
              <a:t>electric</a:t>
            </a:r>
            <a:r>
              <a:rPr lang="pl-PL" dirty="0" smtClean="0"/>
              <a:t> </a:t>
            </a:r>
            <a:r>
              <a:rPr lang="pl-PL" dirty="0" err="1" smtClean="0"/>
              <a:t>kettle</a:t>
            </a:r>
            <a:r>
              <a:rPr lang="pl-PL" dirty="0" smtClean="0"/>
              <a:t> to </a:t>
            </a:r>
            <a:r>
              <a:rPr lang="pl-PL" dirty="0" err="1" smtClean="0"/>
              <a:t>make</a:t>
            </a:r>
            <a:r>
              <a:rPr lang="pl-PL" dirty="0" smtClean="0"/>
              <a:t> a </a:t>
            </a:r>
            <a:r>
              <a:rPr lang="pl-PL" dirty="0" err="1" smtClean="0"/>
              <a:t>cup</a:t>
            </a:r>
            <a:r>
              <a:rPr lang="pl-PL" dirty="0" smtClean="0"/>
              <a:t> of </a:t>
            </a:r>
            <a:r>
              <a:rPr lang="pl-PL" dirty="0" err="1" smtClean="0"/>
              <a:t>tea</a:t>
            </a:r>
            <a:r>
              <a:rPr lang="pl-PL" dirty="0" smtClean="0"/>
              <a:t> </a:t>
            </a:r>
            <a:r>
              <a:rPr lang="pl-PL" dirty="0" err="1" smtClean="0"/>
              <a:t>or</a:t>
            </a:r>
            <a:r>
              <a:rPr lang="pl-PL" dirty="0" smtClean="0"/>
              <a:t> </a:t>
            </a:r>
            <a:r>
              <a:rPr lang="pl-PL" dirty="0" err="1" smtClean="0"/>
              <a:t>coffee</a:t>
            </a:r>
            <a:r>
              <a:rPr lang="pl-PL" dirty="0" smtClean="0"/>
              <a:t> </a:t>
            </a:r>
            <a:r>
              <a:rPr lang="pl-PL" dirty="0" err="1" smtClean="0"/>
              <a:t>don’t</a:t>
            </a:r>
            <a:r>
              <a:rPr lang="pl-PL" dirty="0" smtClean="0"/>
              <a:t> </a:t>
            </a:r>
            <a:r>
              <a:rPr lang="pl-PL" dirty="0" err="1" smtClean="0"/>
              <a:t>make</a:t>
            </a:r>
            <a:r>
              <a:rPr lang="pl-PL" baseline="0" dirty="0" smtClean="0"/>
              <a:t> </a:t>
            </a:r>
            <a:r>
              <a:rPr lang="pl-PL" baseline="0" dirty="0" err="1" smtClean="0"/>
              <a:t>it</a:t>
            </a:r>
            <a:r>
              <a:rPr lang="pl-PL" baseline="0" dirty="0" smtClean="0"/>
              <a:t> </a:t>
            </a:r>
            <a:r>
              <a:rPr lang="pl-PL" baseline="0" dirty="0" err="1" smtClean="0"/>
              <a:t>full</a:t>
            </a:r>
            <a:r>
              <a:rPr lang="pl-PL" baseline="0" dirty="0" smtClean="0"/>
              <a:t>. In order to </a:t>
            </a:r>
            <a:r>
              <a:rPr lang="pl-PL" baseline="0" dirty="0" err="1" smtClean="0"/>
              <a:t>save</a:t>
            </a:r>
            <a:r>
              <a:rPr lang="pl-PL" baseline="0" dirty="0" smtClean="0"/>
              <a:t> </a:t>
            </a:r>
            <a:r>
              <a:rPr lang="pl-PL" baseline="0" dirty="0" err="1" smtClean="0"/>
              <a:t>energy</a:t>
            </a:r>
            <a:r>
              <a:rPr lang="pl-PL" baseline="0" dirty="0" smtClean="0"/>
              <a:t> </a:t>
            </a:r>
            <a:r>
              <a:rPr lang="pl-PL" baseline="0" dirty="0" err="1" smtClean="0"/>
              <a:t>you</a:t>
            </a:r>
            <a:r>
              <a:rPr lang="pl-PL" baseline="0" dirty="0" smtClean="0"/>
              <a:t> </a:t>
            </a:r>
            <a:r>
              <a:rPr lang="pl-PL" baseline="0" dirty="0" err="1" smtClean="0"/>
              <a:t>should</a:t>
            </a:r>
            <a:r>
              <a:rPr lang="pl-PL" baseline="0" dirty="0" smtClean="0"/>
              <a:t> </a:t>
            </a:r>
            <a:r>
              <a:rPr lang="pl-PL" baseline="0" dirty="0" err="1" smtClean="0"/>
              <a:t>fill</a:t>
            </a:r>
            <a:r>
              <a:rPr lang="pl-PL" baseline="0" dirty="0" smtClean="0"/>
              <a:t> </a:t>
            </a:r>
            <a:r>
              <a:rPr lang="pl-PL" baseline="0" dirty="0" err="1" smtClean="0"/>
              <a:t>it</a:t>
            </a:r>
            <a:r>
              <a:rPr lang="pl-PL" baseline="0" dirty="0" smtClean="0"/>
              <a:t> with </a:t>
            </a:r>
            <a:r>
              <a:rPr lang="pl-PL" baseline="0" dirty="0" err="1" smtClean="0"/>
              <a:t>that</a:t>
            </a:r>
            <a:r>
              <a:rPr lang="pl-PL" baseline="0" dirty="0" smtClean="0"/>
              <a:t> </a:t>
            </a:r>
            <a:r>
              <a:rPr lang="pl-PL" baseline="0" dirty="0" err="1" smtClean="0"/>
              <a:t>amount</a:t>
            </a:r>
            <a:r>
              <a:rPr lang="pl-PL" baseline="0" dirty="0" smtClean="0"/>
              <a:t> of </a:t>
            </a:r>
            <a:r>
              <a:rPr lang="pl-PL" baseline="0" dirty="0" err="1" smtClean="0"/>
              <a:t>water</a:t>
            </a:r>
            <a:r>
              <a:rPr lang="pl-PL" baseline="0" dirty="0" smtClean="0"/>
              <a:t> </a:t>
            </a:r>
            <a:r>
              <a:rPr lang="pl-PL" baseline="0" dirty="0" err="1" smtClean="0"/>
              <a:t>you</a:t>
            </a:r>
            <a:r>
              <a:rPr lang="pl-PL" baseline="0" dirty="0" smtClean="0"/>
              <a:t> </a:t>
            </a:r>
            <a:r>
              <a:rPr lang="pl-PL" baseline="0" dirty="0" err="1" smtClean="0"/>
              <a:t>really</a:t>
            </a:r>
            <a:r>
              <a:rPr lang="pl-PL" baseline="0" dirty="0" smtClean="0"/>
              <a:t> </a:t>
            </a:r>
            <a:r>
              <a:rPr lang="pl-PL" baseline="0" dirty="0" err="1" smtClean="0"/>
              <a:t>need</a:t>
            </a:r>
            <a:r>
              <a:rPr lang="pl-PL" baseline="0" dirty="0" smtClean="0"/>
              <a:t>.</a:t>
            </a:r>
            <a:endParaRPr lang="pl-PL" dirty="0"/>
          </a:p>
        </p:txBody>
      </p:sp>
      <p:sp>
        <p:nvSpPr>
          <p:cNvPr id="4" name="Symbol zastępczy numeru slajdu 3"/>
          <p:cNvSpPr txBox="1"/>
          <p:nvPr/>
        </p:nvSpPr>
        <p:spPr>
          <a:xfrm>
            <a:off x="0" y="0"/>
            <a:ext cx="356" cy="356"/>
          </a:xfrm>
          <a:prstGeom prst="rect">
            <a:avLst/>
          </a:prstGeom>
          <a:noFill/>
          <a:ln>
            <a:noFill/>
          </a:ln>
        </p:spPr>
        <p:txBody>
          <a:bodyPr vert="horz" wrap="square" lIns="90004" tIns="44997" rIns="90004" bIns="44997"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6270D65-6B5F-4C8D-A8B7-C899F6808AC5}"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17</a:t>
            </a:fld>
            <a:endParaRPr lang="pl-PL" sz="1800" b="0" i="0" u="none" strike="noStrike" kern="1200" cap="none" spc="0" baseline="0">
              <a:solidFill>
                <a:srgbClr val="000000"/>
              </a:solidFill>
              <a:uFillTx/>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a:xfrm>
            <a:off x="0" y="0"/>
            <a:ext cx="356" cy="356"/>
          </a:xfrm>
        </p:spPr>
        <p:txBody>
          <a:bodyPr lIns="90004" tIns="44997" rIns="90004" bIns="44997"/>
          <a:lstStyle/>
          <a:p>
            <a:pPr lvl="0"/>
            <a:r>
              <a:rPr lang="pl-PL" dirty="0" smtClean="0"/>
              <a:t>To </a:t>
            </a:r>
            <a:r>
              <a:rPr lang="pl-PL" dirty="0" err="1" smtClean="0"/>
              <a:t>reduce</a:t>
            </a:r>
            <a:r>
              <a:rPr lang="pl-PL" dirty="0" smtClean="0"/>
              <a:t> </a:t>
            </a:r>
            <a:r>
              <a:rPr lang="pl-PL" dirty="0" err="1" smtClean="0"/>
              <a:t>electric</a:t>
            </a:r>
            <a:r>
              <a:rPr lang="pl-PL" dirty="0" smtClean="0"/>
              <a:t> </a:t>
            </a:r>
            <a:r>
              <a:rPr lang="pl-PL" dirty="0" err="1" smtClean="0"/>
              <a:t>energy</a:t>
            </a:r>
            <a:r>
              <a:rPr lang="pl-PL" dirty="0" smtClean="0"/>
              <a:t> </a:t>
            </a:r>
            <a:r>
              <a:rPr lang="pl-PL" dirty="0" err="1" smtClean="0"/>
              <a:t>consumption</a:t>
            </a:r>
            <a:r>
              <a:rPr lang="pl-PL" dirty="0" smtClean="0"/>
              <a:t> we </a:t>
            </a:r>
            <a:r>
              <a:rPr lang="pl-PL" dirty="0" err="1" smtClean="0"/>
              <a:t>should</a:t>
            </a:r>
            <a:r>
              <a:rPr lang="pl-PL" dirty="0" smtClean="0"/>
              <a:t> </a:t>
            </a:r>
            <a:r>
              <a:rPr lang="pl-PL" dirty="0" err="1" smtClean="0"/>
              <a:t>replace</a:t>
            </a:r>
            <a:r>
              <a:rPr lang="pl-PL" dirty="0" smtClean="0"/>
              <a:t> </a:t>
            </a:r>
            <a:r>
              <a:rPr lang="pl-PL" dirty="0" err="1" smtClean="0"/>
              <a:t>normal</a:t>
            </a:r>
            <a:r>
              <a:rPr lang="pl-PL" dirty="0" smtClean="0"/>
              <a:t> </a:t>
            </a:r>
            <a:r>
              <a:rPr lang="pl-PL" dirty="0" err="1" smtClean="0"/>
              <a:t>light-bulbs</a:t>
            </a:r>
            <a:r>
              <a:rPr lang="pl-PL" dirty="0" smtClean="0"/>
              <a:t> with </a:t>
            </a:r>
            <a:r>
              <a:rPr lang="pl-PL" dirty="0" err="1" smtClean="0"/>
              <a:t>energy-efficient</a:t>
            </a:r>
            <a:r>
              <a:rPr lang="pl-PL" dirty="0" smtClean="0"/>
              <a:t> </a:t>
            </a:r>
            <a:r>
              <a:rPr lang="pl-PL" dirty="0" err="1" smtClean="0"/>
              <a:t>light-bulbs</a:t>
            </a:r>
            <a:r>
              <a:rPr lang="pl-PL" dirty="0" smtClean="0"/>
              <a:t>.</a:t>
            </a:r>
            <a:endParaRPr lang="pl-PL" dirty="0"/>
          </a:p>
        </p:txBody>
      </p:sp>
      <p:sp>
        <p:nvSpPr>
          <p:cNvPr id="4" name="Symbol zastępczy numeru slajdu 3"/>
          <p:cNvSpPr txBox="1"/>
          <p:nvPr/>
        </p:nvSpPr>
        <p:spPr>
          <a:xfrm>
            <a:off x="0" y="0"/>
            <a:ext cx="356" cy="356"/>
          </a:xfrm>
          <a:prstGeom prst="rect">
            <a:avLst/>
          </a:prstGeom>
          <a:noFill/>
          <a:ln>
            <a:noFill/>
          </a:ln>
        </p:spPr>
        <p:txBody>
          <a:bodyPr vert="horz" wrap="square" lIns="90004" tIns="44997" rIns="90004" bIns="44997"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5DDBDA3-6BCB-4949-8F60-473C0EA1A7AD}"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18</a:t>
            </a:fld>
            <a:endParaRPr lang="pl-PL" sz="1800" b="0" i="0" u="none" strike="noStrike" kern="1200" cap="none" spc="0" baseline="0">
              <a:solidFill>
                <a:srgbClr val="000000"/>
              </a:solidFill>
              <a:uFillTx/>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a:xfrm>
            <a:off x="0" y="0"/>
            <a:ext cx="356" cy="356"/>
          </a:xfrm>
        </p:spPr>
        <p:txBody>
          <a:bodyPr lIns="90004" tIns="44997" rIns="90004" bIns="44997"/>
          <a:lstStyle/>
          <a:p>
            <a:pPr lvl="0"/>
            <a:r>
              <a:rPr lang="pl-PL" dirty="0" err="1" smtClean="0"/>
              <a:t>When</a:t>
            </a:r>
            <a:r>
              <a:rPr lang="pl-PL" dirty="0" smtClean="0"/>
              <a:t> </a:t>
            </a:r>
            <a:r>
              <a:rPr lang="pl-PL" dirty="0" err="1" smtClean="0"/>
              <a:t>you</a:t>
            </a:r>
            <a:r>
              <a:rPr lang="pl-PL" dirty="0" smtClean="0"/>
              <a:t> </a:t>
            </a:r>
            <a:r>
              <a:rPr lang="pl-PL" dirty="0" err="1" smtClean="0"/>
              <a:t>use</a:t>
            </a:r>
            <a:r>
              <a:rPr lang="pl-PL" dirty="0" smtClean="0"/>
              <a:t> </a:t>
            </a:r>
            <a:r>
              <a:rPr lang="pl-PL" dirty="0" err="1" smtClean="0"/>
              <a:t>toilets</a:t>
            </a:r>
            <a:r>
              <a:rPr lang="pl-PL" dirty="0" smtClean="0"/>
              <a:t> </a:t>
            </a:r>
            <a:r>
              <a:rPr lang="pl-PL" dirty="0" err="1" smtClean="0"/>
              <a:t>try</a:t>
            </a:r>
            <a:r>
              <a:rPr lang="pl-PL" dirty="0" smtClean="0"/>
              <a:t> to </a:t>
            </a:r>
            <a:r>
              <a:rPr lang="pl-PL" dirty="0" err="1" smtClean="0"/>
              <a:t>choose</a:t>
            </a:r>
            <a:r>
              <a:rPr lang="pl-PL" dirty="0" smtClean="0"/>
              <a:t> less </a:t>
            </a:r>
            <a:r>
              <a:rPr lang="pl-PL" dirty="0" err="1" smtClean="0"/>
              <a:t>water</a:t>
            </a:r>
            <a:r>
              <a:rPr lang="pl-PL" dirty="0" smtClean="0"/>
              <a:t> </a:t>
            </a:r>
            <a:r>
              <a:rPr lang="pl-PL" dirty="0" err="1" smtClean="0"/>
              <a:t>option</a:t>
            </a:r>
            <a:r>
              <a:rPr lang="pl-PL" dirty="0" smtClean="0"/>
              <a:t>.</a:t>
            </a:r>
            <a:endParaRPr lang="pl-PL" dirty="0"/>
          </a:p>
        </p:txBody>
      </p:sp>
      <p:sp>
        <p:nvSpPr>
          <p:cNvPr id="4" name="Symbol zastępczy numeru slajdu 3"/>
          <p:cNvSpPr txBox="1"/>
          <p:nvPr/>
        </p:nvSpPr>
        <p:spPr>
          <a:xfrm>
            <a:off x="0" y="0"/>
            <a:ext cx="356" cy="356"/>
          </a:xfrm>
          <a:prstGeom prst="rect">
            <a:avLst/>
          </a:prstGeom>
          <a:noFill/>
          <a:ln>
            <a:noFill/>
          </a:ln>
        </p:spPr>
        <p:txBody>
          <a:bodyPr vert="horz" wrap="square" lIns="90004" tIns="44997" rIns="90004" bIns="44997"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37943A-927D-4D01-AF21-5745B1102D59}"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a:t>
            </a:fld>
            <a:endParaRPr lang="pl-PL" sz="18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a:xfrm>
            <a:off x="0" y="0"/>
            <a:ext cx="356" cy="356"/>
          </a:xfrm>
        </p:spPr>
        <p:txBody>
          <a:bodyPr lIns="90004" tIns="44997" rIns="90004" bIns="44997"/>
          <a:lstStyle/>
          <a:p>
            <a:pPr marL="0" lvl="0" indent="0" algn="l" hangingPunct="1"/>
            <a:r>
              <a:rPr lang="pl-PL" sz="1200" b="1" dirty="0" err="1" smtClean="0"/>
              <a:t>What</a:t>
            </a:r>
            <a:r>
              <a:rPr lang="pl-PL" sz="1200" b="1" dirty="0" smtClean="0"/>
              <a:t> </a:t>
            </a:r>
            <a:r>
              <a:rPr lang="pl-PL" sz="1200" b="1" dirty="0" err="1" smtClean="0"/>
              <a:t>are</a:t>
            </a:r>
            <a:r>
              <a:rPr lang="pl-PL" sz="1200" b="1" dirty="0" smtClean="0"/>
              <a:t> the </a:t>
            </a:r>
            <a:r>
              <a:rPr lang="pl-PL" sz="1200" b="1" dirty="0" err="1" smtClean="0"/>
              <a:t>types</a:t>
            </a:r>
            <a:r>
              <a:rPr lang="pl-PL" sz="1200" b="1" dirty="0" smtClean="0"/>
              <a:t> of Energy?</a:t>
            </a:r>
            <a:endParaRPr lang="pl-PL" sz="1200" b="1" dirty="0"/>
          </a:p>
          <a:p>
            <a:pPr marL="0" lvl="0" indent="0" algn="l" hangingPunct="1"/>
            <a:r>
              <a:rPr lang="pl-PL" sz="1200" dirty="0" err="1" smtClean="0">
                <a:latin typeface="Calibri"/>
              </a:rPr>
              <a:t>Nowadays</a:t>
            </a:r>
            <a:r>
              <a:rPr lang="pl-PL" sz="1200" dirty="0" smtClean="0">
                <a:latin typeface="Calibri"/>
              </a:rPr>
              <a:t> Energy </a:t>
            </a:r>
            <a:r>
              <a:rPr lang="pl-PL" sz="1200" dirty="0" err="1" smtClean="0">
                <a:latin typeface="Calibri"/>
              </a:rPr>
              <a:t>occurs</a:t>
            </a:r>
            <a:r>
              <a:rPr lang="pl-PL" sz="1200" dirty="0" smtClean="0">
                <a:latin typeface="Calibri"/>
              </a:rPr>
              <a:t> </a:t>
            </a:r>
            <a:r>
              <a:rPr lang="pl-PL" sz="1200" dirty="0" err="1" smtClean="0">
                <a:latin typeface="Calibri"/>
              </a:rPr>
              <a:t>under</a:t>
            </a:r>
            <a:r>
              <a:rPr lang="pl-PL" sz="1200" dirty="0" smtClean="0">
                <a:latin typeface="Calibri"/>
              </a:rPr>
              <a:t> </a:t>
            </a:r>
            <a:r>
              <a:rPr lang="pl-PL" sz="1200" dirty="0" err="1" smtClean="0">
                <a:latin typeface="Calibri"/>
              </a:rPr>
              <a:t>many</a:t>
            </a:r>
            <a:r>
              <a:rPr lang="pl-PL" sz="1200" dirty="0" smtClean="0">
                <a:latin typeface="Calibri"/>
              </a:rPr>
              <a:t> </a:t>
            </a:r>
            <a:r>
              <a:rPr lang="pl-PL" sz="1200" dirty="0" err="1" smtClean="0">
                <a:latin typeface="Calibri"/>
              </a:rPr>
              <a:t>figures</a:t>
            </a:r>
            <a:r>
              <a:rPr lang="pl-PL" sz="1200" dirty="0" smtClean="0">
                <a:latin typeface="Calibri"/>
              </a:rPr>
              <a:t>. The Energy</a:t>
            </a:r>
            <a:r>
              <a:rPr lang="pl-PL" sz="1200" baseline="0" dirty="0" smtClean="0">
                <a:latin typeface="Calibri"/>
              </a:rPr>
              <a:t> </a:t>
            </a:r>
            <a:r>
              <a:rPr lang="pl-PL" sz="1200" baseline="0" dirty="0" err="1" smtClean="0">
                <a:latin typeface="Calibri"/>
              </a:rPr>
              <a:t>that</a:t>
            </a:r>
            <a:r>
              <a:rPr lang="pl-PL" sz="1200" baseline="0" dirty="0" smtClean="0">
                <a:latin typeface="Calibri"/>
              </a:rPr>
              <a:t> </a:t>
            </a:r>
            <a:r>
              <a:rPr lang="pl-PL" sz="1200" baseline="0" dirty="0" err="1" smtClean="0">
                <a:latin typeface="Calibri"/>
              </a:rPr>
              <a:t>is</a:t>
            </a:r>
            <a:r>
              <a:rPr lang="pl-PL" sz="1200" baseline="0" dirty="0" smtClean="0">
                <a:latin typeface="Calibri"/>
              </a:rPr>
              <a:t> </a:t>
            </a:r>
            <a:r>
              <a:rPr lang="pl-PL" sz="1200" baseline="0" dirty="0" err="1" smtClean="0">
                <a:latin typeface="Calibri"/>
              </a:rPr>
              <a:t>used</a:t>
            </a:r>
            <a:r>
              <a:rPr lang="pl-PL" sz="1200" baseline="0" dirty="0" smtClean="0">
                <a:latin typeface="Calibri"/>
              </a:rPr>
              <a:t> for devices and </a:t>
            </a:r>
            <a:r>
              <a:rPr lang="pl-PL" sz="1200" baseline="0" dirty="0" err="1" smtClean="0">
                <a:latin typeface="Calibri"/>
              </a:rPr>
              <a:t>lightning</a:t>
            </a:r>
            <a:r>
              <a:rPr lang="pl-PL" sz="1200" baseline="0" dirty="0" smtClean="0">
                <a:latin typeface="Calibri"/>
              </a:rPr>
              <a:t> in </a:t>
            </a:r>
            <a:r>
              <a:rPr lang="pl-PL" sz="1200" baseline="0" dirty="0" err="1" smtClean="0">
                <a:latin typeface="Calibri"/>
              </a:rPr>
              <a:t>our</a:t>
            </a:r>
            <a:r>
              <a:rPr lang="pl-PL" sz="1200" baseline="0" dirty="0" smtClean="0">
                <a:latin typeface="Calibri"/>
              </a:rPr>
              <a:t> </a:t>
            </a:r>
            <a:r>
              <a:rPr lang="pl-PL" sz="1200" baseline="0" dirty="0" err="1" smtClean="0">
                <a:latin typeface="Calibri"/>
              </a:rPr>
              <a:t>houses</a:t>
            </a:r>
            <a:r>
              <a:rPr lang="pl-PL" sz="1200" baseline="0" dirty="0" smtClean="0">
                <a:latin typeface="Calibri"/>
              </a:rPr>
              <a:t>, </a:t>
            </a:r>
            <a:r>
              <a:rPr lang="pl-PL" sz="1200" baseline="0" dirty="0" err="1" smtClean="0">
                <a:latin typeface="Calibri"/>
              </a:rPr>
              <a:t>schools</a:t>
            </a:r>
            <a:r>
              <a:rPr lang="pl-PL" sz="1200" baseline="0" dirty="0" smtClean="0">
                <a:latin typeface="Calibri"/>
              </a:rPr>
              <a:t> and </a:t>
            </a:r>
            <a:r>
              <a:rPr lang="pl-PL" sz="1200" baseline="0" dirty="0" err="1" smtClean="0">
                <a:latin typeface="Calibri"/>
              </a:rPr>
              <a:t>offices</a:t>
            </a:r>
            <a:r>
              <a:rPr lang="pl-PL" sz="1200" baseline="0" dirty="0" smtClean="0">
                <a:latin typeface="Calibri"/>
              </a:rPr>
              <a:t> </a:t>
            </a:r>
            <a:r>
              <a:rPr lang="pl-PL" sz="1200" baseline="0" dirty="0" err="1" smtClean="0">
                <a:latin typeface="Calibri"/>
              </a:rPr>
              <a:t>is</a:t>
            </a:r>
            <a:r>
              <a:rPr lang="pl-PL" sz="1200" baseline="0" dirty="0" smtClean="0">
                <a:latin typeface="Calibri"/>
              </a:rPr>
              <a:t> </a:t>
            </a:r>
            <a:r>
              <a:rPr lang="pl-PL" sz="1200" baseline="0" dirty="0" err="1" smtClean="0">
                <a:latin typeface="Calibri"/>
              </a:rPr>
              <a:t>called</a:t>
            </a:r>
            <a:r>
              <a:rPr lang="pl-PL" sz="1200" baseline="0" dirty="0" smtClean="0">
                <a:latin typeface="Calibri"/>
              </a:rPr>
              <a:t> </a:t>
            </a:r>
            <a:r>
              <a:rPr lang="pl-PL" sz="1200" b="1" baseline="0" dirty="0" err="1" smtClean="0">
                <a:latin typeface="Calibri"/>
              </a:rPr>
              <a:t>electricity</a:t>
            </a:r>
            <a:r>
              <a:rPr lang="pl-PL" sz="1200" dirty="0" smtClean="0">
                <a:latin typeface="Calibri"/>
              </a:rPr>
              <a:t> ,</a:t>
            </a:r>
            <a:r>
              <a:rPr lang="pl-PL" sz="1200" baseline="0" dirty="0" smtClean="0">
                <a:latin typeface="Calibri"/>
              </a:rPr>
              <a:t> </a:t>
            </a:r>
            <a:r>
              <a:rPr lang="pl-PL" sz="1200" baseline="0" dirty="0" err="1" smtClean="0">
                <a:latin typeface="Calibri"/>
              </a:rPr>
              <a:t>so</a:t>
            </a:r>
            <a:r>
              <a:rPr lang="pl-PL" sz="1200" baseline="0" dirty="0" smtClean="0">
                <a:latin typeface="Calibri"/>
              </a:rPr>
              <a:t> </a:t>
            </a:r>
            <a:r>
              <a:rPr lang="pl-PL" sz="1200" baseline="0" dirty="0" err="1" smtClean="0">
                <a:latin typeface="Calibri"/>
              </a:rPr>
              <a:t>called</a:t>
            </a:r>
            <a:r>
              <a:rPr lang="pl-PL" sz="1200" baseline="0" dirty="0" smtClean="0">
                <a:latin typeface="Calibri"/>
              </a:rPr>
              <a:t> </a:t>
            </a:r>
            <a:r>
              <a:rPr lang="pl-PL" sz="1200" baseline="0" dirty="0" err="1" smtClean="0">
                <a:latin typeface="Calibri"/>
              </a:rPr>
              <a:t>electrical</a:t>
            </a:r>
            <a:r>
              <a:rPr lang="pl-PL" sz="1200" baseline="0" dirty="0" smtClean="0">
                <a:latin typeface="Calibri"/>
              </a:rPr>
              <a:t> </a:t>
            </a:r>
            <a:r>
              <a:rPr lang="pl-PL" sz="1200" baseline="0" dirty="0" err="1" smtClean="0">
                <a:latin typeface="Calibri"/>
              </a:rPr>
              <a:t>current</a:t>
            </a:r>
            <a:r>
              <a:rPr lang="pl-PL" sz="1200" baseline="0" dirty="0" smtClean="0">
                <a:latin typeface="Calibri"/>
              </a:rPr>
              <a:t>. The Energy </a:t>
            </a:r>
            <a:r>
              <a:rPr lang="pl-PL" sz="1200" baseline="0" dirty="0" err="1" smtClean="0">
                <a:latin typeface="Calibri"/>
              </a:rPr>
              <a:t>which</a:t>
            </a:r>
            <a:r>
              <a:rPr lang="pl-PL" sz="1200" baseline="0" dirty="0" smtClean="0">
                <a:latin typeface="Calibri"/>
              </a:rPr>
              <a:t> </a:t>
            </a:r>
            <a:r>
              <a:rPr lang="pl-PL" sz="1200" baseline="0" dirty="0" err="1" smtClean="0">
                <a:latin typeface="Calibri"/>
              </a:rPr>
              <a:t>makes</a:t>
            </a:r>
            <a:r>
              <a:rPr lang="pl-PL" sz="1200" baseline="0" dirty="0" smtClean="0">
                <a:latin typeface="Calibri"/>
              </a:rPr>
              <a:t> </a:t>
            </a:r>
            <a:r>
              <a:rPr lang="pl-PL" sz="1200" baseline="0" dirty="0" err="1" smtClean="0">
                <a:latin typeface="Calibri"/>
              </a:rPr>
              <a:t>our</a:t>
            </a:r>
            <a:r>
              <a:rPr lang="pl-PL" sz="1200" baseline="0" dirty="0" smtClean="0">
                <a:latin typeface="Calibri"/>
              </a:rPr>
              <a:t> </a:t>
            </a:r>
            <a:r>
              <a:rPr lang="pl-PL" sz="1200" baseline="0" dirty="0" err="1" smtClean="0">
                <a:latin typeface="Calibri"/>
              </a:rPr>
              <a:t>houses</a:t>
            </a:r>
            <a:r>
              <a:rPr lang="pl-PL" sz="1200" baseline="0" dirty="0" smtClean="0">
                <a:latin typeface="Calibri"/>
              </a:rPr>
              <a:t> and </a:t>
            </a:r>
            <a:r>
              <a:rPr lang="pl-PL" sz="1200" baseline="0" dirty="0" err="1" smtClean="0">
                <a:latin typeface="Calibri"/>
              </a:rPr>
              <a:t>work</a:t>
            </a:r>
            <a:r>
              <a:rPr lang="pl-PL" sz="1200" baseline="0" dirty="0" smtClean="0">
                <a:latin typeface="Calibri"/>
              </a:rPr>
              <a:t> </a:t>
            </a:r>
            <a:r>
              <a:rPr lang="pl-PL" sz="1200" baseline="0" dirty="0" err="1" smtClean="0">
                <a:latin typeface="Calibri"/>
              </a:rPr>
              <a:t>places</a:t>
            </a:r>
            <a:r>
              <a:rPr lang="pl-PL" sz="1200" baseline="0" dirty="0" smtClean="0">
                <a:latin typeface="Calibri"/>
              </a:rPr>
              <a:t> </a:t>
            </a:r>
            <a:r>
              <a:rPr lang="pl-PL" sz="1200" baseline="0" dirty="0" err="1" smtClean="0">
                <a:latin typeface="Calibri"/>
              </a:rPr>
              <a:t>warm</a:t>
            </a:r>
            <a:r>
              <a:rPr lang="pl-PL" sz="1200" baseline="0" dirty="0" smtClean="0">
                <a:latin typeface="Calibri"/>
              </a:rPr>
              <a:t> and in </a:t>
            </a:r>
            <a:r>
              <a:rPr lang="pl-PL" sz="1200" baseline="0" dirty="0" err="1" smtClean="0">
                <a:latin typeface="Calibri"/>
              </a:rPr>
              <a:t>faucets</a:t>
            </a:r>
            <a:r>
              <a:rPr lang="pl-PL" sz="1200" baseline="0" dirty="0" smtClean="0">
                <a:latin typeface="Calibri"/>
              </a:rPr>
              <a:t> we </a:t>
            </a:r>
            <a:r>
              <a:rPr lang="pl-PL" sz="1200" baseline="0" dirty="0" err="1" smtClean="0">
                <a:latin typeface="Calibri"/>
              </a:rPr>
              <a:t>have</a:t>
            </a:r>
            <a:r>
              <a:rPr lang="pl-PL" sz="1200" baseline="0" dirty="0" smtClean="0">
                <a:latin typeface="Calibri"/>
              </a:rPr>
              <a:t> </a:t>
            </a:r>
            <a:r>
              <a:rPr lang="pl-PL" sz="1200" baseline="0" dirty="0" err="1" smtClean="0">
                <a:latin typeface="Calibri"/>
              </a:rPr>
              <a:t>got</a:t>
            </a:r>
            <a:r>
              <a:rPr lang="pl-PL" sz="1200" baseline="0" dirty="0" smtClean="0">
                <a:latin typeface="Calibri"/>
              </a:rPr>
              <a:t> </a:t>
            </a:r>
            <a:r>
              <a:rPr lang="pl-PL" sz="1200" baseline="0" dirty="0" err="1" smtClean="0">
                <a:latin typeface="Calibri"/>
              </a:rPr>
              <a:t>warm</a:t>
            </a:r>
            <a:r>
              <a:rPr lang="pl-PL" sz="1200" baseline="0" dirty="0" smtClean="0">
                <a:latin typeface="Calibri"/>
              </a:rPr>
              <a:t> </a:t>
            </a:r>
            <a:r>
              <a:rPr lang="pl-PL" sz="1200" baseline="0" dirty="0" err="1" smtClean="0">
                <a:latin typeface="Calibri"/>
              </a:rPr>
              <a:t>water</a:t>
            </a:r>
            <a:r>
              <a:rPr lang="pl-PL" sz="1200" baseline="0" dirty="0" smtClean="0">
                <a:latin typeface="Calibri"/>
              </a:rPr>
              <a:t> </a:t>
            </a:r>
            <a:r>
              <a:rPr lang="pl-PL" sz="1200" baseline="0" dirty="0" err="1" smtClean="0">
                <a:latin typeface="Calibri"/>
              </a:rPr>
              <a:t>is</a:t>
            </a:r>
            <a:r>
              <a:rPr lang="pl-PL" sz="1200" baseline="0" dirty="0" smtClean="0">
                <a:latin typeface="Calibri"/>
              </a:rPr>
              <a:t> </a:t>
            </a:r>
            <a:r>
              <a:rPr lang="pl-PL" sz="1200" baseline="0" dirty="0" err="1" smtClean="0">
                <a:latin typeface="Calibri"/>
              </a:rPr>
              <a:t>called</a:t>
            </a:r>
            <a:r>
              <a:rPr lang="pl-PL" sz="1200" baseline="0" dirty="0" smtClean="0">
                <a:latin typeface="Calibri"/>
              </a:rPr>
              <a:t> </a:t>
            </a:r>
            <a:r>
              <a:rPr lang="pl-PL" sz="1200" b="1" baseline="0" dirty="0" err="1" smtClean="0">
                <a:latin typeface="Calibri"/>
              </a:rPr>
              <a:t>thermal</a:t>
            </a:r>
            <a:r>
              <a:rPr lang="pl-PL" sz="1200" b="1" baseline="0" dirty="0" smtClean="0">
                <a:latin typeface="Calibri"/>
              </a:rPr>
              <a:t> </a:t>
            </a:r>
            <a:r>
              <a:rPr lang="pl-PL" sz="1200" b="1" baseline="0" dirty="0" err="1" smtClean="0">
                <a:latin typeface="Calibri"/>
              </a:rPr>
              <a:t>energy</a:t>
            </a:r>
            <a:r>
              <a:rPr lang="pl-PL" sz="1200" baseline="0" dirty="0" smtClean="0">
                <a:latin typeface="Calibri"/>
              </a:rPr>
              <a:t>.</a:t>
            </a:r>
            <a:r>
              <a:rPr lang="pl-PL" sz="1200" dirty="0" smtClean="0">
                <a:latin typeface="Calibri"/>
              </a:rPr>
              <a:t> </a:t>
            </a:r>
            <a:r>
              <a:rPr lang="pl-PL" sz="1200" dirty="0" err="1" smtClean="0">
                <a:latin typeface="Calibri"/>
              </a:rPr>
              <a:t>Furthermore</a:t>
            </a:r>
            <a:r>
              <a:rPr lang="pl-PL" sz="1200" baseline="0" dirty="0" smtClean="0">
                <a:latin typeface="Calibri"/>
              </a:rPr>
              <a:t> </a:t>
            </a:r>
            <a:r>
              <a:rPr lang="pl-PL" sz="1200" baseline="0" dirty="0" err="1" smtClean="0">
                <a:latin typeface="Calibri"/>
              </a:rPr>
              <a:t>each</a:t>
            </a:r>
            <a:r>
              <a:rPr lang="pl-PL" sz="1200" baseline="0" dirty="0" smtClean="0">
                <a:latin typeface="Calibri"/>
              </a:rPr>
              <a:t> </a:t>
            </a:r>
            <a:r>
              <a:rPr lang="pl-PL" sz="1200" baseline="0" dirty="0" err="1" smtClean="0">
                <a:latin typeface="Calibri"/>
              </a:rPr>
              <a:t>human</a:t>
            </a:r>
            <a:r>
              <a:rPr lang="pl-PL" sz="1200" baseline="0" dirty="0" smtClean="0">
                <a:latin typeface="Calibri"/>
              </a:rPr>
              <a:t> and </a:t>
            </a:r>
            <a:r>
              <a:rPr lang="pl-PL" sz="1200" baseline="0" dirty="0" err="1" smtClean="0">
                <a:latin typeface="Calibri"/>
              </a:rPr>
              <a:t>animal</a:t>
            </a:r>
            <a:r>
              <a:rPr lang="pl-PL" sz="1200" baseline="0" dirty="0" smtClean="0">
                <a:latin typeface="Calibri"/>
              </a:rPr>
              <a:t> </a:t>
            </a:r>
            <a:r>
              <a:rPr lang="pl-PL" sz="1200" baseline="0" dirty="0" err="1" smtClean="0">
                <a:latin typeface="Calibri"/>
              </a:rPr>
              <a:t>needs</a:t>
            </a:r>
            <a:r>
              <a:rPr lang="pl-PL" sz="1200" baseline="0" dirty="0" smtClean="0">
                <a:latin typeface="Calibri"/>
              </a:rPr>
              <a:t> </a:t>
            </a:r>
            <a:r>
              <a:rPr lang="pl-PL" sz="1200" b="1" baseline="0" dirty="0" smtClean="0">
                <a:latin typeface="Calibri"/>
              </a:rPr>
              <a:t>life-</a:t>
            </a:r>
            <a:r>
              <a:rPr lang="pl-PL" sz="1200" b="1" baseline="0" dirty="0" err="1" smtClean="0">
                <a:latin typeface="Calibri"/>
              </a:rPr>
              <a:t>affecting</a:t>
            </a:r>
            <a:r>
              <a:rPr lang="pl-PL" sz="1200" b="1" baseline="0" dirty="0" smtClean="0">
                <a:latin typeface="Calibri"/>
              </a:rPr>
              <a:t> </a:t>
            </a:r>
            <a:r>
              <a:rPr lang="pl-PL" sz="1200" b="1" baseline="0" dirty="0" err="1" smtClean="0">
                <a:latin typeface="Calibri"/>
              </a:rPr>
              <a:t>energy</a:t>
            </a:r>
            <a:r>
              <a:rPr lang="pl-PL" sz="1200" b="1" baseline="0" dirty="0" smtClean="0">
                <a:latin typeface="Calibri"/>
              </a:rPr>
              <a:t>, </a:t>
            </a:r>
            <a:r>
              <a:rPr lang="pl-PL" sz="1200" b="0" baseline="0" dirty="0" err="1" smtClean="0">
                <a:latin typeface="Calibri"/>
              </a:rPr>
              <a:t>which</a:t>
            </a:r>
            <a:r>
              <a:rPr lang="pl-PL" sz="1200" b="1" baseline="0" dirty="0" smtClean="0">
                <a:latin typeface="Calibri"/>
              </a:rPr>
              <a:t> </a:t>
            </a:r>
            <a:r>
              <a:rPr lang="pl-PL" sz="1200" b="0" i="0" baseline="0" dirty="0" err="1" smtClean="0">
                <a:latin typeface="Calibri"/>
              </a:rPr>
              <a:t>results</a:t>
            </a:r>
            <a:r>
              <a:rPr lang="pl-PL" sz="1200" b="0" i="0" baseline="0" dirty="0" smtClean="0">
                <a:latin typeface="Calibri"/>
              </a:rPr>
              <a:t> in </a:t>
            </a:r>
            <a:r>
              <a:rPr lang="pl-PL" sz="1200" b="0" i="0" baseline="0" dirty="0" err="1" smtClean="0">
                <a:latin typeface="Calibri"/>
              </a:rPr>
              <a:t>our</a:t>
            </a:r>
            <a:r>
              <a:rPr lang="pl-PL" sz="1200" b="0" i="0" baseline="0" dirty="0" smtClean="0">
                <a:latin typeface="Calibri"/>
              </a:rPr>
              <a:t> </a:t>
            </a:r>
            <a:r>
              <a:rPr lang="pl-PL" sz="1200" b="0" i="0" baseline="0" dirty="0" err="1" smtClean="0">
                <a:latin typeface="Calibri"/>
              </a:rPr>
              <a:t>possibility</a:t>
            </a:r>
            <a:r>
              <a:rPr lang="pl-PL" sz="1200" b="0" i="0" dirty="0" smtClean="0">
                <a:latin typeface="Calibri"/>
              </a:rPr>
              <a:t> to </a:t>
            </a:r>
            <a:r>
              <a:rPr lang="pl-PL" sz="1200" b="0" i="0" dirty="0" err="1" smtClean="0">
                <a:latin typeface="Calibri"/>
              </a:rPr>
              <a:t>move</a:t>
            </a:r>
            <a:r>
              <a:rPr lang="pl-PL" sz="1200" b="0" i="0" dirty="0" smtClean="0">
                <a:latin typeface="Calibri"/>
              </a:rPr>
              <a:t>, </a:t>
            </a:r>
            <a:r>
              <a:rPr lang="pl-PL" sz="1200" b="0" i="0" dirty="0" err="1" smtClean="0">
                <a:latin typeface="Calibri"/>
              </a:rPr>
              <a:t>develop</a:t>
            </a:r>
            <a:r>
              <a:rPr lang="pl-PL" sz="1200" b="0" i="0" dirty="0" smtClean="0">
                <a:latin typeface="Calibri"/>
              </a:rPr>
              <a:t> and </a:t>
            </a:r>
            <a:r>
              <a:rPr lang="pl-PL" sz="1200" b="0" i="0" dirty="0" err="1" smtClean="0">
                <a:latin typeface="Calibri"/>
              </a:rPr>
              <a:t>height</a:t>
            </a:r>
            <a:r>
              <a:rPr lang="pl-PL" sz="1200" b="0" i="0" dirty="0" smtClean="0">
                <a:latin typeface="Calibri"/>
              </a:rPr>
              <a:t>. To </a:t>
            </a:r>
            <a:r>
              <a:rPr lang="pl-PL" sz="1200" b="0" i="0" dirty="0" err="1" smtClean="0">
                <a:latin typeface="Calibri"/>
              </a:rPr>
              <a:t>make</a:t>
            </a:r>
            <a:r>
              <a:rPr lang="pl-PL" sz="1200" b="0" i="0" dirty="0" smtClean="0">
                <a:latin typeface="Calibri"/>
              </a:rPr>
              <a:t> </a:t>
            </a:r>
            <a:r>
              <a:rPr lang="pl-PL" sz="1200" b="0" i="0" dirty="0" err="1" smtClean="0">
                <a:latin typeface="Calibri"/>
              </a:rPr>
              <a:t>it</a:t>
            </a:r>
            <a:r>
              <a:rPr lang="pl-PL" sz="1200" b="0" i="0" dirty="0" smtClean="0">
                <a:latin typeface="Calibri"/>
              </a:rPr>
              <a:t> </a:t>
            </a:r>
            <a:r>
              <a:rPr lang="pl-PL" sz="1200" b="0" i="0" dirty="0" err="1" smtClean="0">
                <a:latin typeface="Calibri"/>
              </a:rPr>
              <a:t>happen</a:t>
            </a:r>
            <a:r>
              <a:rPr lang="pl-PL" sz="1200" b="0" i="0" dirty="0" smtClean="0">
                <a:latin typeface="Calibri"/>
              </a:rPr>
              <a:t> we </a:t>
            </a:r>
            <a:r>
              <a:rPr lang="pl-PL" sz="1200" b="0" i="0" dirty="0" err="1" smtClean="0">
                <a:latin typeface="Calibri"/>
              </a:rPr>
              <a:t>need</a:t>
            </a:r>
            <a:r>
              <a:rPr lang="pl-PL" sz="1200" b="0" i="0" dirty="0" smtClean="0">
                <a:latin typeface="Calibri"/>
              </a:rPr>
              <a:t> food.</a:t>
            </a:r>
            <a:endParaRPr lang="pl-PL" sz="1200" b="0" i="0" dirty="0">
              <a:latin typeface="Calibri"/>
            </a:endParaRPr>
          </a:p>
          <a:p>
            <a:pPr marL="0" lvl="0" indent="0" algn="l" hangingPunct="1"/>
            <a:r>
              <a:rPr lang="pl-PL" sz="1200" b="1" dirty="0" err="1" smtClean="0">
                <a:latin typeface="Calibri"/>
              </a:rPr>
              <a:t>Where</a:t>
            </a:r>
            <a:r>
              <a:rPr lang="pl-PL" sz="1200" b="1" dirty="0" smtClean="0">
                <a:latin typeface="Calibri"/>
              </a:rPr>
              <a:t> </a:t>
            </a:r>
            <a:r>
              <a:rPr lang="pl-PL" sz="1200" b="1" dirty="0" err="1" smtClean="0">
                <a:latin typeface="Calibri"/>
              </a:rPr>
              <a:t>is</a:t>
            </a:r>
            <a:r>
              <a:rPr lang="pl-PL" sz="1200" b="1" dirty="0" smtClean="0">
                <a:latin typeface="Calibri"/>
              </a:rPr>
              <a:t> Energy</a:t>
            </a:r>
            <a:r>
              <a:rPr lang="pl-PL" sz="1200" b="1" baseline="0" dirty="0" smtClean="0">
                <a:latin typeface="Calibri"/>
              </a:rPr>
              <a:t> </a:t>
            </a:r>
            <a:r>
              <a:rPr lang="pl-PL" sz="1200" b="1" baseline="0" dirty="0" err="1" smtClean="0">
                <a:latin typeface="Calibri"/>
              </a:rPr>
              <a:t>acquired</a:t>
            </a:r>
            <a:r>
              <a:rPr lang="pl-PL" sz="1200" b="1" baseline="0" dirty="0" smtClean="0">
                <a:latin typeface="Calibri"/>
              </a:rPr>
              <a:t> from</a:t>
            </a:r>
            <a:r>
              <a:rPr lang="pl-PL" sz="1200" b="1" dirty="0" smtClean="0">
                <a:latin typeface="Calibri"/>
              </a:rPr>
              <a:t>? </a:t>
            </a:r>
            <a:r>
              <a:rPr lang="pl-PL" sz="1200" b="1" dirty="0" err="1" smtClean="0">
                <a:latin typeface="Calibri"/>
              </a:rPr>
              <a:t>Sources</a:t>
            </a:r>
            <a:r>
              <a:rPr lang="pl-PL" sz="1200" b="1" dirty="0" smtClean="0">
                <a:latin typeface="Calibri"/>
              </a:rPr>
              <a:t> of Energy</a:t>
            </a:r>
            <a:endParaRPr lang="pl-PL" sz="1200" b="1" dirty="0">
              <a:latin typeface="Calibri"/>
            </a:endParaRPr>
          </a:p>
          <a:p>
            <a:pPr marL="0" lvl="0" indent="0" algn="l" hangingPunct="1"/>
            <a:r>
              <a:rPr lang="pl-PL" sz="1200" dirty="0" smtClean="0">
                <a:latin typeface="Calibri"/>
              </a:rPr>
              <a:t>The Energy </a:t>
            </a:r>
            <a:r>
              <a:rPr lang="pl-PL" sz="1200" dirty="0" err="1" smtClean="0">
                <a:latin typeface="Calibri"/>
              </a:rPr>
              <a:t>is</a:t>
            </a:r>
            <a:r>
              <a:rPr lang="pl-PL" sz="1200" dirty="0" smtClean="0">
                <a:latin typeface="Calibri"/>
              </a:rPr>
              <a:t> </a:t>
            </a:r>
            <a:r>
              <a:rPr lang="pl-PL" sz="1200" dirty="0" err="1" smtClean="0">
                <a:latin typeface="Calibri"/>
              </a:rPr>
              <a:t>acquired</a:t>
            </a:r>
            <a:r>
              <a:rPr lang="pl-PL" sz="1200" dirty="0" smtClean="0">
                <a:latin typeface="Calibri"/>
              </a:rPr>
              <a:t> from </a:t>
            </a:r>
            <a:r>
              <a:rPr lang="pl-PL" sz="1200" dirty="0" err="1" smtClean="0">
                <a:latin typeface="Calibri"/>
              </a:rPr>
              <a:t>many</a:t>
            </a:r>
            <a:r>
              <a:rPr lang="pl-PL" sz="1200" dirty="0" smtClean="0">
                <a:latin typeface="Calibri"/>
              </a:rPr>
              <a:t> </a:t>
            </a:r>
            <a:r>
              <a:rPr lang="pl-PL" sz="1200" dirty="0" err="1" smtClean="0">
                <a:latin typeface="Calibri"/>
              </a:rPr>
              <a:t>roots</a:t>
            </a:r>
            <a:r>
              <a:rPr lang="pl-PL" sz="1200" dirty="0" smtClean="0">
                <a:latin typeface="Calibri"/>
              </a:rPr>
              <a:t>. The most </a:t>
            </a:r>
            <a:r>
              <a:rPr lang="pl-PL" sz="1200" dirty="0" err="1" smtClean="0">
                <a:latin typeface="Calibri"/>
              </a:rPr>
              <a:t>used</a:t>
            </a:r>
            <a:r>
              <a:rPr lang="pl-PL" sz="1200" dirty="0" smtClean="0">
                <a:latin typeface="Calibri"/>
              </a:rPr>
              <a:t> </a:t>
            </a:r>
            <a:r>
              <a:rPr lang="pl-PL" sz="1200" dirty="0" err="1" smtClean="0">
                <a:latin typeface="Calibri"/>
              </a:rPr>
              <a:t>fuel</a:t>
            </a:r>
            <a:r>
              <a:rPr lang="pl-PL" sz="1200" dirty="0" smtClean="0">
                <a:latin typeface="Calibri"/>
              </a:rPr>
              <a:t> to </a:t>
            </a:r>
            <a:r>
              <a:rPr lang="pl-PL" sz="1200" dirty="0" err="1" smtClean="0">
                <a:latin typeface="Calibri"/>
              </a:rPr>
              <a:t>raise</a:t>
            </a:r>
            <a:r>
              <a:rPr lang="pl-PL" sz="1200" dirty="0" smtClean="0">
                <a:latin typeface="Calibri"/>
              </a:rPr>
              <a:t> </a:t>
            </a:r>
            <a:r>
              <a:rPr lang="pl-PL" sz="1200" dirty="0" err="1" smtClean="0">
                <a:latin typeface="Calibri"/>
              </a:rPr>
              <a:t>electricity</a:t>
            </a:r>
            <a:r>
              <a:rPr lang="pl-PL" sz="1200" dirty="0" smtClean="0">
                <a:latin typeface="Calibri"/>
              </a:rPr>
              <a:t>  and </a:t>
            </a:r>
            <a:r>
              <a:rPr lang="pl-PL" sz="1200" dirty="0" err="1" smtClean="0">
                <a:latin typeface="Calibri"/>
              </a:rPr>
              <a:t>thermal</a:t>
            </a:r>
            <a:r>
              <a:rPr lang="pl-PL" sz="1200" dirty="0" smtClean="0">
                <a:latin typeface="Calibri"/>
              </a:rPr>
              <a:t> </a:t>
            </a:r>
            <a:r>
              <a:rPr lang="pl-PL" sz="1200" dirty="0" err="1" smtClean="0">
                <a:latin typeface="Calibri"/>
              </a:rPr>
              <a:t>energy</a:t>
            </a:r>
            <a:r>
              <a:rPr lang="pl-PL" sz="1200" dirty="0" smtClean="0">
                <a:latin typeface="Calibri"/>
              </a:rPr>
              <a:t> in Poland </a:t>
            </a:r>
            <a:r>
              <a:rPr lang="pl-PL" sz="1200" dirty="0" err="1" smtClean="0">
                <a:latin typeface="Calibri"/>
              </a:rPr>
              <a:t>is</a:t>
            </a:r>
            <a:r>
              <a:rPr lang="pl-PL" sz="1200" dirty="0" smtClean="0">
                <a:latin typeface="Calibri"/>
              </a:rPr>
              <a:t> </a:t>
            </a:r>
            <a:r>
              <a:rPr lang="pl-PL" sz="1200" b="1" dirty="0" err="1" smtClean="0">
                <a:latin typeface="Calibri"/>
              </a:rPr>
              <a:t>coal</a:t>
            </a:r>
            <a:r>
              <a:rPr lang="pl-PL" sz="1200" dirty="0" smtClean="0">
                <a:latin typeface="Calibri"/>
              </a:rPr>
              <a:t>.</a:t>
            </a:r>
            <a:r>
              <a:rPr lang="pl-PL" sz="1200" baseline="0" dirty="0" smtClean="0">
                <a:latin typeface="Calibri"/>
              </a:rPr>
              <a:t> It </a:t>
            </a:r>
            <a:r>
              <a:rPr lang="pl-PL" sz="1200" baseline="0" dirty="0" err="1" smtClean="0">
                <a:latin typeface="Calibri"/>
              </a:rPr>
              <a:t>is</a:t>
            </a:r>
            <a:r>
              <a:rPr lang="pl-PL" sz="1200" baseline="0" dirty="0" smtClean="0">
                <a:latin typeface="Calibri"/>
              </a:rPr>
              <a:t> </a:t>
            </a:r>
            <a:r>
              <a:rPr lang="pl-PL" sz="1200" baseline="0" dirty="0" err="1" smtClean="0">
                <a:latin typeface="Calibri"/>
              </a:rPr>
              <a:t>burnt</a:t>
            </a:r>
            <a:r>
              <a:rPr lang="pl-PL" sz="1200" baseline="0" dirty="0" smtClean="0">
                <a:latin typeface="Calibri"/>
              </a:rPr>
              <a:t> in </a:t>
            </a:r>
            <a:r>
              <a:rPr lang="pl-PL" sz="1200" dirty="0" smtClean="0">
                <a:latin typeface="Calibri"/>
              </a:rPr>
              <a:t> </a:t>
            </a:r>
            <a:r>
              <a:rPr lang="en-US" sz="1200" dirty="0" smtClean="0">
                <a:latin typeface="Calibri"/>
              </a:rPr>
              <a:t>electrical power and heating plant</a:t>
            </a:r>
            <a:r>
              <a:rPr lang="pl-PL" sz="1200" dirty="0" smtClean="0">
                <a:latin typeface="Calibri"/>
              </a:rPr>
              <a:t>s </a:t>
            </a:r>
            <a:r>
              <a:rPr lang="pl-PL" sz="1200" dirty="0" err="1" smtClean="0">
                <a:latin typeface="Calibri"/>
              </a:rPr>
              <a:t>or</a:t>
            </a:r>
            <a:r>
              <a:rPr lang="pl-PL" sz="1200" dirty="0" smtClean="0">
                <a:latin typeface="Calibri"/>
              </a:rPr>
              <a:t> in </a:t>
            </a:r>
            <a:r>
              <a:rPr lang="pl-PL" sz="1200" dirty="0" err="1" smtClean="0">
                <a:latin typeface="Calibri"/>
              </a:rPr>
              <a:t>houses</a:t>
            </a:r>
            <a:r>
              <a:rPr lang="pl-PL" sz="1200" dirty="0" smtClean="0">
                <a:latin typeface="Calibri"/>
              </a:rPr>
              <a:t>’ </a:t>
            </a:r>
            <a:r>
              <a:rPr lang="pl-PL" sz="1200" dirty="0" err="1" smtClean="0">
                <a:latin typeface="Calibri"/>
              </a:rPr>
              <a:t>stoves</a:t>
            </a:r>
            <a:r>
              <a:rPr lang="pl-PL" sz="1200" dirty="0" smtClean="0">
                <a:latin typeface="Calibri"/>
              </a:rPr>
              <a:t>. I</a:t>
            </a:r>
            <a:r>
              <a:rPr lang="en-US" sz="1200" dirty="0" smtClean="0">
                <a:latin typeface="Calibri"/>
              </a:rPr>
              <a:t>n  electrical power and heating plants</a:t>
            </a:r>
            <a:r>
              <a:rPr lang="pl-PL" sz="1200" dirty="0" smtClean="0">
                <a:latin typeface="Calibri"/>
              </a:rPr>
              <a:t> the </a:t>
            </a:r>
            <a:r>
              <a:rPr lang="pl-PL" sz="1200" dirty="0" err="1" smtClean="0">
                <a:latin typeface="Calibri"/>
              </a:rPr>
              <a:t>warmth</a:t>
            </a:r>
            <a:r>
              <a:rPr lang="pl-PL" sz="1200" dirty="0" smtClean="0">
                <a:latin typeface="Calibri"/>
              </a:rPr>
              <a:t>, </a:t>
            </a:r>
            <a:r>
              <a:rPr lang="pl-PL" sz="1200" dirty="0" err="1" smtClean="0">
                <a:latin typeface="Calibri"/>
              </a:rPr>
              <a:t>that</a:t>
            </a:r>
            <a:r>
              <a:rPr lang="pl-PL" sz="1200" dirty="0" smtClean="0">
                <a:latin typeface="Calibri"/>
              </a:rPr>
              <a:t> </a:t>
            </a:r>
            <a:r>
              <a:rPr lang="pl-PL" sz="1200" dirty="0" err="1" smtClean="0">
                <a:latin typeface="Calibri"/>
              </a:rPr>
              <a:t>is</a:t>
            </a:r>
            <a:r>
              <a:rPr lang="pl-PL" sz="1200" dirty="0" smtClean="0">
                <a:latin typeface="Calibri"/>
              </a:rPr>
              <a:t> </a:t>
            </a:r>
            <a:r>
              <a:rPr lang="pl-PL" sz="1200" dirty="0" err="1" smtClean="0">
                <a:latin typeface="Calibri"/>
              </a:rPr>
              <a:t>made</a:t>
            </a:r>
            <a:r>
              <a:rPr lang="pl-PL" sz="1200" dirty="0" smtClean="0">
                <a:latin typeface="Calibri"/>
              </a:rPr>
              <a:t> in the </a:t>
            </a:r>
            <a:r>
              <a:rPr lang="pl-PL" sz="1200" dirty="0" err="1" smtClean="0">
                <a:latin typeface="Calibri"/>
              </a:rPr>
              <a:t>process</a:t>
            </a:r>
            <a:r>
              <a:rPr lang="pl-PL" sz="1200" dirty="0" smtClean="0">
                <a:latin typeface="Calibri"/>
              </a:rPr>
              <a:t> of</a:t>
            </a:r>
            <a:r>
              <a:rPr lang="pl-PL" sz="1200" baseline="0" dirty="0" smtClean="0">
                <a:latin typeface="Calibri"/>
              </a:rPr>
              <a:t> </a:t>
            </a:r>
            <a:r>
              <a:rPr lang="pl-PL" sz="1200" dirty="0" err="1" smtClean="0">
                <a:latin typeface="Calibri"/>
              </a:rPr>
              <a:t>burning</a:t>
            </a:r>
            <a:r>
              <a:rPr lang="pl-PL" sz="1200" dirty="0" smtClean="0">
                <a:latin typeface="Calibri"/>
              </a:rPr>
              <a:t> the </a:t>
            </a:r>
            <a:r>
              <a:rPr lang="pl-PL" sz="1200" dirty="0" err="1" smtClean="0">
                <a:latin typeface="Calibri"/>
              </a:rPr>
              <a:t>coal</a:t>
            </a:r>
            <a:r>
              <a:rPr lang="pl-PL" sz="1200" baseline="0" dirty="0" smtClean="0">
                <a:latin typeface="Calibri"/>
              </a:rPr>
              <a:t> </a:t>
            </a:r>
            <a:r>
              <a:rPr lang="pl-PL" sz="1200" baseline="0" dirty="0" err="1" smtClean="0">
                <a:latin typeface="Calibri"/>
              </a:rPr>
              <a:t>is</a:t>
            </a:r>
            <a:r>
              <a:rPr lang="pl-PL" sz="1200" baseline="0" dirty="0" smtClean="0">
                <a:latin typeface="Calibri"/>
              </a:rPr>
              <a:t> </a:t>
            </a:r>
            <a:r>
              <a:rPr lang="pl-PL" sz="1200" baseline="0" dirty="0" err="1" smtClean="0">
                <a:latin typeface="Calibri"/>
              </a:rPr>
              <a:t>heated</a:t>
            </a:r>
            <a:r>
              <a:rPr lang="pl-PL" sz="1200" baseline="0" dirty="0" smtClean="0">
                <a:latin typeface="Calibri"/>
              </a:rPr>
              <a:t> with </a:t>
            </a:r>
            <a:r>
              <a:rPr lang="pl-PL" sz="1200" baseline="0" dirty="0" err="1" smtClean="0">
                <a:latin typeface="Calibri"/>
              </a:rPr>
              <a:t>water</a:t>
            </a:r>
            <a:r>
              <a:rPr lang="en-US" sz="1200" dirty="0" smtClean="0">
                <a:latin typeface="Calibri"/>
              </a:rPr>
              <a:t> </a:t>
            </a:r>
            <a:r>
              <a:rPr lang="pl-PL" sz="1200" dirty="0" smtClean="0">
                <a:latin typeface="Calibri"/>
              </a:rPr>
              <a:t>, </a:t>
            </a:r>
            <a:r>
              <a:rPr lang="pl-PL" sz="1200" dirty="0" err="1" smtClean="0">
                <a:latin typeface="Calibri"/>
              </a:rPr>
              <a:t>which</a:t>
            </a:r>
            <a:r>
              <a:rPr lang="pl-PL" sz="1200" dirty="0" smtClean="0">
                <a:latin typeface="Calibri"/>
              </a:rPr>
              <a:t> </a:t>
            </a:r>
            <a:r>
              <a:rPr lang="pl-PL" sz="1200" dirty="0" err="1" smtClean="0">
                <a:latin typeface="Calibri"/>
              </a:rPr>
              <a:t>flows</a:t>
            </a:r>
            <a:r>
              <a:rPr lang="pl-PL" sz="1200" dirty="0" smtClean="0">
                <a:latin typeface="Calibri"/>
              </a:rPr>
              <a:t> to </a:t>
            </a:r>
            <a:r>
              <a:rPr lang="pl-PL" sz="1200" dirty="0" err="1" smtClean="0">
                <a:latin typeface="Calibri"/>
              </a:rPr>
              <a:t>our</a:t>
            </a:r>
            <a:r>
              <a:rPr lang="pl-PL" sz="1200" dirty="0" smtClean="0">
                <a:latin typeface="Calibri"/>
              </a:rPr>
              <a:t> </a:t>
            </a:r>
            <a:r>
              <a:rPr lang="pl-PL" sz="1200" dirty="0" err="1" smtClean="0">
                <a:latin typeface="Calibri"/>
              </a:rPr>
              <a:t>appartments</a:t>
            </a:r>
            <a:r>
              <a:rPr lang="pl-PL" sz="1200" dirty="0" smtClean="0">
                <a:latin typeface="Calibri"/>
              </a:rPr>
              <a:t> </a:t>
            </a:r>
            <a:r>
              <a:rPr lang="pl-PL" sz="1200" dirty="0" err="1" smtClean="0">
                <a:latin typeface="Calibri"/>
              </a:rPr>
              <a:t>through</a:t>
            </a:r>
            <a:r>
              <a:rPr lang="pl-PL" sz="1200" dirty="0" smtClean="0">
                <a:latin typeface="Calibri"/>
              </a:rPr>
              <a:t> </a:t>
            </a:r>
            <a:r>
              <a:rPr lang="pl-PL" sz="1200" dirty="0" err="1" smtClean="0">
                <a:latin typeface="Calibri"/>
              </a:rPr>
              <a:t>pipelines</a:t>
            </a:r>
            <a:r>
              <a:rPr lang="pl-PL" sz="1200" dirty="0" smtClean="0">
                <a:latin typeface="Calibri"/>
              </a:rPr>
              <a:t>. </a:t>
            </a:r>
            <a:r>
              <a:rPr lang="pl-PL" sz="1200" dirty="0" err="1" smtClean="0">
                <a:latin typeface="Calibri"/>
              </a:rPr>
              <a:t>Thanks</a:t>
            </a:r>
            <a:r>
              <a:rPr lang="pl-PL" sz="1200" dirty="0" smtClean="0">
                <a:latin typeface="Calibri"/>
              </a:rPr>
              <a:t> to </a:t>
            </a:r>
            <a:r>
              <a:rPr lang="pl-PL" sz="1200" dirty="0" err="1" smtClean="0">
                <a:latin typeface="Calibri"/>
              </a:rPr>
              <a:t>that</a:t>
            </a:r>
            <a:r>
              <a:rPr lang="pl-PL" sz="1200" dirty="0" smtClean="0">
                <a:latin typeface="Calibri"/>
              </a:rPr>
              <a:t>  we </a:t>
            </a:r>
            <a:r>
              <a:rPr lang="pl-PL" sz="1200" dirty="0" err="1" smtClean="0">
                <a:latin typeface="Calibri"/>
              </a:rPr>
              <a:t>feel</a:t>
            </a:r>
            <a:r>
              <a:rPr lang="pl-PL" sz="1200" dirty="0" smtClean="0">
                <a:latin typeface="Calibri"/>
              </a:rPr>
              <a:t> </a:t>
            </a:r>
            <a:r>
              <a:rPr lang="pl-PL" sz="1200" dirty="0" err="1" smtClean="0">
                <a:latin typeface="Calibri"/>
              </a:rPr>
              <a:t>warm</a:t>
            </a:r>
            <a:r>
              <a:rPr lang="pl-PL" sz="1200" dirty="0" smtClean="0">
                <a:latin typeface="Calibri"/>
              </a:rPr>
              <a:t> in </a:t>
            </a:r>
            <a:r>
              <a:rPr lang="pl-PL" sz="1200" dirty="0" err="1" smtClean="0">
                <a:latin typeface="Calibri"/>
              </a:rPr>
              <a:t>our</a:t>
            </a:r>
            <a:r>
              <a:rPr lang="pl-PL" sz="1200" dirty="0" smtClean="0">
                <a:latin typeface="Calibri"/>
              </a:rPr>
              <a:t> </a:t>
            </a:r>
            <a:r>
              <a:rPr lang="pl-PL" sz="1200" dirty="0" err="1" smtClean="0">
                <a:latin typeface="Calibri"/>
              </a:rPr>
              <a:t>houses</a:t>
            </a:r>
            <a:r>
              <a:rPr lang="pl-PL" sz="1200" dirty="0" smtClean="0">
                <a:latin typeface="Calibri"/>
              </a:rPr>
              <a:t> and in </a:t>
            </a:r>
            <a:r>
              <a:rPr lang="pl-PL" sz="1200" dirty="0" err="1" smtClean="0">
                <a:latin typeface="Calibri"/>
              </a:rPr>
              <a:t>faucets</a:t>
            </a:r>
            <a:r>
              <a:rPr lang="pl-PL" sz="1200" dirty="0" smtClean="0">
                <a:latin typeface="Calibri"/>
              </a:rPr>
              <a:t> we </a:t>
            </a:r>
            <a:r>
              <a:rPr lang="pl-PL" sz="1200" dirty="0" err="1" smtClean="0">
                <a:latin typeface="Calibri"/>
              </a:rPr>
              <a:t>have</a:t>
            </a:r>
            <a:r>
              <a:rPr lang="pl-PL" sz="1200" dirty="0" smtClean="0">
                <a:latin typeface="Calibri"/>
              </a:rPr>
              <a:t> hot </a:t>
            </a:r>
            <a:r>
              <a:rPr lang="pl-PL" sz="1200" baseline="0" dirty="0" err="1" smtClean="0">
                <a:latin typeface="Calibri"/>
              </a:rPr>
              <a:t>water</a:t>
            </a:r>
            <a:r>
              <a:rPr lang="pl-PL" sz="1200" baseline="0" dirty="0" smtClean="0">
                <a:latin typeface="Calibri"/>
              </a:rPr>
              <a:t>. </a:t>
            </a:r>
            <a:r>
              <a:rPr lang="pl-PL" sz="1200" baseline="0" dirty="0" err="1" smtClean="0">
                <a:latin typeface="Calibri"/>
              </a:rPr>
              <a:t>Moreover</a:t>
            </a:r>
            <a:r>
              <a:rPr lang="pl-PL" sz="1200" baseline="0" dirty="0" smtClean="0">
                <a:latin typeface="Calibri"/>
              </a:rPr>
              <a:t> the </a:t>
            </a:r>
            <a:r>
              <a:rPr lang="pl-PL" sz="1200" dirty="0" err="1" smtClean="0">
                <a:latin typeface="Calibri"/>
              </a:rPr>
              <a:t>electrical</a:t>
            </a:r>
            <a:r>
              <a:rPr lang="pl-PL" sz="1200" dirty="0" smtClean="0">
                <a:latin typeface="Calibri"/>
              </a:rPr>
              <a:t> </a:t>
            </a:r>
            <a:r>
              <a:rPr lang="pl-PL" sz="1200" dirty="0" err="1" smtClean="0">
                <a:latin typeface="Calibri"/>
              </a:rPr>
              <a:t>current</a:t>
            </a:r>
            <a:r>
              <a:rPr lang="pl-PL" sz="1200" dirty="0" smtClean="0">
                <a:latin typeface="Calibri"/>
              </a:rPr>
              <a:t> </a:t>
            </a:r>
            <a:r>
              <a:rPr lang="pl-PL" sz="1200" dirty="0" err="1" smtClean="0">
                <a:latin typeface="Calibri"/>
              </a:rPr>
              <a:t>is</a:t>
            </a:r>
            <a:r>
              <a:rPr lang="pl-PL" sz="1200" dirty="0" smtClean="0">
                <a:latin typeface="Calibri"/>
              </a:rPr>
              <a:t> </a:t>
            </a:r>
            <a:r>
              <a:rPr lang="pl-PL" sz="1200" dirty="0" err="1" smtClean="0">
                <a:latin typeface="Calibri"/>
              </a:rPr>
              <a:t>acquired</a:t>
            </a:r>
            <a:r>
              <a:rPr lang="pl-PL" sz="1200" dirty="0" smtClean="0">
                <a:latin typeface="Calibri"/>
              </a:rPr>
              <a:t>.</a:t>
            </a:r>
            <a:r>
              <a:rPr lang="pl-PL" sz="1200" baseline="0" dirty="0" smtClean="0">
                <a:latin typeface="Calibri"/>
              </a:rPr>
              <a:t> </a:t>
            </a:r>
            <a:r>
              <a:rPr lang="pl-PL" sz="1200" baseline="0" dirty="0" err="1" smtClean="0">
                <a:latin typeface="Calibri"/>
              </a:rPr>
              <a:t>Another</a:t>
            </a:r>
            <a:r>
              <a:rPr lang="pl-PL" sz="1200" baseline="0" dirty="0" smtClean="0">
                <a:latin typeface="Calibri"/>
              </a:rPr>
              <a:t> </a:t>
            </a:r>
            <a:r>
              <a:rPr lang="pl-PL" sz="1200" baseline="0" dirty="0" err="1" smtClean="0">
                <a:latin typeface="Calibri"/>
              </a:rPr>
              <a:t>energy</a:t>
            </a:r>
            <a:r>
              <a:rPr lang="pl-PL" sz="1200" baseline="0" dirty="0" smtClean="0">
                <a:latin typeface="Calibri"/>
              </a:rPr>
              <a:t> </a:t>
            </a:r>
            <a:r>
              <a:rPr lang="pl-PL" sz="1200" baseline="0" dirty="0" err="1" smtClean="0">
                <a:latin typeface="Calibri"/>
              </a:rPr>
              <a:t>fuel</a:t>
            </a:r>
            <a:r>
              <a:rPr lang="pl-PL" sz="1200" baseline="0" dirty="0" smtClean="0">
                <a:latin typeface="Calibri"/>
              </a:rPr>
              <a:t> </a:t>
            </a:r>
            <a:r>
              <a:rPr lang="pl-PL" sz="1200" baseline="0" dirty="0" err="1" smtClean="0">
                <a:latin typeface="Calibri"/>
              </a:rPr>
              <a:t>that</a:t>
            </a:r>
            <a:r>
              <a:rPr lang="pl-PL" sz="1200" baseline="0" dirty="0" smtClean="0">
                <a:latin typeface="Calibri"/>
              </a:rPr>
              <a:t> </a:t>
            </a:r>
            <a:r>
              <a:rPr lang="pl-PL" sz="1200" baseline="0" dirty="0" err="1" smtClean="0">
                <a:latin typeface="Calibri"/>
              </a:rPr>
              <a:t>is</a:t>
            </a:r>
            <a:r>
              <a:rPr lang="pl-PL" sz="1200" baseline="0" dirty="0" smtClean="0">
                <a:latin typeface="Calibri"/>
              </a:rPr>
              <a:t> </a:t>
            </a:r>
            <a:r>
              <a:rPr lang="pl-PL" sz="1200" baseline="0" dirty="0" err="1" smtClean="0">
                <a:latin typeface="Calibri"/>
              </a:rPr>
              <a:t>often</a:t>
            </a:r>
            <a:r>
              <a:rPr lang="pl-PL" sz="1200" baseline="0" dirty="0" smtClean="0">
                <a:latin typeface="Calibri"/>
              </a:rPr>
              <a:t> </a:t>
            </a:r>
            <a:r>
              <a:rPr lang="pl-PL" sz="1200" baseline="0" dirty="0" err="1" smtClean="0">
                <a:latin typeface="Calibri"/>
              </a:rPr>
              <a:t>used</a:t>
            </a:r>
            <a:r>
              <a:rPr lang="pl-PL" sz="1200" baseline="0" dirty="0" smtClean="0">
                <a:latin typeface="Calibri"/>
              </a:rPr>
              <a:t> </a:t>
            </a:r>
            <a:r>
              <a:rPr lang="pl-PL" sz="1200" baseline="0" dirty="0" err="1" smtClean="0">
                <a:latin typeface="Calibri"/>
              </a:rPr>
              <a:t>is</a:t>
            </a:r>
            <a:r>
              <a:rPr lang="pl-PL" sz="1200" baseline="0" dirty="0" smtClean="0">
                <a:latin typeface="Calibri"/>
              </a:rPr>
              <a:t> </a:t>
            </a:r>
            <a:r>
              <a:rPr lang="pl-PL" sz="1200" b="1" baseline="0" dirty="0" err="1" smtClean="0">
                <a:latin typeface="Calibri"/>
              </a:rPr>
              <a:t>natural</a:t>
            </a:r>
            <a:r>
              <a:rPr lang="pl-PL" sz="1200" b="1" baseline="0" dirty="0" smtClean="0">
                <a:latin typeface="Calibri"/>
              </a:rPr>
              <a:t> </a:t>
            </a:r>
            <a:r>
              <a:rPr lang="pl-PL" sz="1200" b="1" baseline="0" dirty="0" err="1" smtClean="0">
                <a:latin typeface="Calibri"/>
              </a:rPr>
              <a:t>gas</a:t>
            </a:r>
            <a:r>
              <a:rPr lang="pl-PL" sz="1200" dirty="0" smtClean="0">
                <a:latin typeface="Calibri"/>
              </a:rPr>
              <a:t>. As a </a:t>
            </a:r>
            <a:r>
              <a:rPr lang="pl-PL" sz="1200" dirty="0" err="1" smtClean="0">
                <a:latin typeface="Calibri"/>
              </a:rPr>
              <a:t>result</a:t>
            </a:r>
            <a:r>
              <a:rPr lang="pl-PL" sz="1200" dirty="0" smtClean="0">
                <a:latin typeface="Calibri"/>
              </a:rPr>
              <a:t> of </a:t>
            </a:r>
            <a:r>
              <a:rPr lang="pl-PL" sz="1200" dirty="0" err="1" smtClean="0">
                <a:latin typeface="Calibri"/>
              </a:rPr>
              <a:t>its</a:t>
            </a:r>
            <a:r>
              <a:rPr lang="pl-PL" sz="1200" dirty="0" smtClean="0">
                <a:latin typeface="Calibri"/>
              </a:rPr>
              <a:t> </a:t>
            </a:r>
            <a:r>
              <a:rPr lang="pl-PL" sz="1200" dirty="0" err="1" smtClean="0">
                <a:latin typeface="Calibri"/>
              </a:rPr>
              <a:t>burning</a:t>
            </a:r>
            <a:r>
              <a:rPr lang="pl-PL" sz="1200" dirty="0" smtClean="0">
                <a:latin typeface="Calibri"/>
              </a:rPr>
              <a:t> in </a:t>
            </a:r>
            <a:r>
              <a:rPr lang="pl-PL" sz="1200" i="1" dirty="0" err="1" smtClean="0">
                <a:latin typeface="Calibri"/>
              </a:rPr>
              <a:t>gassy</a:t>
            </a:r>
            <a:r>
              <a:rPr lang="pl-PL" sz="1200" i="1" dirty="0" smtClean="0">
                <a:latin typeface="Calibri"/>
              </a:rPr>
              <a:t> </a:t>
            </a:r>
            <a:r>
              <a:rPr lang="pl-PL" sz="1200" i="1" dirty="0" err="1" smtClean="0">
                <a:latin typeface="Calibri"/>
              </a:rPr>
              <a:t>caldrons</a:t>
            </a:r>
            <a:r>
              <a:rPr lang="pl-PL" sz="1200" i="1" dirty="0" smtClean="0">
                <a:latin typeface="Calibri"/>
              </a:rPr>
              <a:t> </a:t>
            </a:r>
            <a:r>
              <a:rPr lang="pl-PL" sz="1200" i="0" dirty="0" smtClean="0">
                <a:latin typeface="Calibri"/>
              </a:rPr>
              <a:t>the </a:t>
            </a:r>
            <a:r>
              <a:rPr lang="pl-PL" sz="1200" i="0" dirty="0" err="1" smtClean="0">
                <a:latin typeface="Calibri"/>
              </a:rPr>
              <a:t>warmth</a:t>
            </a:r>
            <a:r>
              <a:rPr lang="pl-PL" sz="1200" i="0" baseline="0" dirty="0" smtClean="0">
                <a:latin typeface="Calibri"/>
              </a:rPr>
              <a:t> </a:t>
            </a:r>
            <a:r>
              <a:rPr lang="pl-PL" sz="1200" i="0" baseline="0" dirty="0" err="1" smtClean="0">
                <a:latin typeface="Calibri"/>
              </a:rPr>
              <a:t>obtained</a:t>
            </a:r>
            <a:r>
              <a:rPr lang="pl-PL" sz="1200" i="0" baseline="0" dirty="0" smtClean="0">
                <a:latin typeface="Calibri"/>
              </a:rPr>
              <a:t> </a:t>
            </a:r>
            <a:r>
              <a:rPr lang="pl-PL" sz="1200" i="0" baseline="0" dirty="0" err="1" smtClean="0">
                <a:latin typeface="Calibri"/>
              </a:rPr>
              <a:t>runs</a:t>
            </a:r>
            <a:r>
              <a:rPr lang="pl-PL" sz="1200" i="0" baseline="0" dirty="0" smtClean="0">
                <a:latin typeface="Calibri"/>
              </a:rPr>
              <a:t> </a:t>
            </a:r>
            <a:r>
              <a:rPr lang="pl-PL" sz="1200" i="0" baseline="0" dirty="0" err="1" smtClean="0">
                <a:latin typeface="Calibri"/>
              </a:rPr>
              <a:t>accross</a:t>
            </a:r>
            <a:r>
              <a:rPr lang="pl-PL" sz="1200" i="0" baseline="0" dirty="0" smtClean="0">
                <a:latin typeface="Calibri"/>
              </a:rPr>
              <a:t> </a:t>
            </a:r>
            <a:r>
              <a:rPr lang="pl-PL" sz="1200" i="0" baseline="0" dirty="0" err="1" smtClean="0">
                <a:latin typeface="Calibri"/>
              </a:rPr>
              <a:t>directly</a:t>
            </a:r>
            <a:r>
              <a:rPr lang="pl-PL" sz="1200" i="0" baseline="0" dirty="0" smtClean="0">
                <a:latin typeface="Calibri"/>
              </a:rPr>
              <a:t> to </a:t>
            </a:r>
            <a:r>
              <a:rPr lang="pl-PL" sz="1200" i="0" baseline="0" dirty="0" err="1" smtClean="0">
                <a:latin typeface="Calibri"/>
              </a:rPr>
              <a:t>our</a:t>
            </a:r>
            <a:r>
              <a:rPr lang="pl-PL" sz="1200" i="0" baseline="0" dirty="0" smtClean="0">
                <a:latin typeface="Calibri"/>
              </a:rPr>
              <a:t> </a:t>
            </a:r>
            <a:r>
              <a:rPr lang="pl-PL" sz="1200" i="0" baseline="0" dirty="0" err="1" smtClean="0">
                <a:latin typeface="Calibri"/>
              </a:rPr>
              <a:t>faucets</a:t>
            </a:r>
            <a:r>
              <a:rPr lang="pl-PL" sz="1200" i="0" baseline="0" dirty="0" smtClean="0">
                <a:latin typeface="Calibri"/>
              </a:rPr>
              <a:t> and </a:t>
            </a:r>
            <a:r>
              <a:rPr lang="pl-PL" sz="1200" i="0" baseline="0" dirty="0" err="1" smtClean="0">
                <a:latin typeface="Calibri"/>
              </a:rPr>
              <a:t>heaters</a:t>
            </a:r>
            <a:r>
              <a:rPr lang="pl-PL" sz="1200" i="0" baseline="0" dirty="0" smtClean="0">
                <a:latin typeface="Calibri"/>
              </a:rPr>
              <a:t>. On the </a:t>
            </a:r>
            <a:r>
              <a:rPr lang="pl-PL" sz="1200" i="0" baseline="0" dirty="0" err="1" smtClean="0">
                <a:latin typeface="Calibri"/>
              </a:rPr>
              <a:t>other</a:t>
            </a:r>
            <a:r>
              <a:rPr lang="pl-PL" sz="1200" i="0" baseline="0" dirty="0" smtClean="0">
                <a:latin typeface="Calibri"/>
              </a:rPr>
              <a:t> </a:t>
            </a:r>
            <a:r>
              <a:rPr lang="pl-PL" sz="1200" i="0" baseline="0" dirty="0" err="1" smtClean="0">
                <a:latin typeface="Calibri"/>
              </a:rPr>
              <a:t>hand</a:t>
            </a:r>
            <a:r>
              <a:rPr lang="pl-PL" sz="1200" i="0" baseline="0" dirty="0" smtClean="0">
                <a:latin typeface="Calibri"/>
              </a:rPr>
              <a:t> the </a:t>
            </a:r>
            <a:r>
              <a:rPr lang="pl-PL" sz="1200" i="0" baseline="0" dirty="0" err="1" smtClean="0">
                <a:latin typeface="Calibri"/>
              </a:rPr>
              <a:t>gas</a:t>
            </a:r>
            <a:r>
              <a:rPr lang="pl-PL" sz="1200" i="0" baseline="0" dirty="0" smtClean="0">
                <a:latin typeface="Calibri"/>
              </a:rPr>
              <a:t> </a:t>
            </a:r>
            <a:r>
              <a:rPr lang="pl-PL" sz="1200" i="0" baseline="0" dirty="0" err="1" smtClean="0">
                <a:latin typeface="Calibri"/>
              </a:rPr>
              <a:t>that</a:t>
            </a:r>
            <a:r>
              <a:rPr lang="pl-PL" sz="1200" i="0" baseline="0" dirty="0" smtClean="0">
                <a:latin typeface="Calibri"/>
              </a:rPr>
              <a:t> </a:t>
            </a:r>
            <a:r>
              <a:rPr lang="pl-PL" sz="1200" i="0" baseline="0" dirty="0" err="1" smtClean="0">
                <a:latin typeface="Calibri"/>
              </a:rPr>
              <a:t>is</a:t>
            </a:r>
            <a:r>
              <a:rPr lang="pl-PL" sz="1200" i="0" baseline="0" dirty="0" smtClean="0">
                <a:latin typeface="Calibri"/>
              </a:rPr>
              <a:t> </a:t>
            </a:r>
            <a:r>
              <a:rPr lang="pl-PL" sz="1200" i="0" baseline="0" dirty="0" err="1" smtClean="0">
                <a:latin typeface="Calibri"/>
              </a:rPr>
              <a:t>burnt</a:t>
            </a:r>
            <a:r>
              <a:rPr lang="pl-PL" sz="1200" i="0" baseline="0" dirty="0" smtClean="0">
                <a:latin typeface="Calibri"/>
              </a:rPr>
              <a:t> in </a:t>
            </a:r>
            <a:r>
              <a:rPr lang="pl-PL" sz="1200" i="0" baseline="0" dirty="0" err="1" smtClean="0">
                <a:latin typeface="Calibri"/>
              </a:rPr>
              <a:t>gas</a:t>
            </a:r>
            <a:r>
              <a:rPr lang="pl-PL" sz="1200" i="0" baseline="0" dirty="0" smtClean="0">
                <a:latin typeface="Calibri"/>
              </a:rPr>
              <a:t> </a:t>
            </a:r>
            <a:r>
              <a:rPr lang="pl-PL" sz="1200" i="0" baseline="0" dirty="0" err="1" smtClean="0">
                <a:latin typeface="Calibri"/>
              </a:rPr>
              <a:t>burner</a:t>
            </a:r>
            <a:r>
              <a:rPr lang="pl-PL" sz="1200" dirty="0" smtClean="0">
                <a:latin typeface="Calibri"/>
              </a:rPr>
              <a:t> </a:t>
            </a:r>
            <a:r>
              <a:rPr lang="pl-PL" sz="1200" dirty="0" err="1" smtClean="0">
                <a:latin typeface="Calibri"/>
              </a:rPr>
              <a:t>is</a:t>
            </a:r>
            <a:r>
              <a:rPr lang="pl-PL" sz="1200" dirty="0" smtClean="0">
                <a:latin typeface="Calibri"/>
              </a:rPr>
              <a:t> </a:t>
            </a:r>
            <a:r>
              <a:rPr lang="pl-PL" sz="1200" dirty="0" err="1" smtClean="0">
                <a:latin typeface="Calibri"/>
              </a:rPr>
              <a:t>used</a:t>
            </a:r>
            <a:r>
              <a:rPr lang="pl-PL" sz="1200" dirty="0" smtClean="0">
                <a:latin typeface="Calibri"/>
              </a:rPr>
              <a:t> to </a:t>
            </a:r>
            <a:r>
              <a:rPr lang="pl-PL" sz="1200" dirty="0" err="1" smtClean="0">
                <a:latin typeface="Calibri"/>
              </a:rPr>
              <a:t>prepare</a:t>
            </a:r>
            <a:r>
              <a:rPr lang="pl-PL" sz="1200" baseline="0" dirty="0" smtClean="0">
                <a:latin typeface="Calibri"/>
              </a:rPr>
              <a:t> hot </a:t>
            </a:r>
            <a:r>
              <a:rPr lang="pl-PL" sz="1200" baseline="0" dirty="0" err="1" smtClean="0">
                <a:latin typeface="Calibri"/>
              </a:rPr>
              <a:t>meals</a:t>
            </a:r>
            <a:r>
              <a:rPr lang="pl-PL" sz="1200" baseline="0" dirty="0" smtClean="0">
                <a:latin typeface="Calibri"/>
              </a:rPr>
              <a:t>.</a:t>
            </a:r>
          </a:p>
          <a:p>
            <a:pPr marL="0" lvl="0" indent="0" algn="l" hangingPunct="1"/>
            <a:r>
              <a:rPr lang="pl-PL" sz="1200" baseline="0" dirty="0" smtClean="0">
                <a:latin typeface="Calibri"/>
              </a:rPr>
              <a:t>Both, </a:t>
            </a:r>
            <a:r>
              <a:rPr lang="pl-PL" sz="1200" baseline="0" dirty="0" err="1" smtClean="0">
                <a:latin typeface="Calibri"/>
              </a:rPr>
              <a:t>gas</a:t>
            </a:r>
            <a:r>
              <a:rPr lang="pl-PL" sz="1200" baseline="0" dirty="0" smtClean="0">
                <a:latin typeface="Calibri"/>
              </a:rPr>
              <a:t>  and </a:t>
            </a:r>
            <a:r>
              <a:rPr lang="pl-PL" sz="1200" baseline="0" dirty="0" err="1" smtClean="0">
                <a:latin typeface="Calibri"/>
              </a:rPr>
              <a:t>coal</a:t>
            </a:r>
            <a:r>
              <a:rPr lang="pl-PL" sz="1200" baseline="0" dirty="0" smtClean="0">
                <a:latin typeface="Calibri"/>
              </a:rPr>
              <a:t>, </a:t>
            </a:r>
            <a:r>
              <a:rPr lang="pl-PL" sz="1200" baseline="0" dirty="0" err="1" smtClean="0">
                <a:latin typeface="Calibri"/>
              </a:rPr>
              <a:t>are</a:t>
            </a:r>
            <a:r>
              <a:rPr lang="pl-PL" sz="1200" baseline="0" dirty="0" smtClean="0">
                <a:latin typeface="Calibri"/>
              </a:rPr>
              <a:t> </a:t>
            </a:r>
            <a:r>
              <a:rPr lang="pl-PL" sz="1200" baseline="0" dirty="0" err="1" smtClean="0">
                <a:latin typeface="Calibri"/>
              </a:rPr>
              <a:t>called</a:t>
            </a:r>
            <a:r>
              <a:rPr lang="pl-PL" sz="1200" baseline="0" dirty="0" smtClean="0">
                <a:latin typeface="Calibri"/>
              </a:rPr>
              <a:t> </a:t>
            </a:r>
            <a:r>
              <a:rPr lang="pl-PL" sz="1200" b="1" baseline="0" dirty="0" smtClean="0">
                <a:latin typeface="Calibri"/>
              </a:rPr>
              <a:t>non-</a:t>
            </a:r>
            <a:r>
              <a:rPr lang="pl-PL" sz="1200" b="1" baseline="0" dirty="0" err="1" smtClean="0">
                <a:latin typeface="Calibri"/>
              </a:rPr>
              <a:t>renewable</a:t>
            </a:r>
            <a:r>
              <a:rPr lang="pl-PL" sz="1200" b="1" baseline="0" dirty="0" smtClean="0">
                <a:latin typeface="Calibri"/>
              </a:rPr>
              <a:t> </a:t>
            </a:r>
            <a:r>
              <a:rPr lang="pl-PL" sz="1200" b="1" baseline="0" dirty="0" err="1" smtClean="0">
                <a:latin typeface="Calibri"/>
              </a:rPr>
              <a:t>sources</a:t>
            </a:r>
            <a:r>
              <a:rPr lang="pl-PL" sz="1200" b="1" baseline="0" dirty="0" smtClean="0">
                <a:latin typeface="Calibri"/>
              </a:rPr>
              <a:t> of </a:t>
            </a:r>
            <a:r>
              <a:rPr lang="pl-PL" sz="1200" b="1" baseline="0" dirty="0" err="1" smtClean="0">
                <a:latin typeface="Calibri"/>
              </a:rPr>
              <a:t>energy</a:t>
            </a:r>
            <a:r>
              <a:rPr lang="pl-PL" sz="1200" b="1" dirty="0" smtClean="0">
                <a:latin typeface="Calibri"/>
              </a:rPr>
              <a:t> </a:t>
            </a:r>
            <a:r>
              <a:rPr lang="pl-PL" sz="1200" b="0" dirty="0" smtClean="0">
                <a:latin typeface="Calibri"/>
              </a:rPr>
              <a:t>, </a:t>
            </a:r>
            <a:r>
              <a:rPr lang="pl-PL" sz="1200" b="0" dirty="0" err="1" smtClean="0">
                <a:latin typeface="Calibri"/>
              </a:rPr>
              <a:t>because</a:t>
            </a:r>
            <a:r>
              <a:rPr lang="pl-PL" sz="1200" b="0" baseline="0" dirty="0" smtClean="0">
                <a:latin typeface="Calibri"/>
              </a:rPr>
              <a:t> we </a:t>
            </a:r>
            <a:r>
              <a:rPr lang="pl-PL" sz="1200" b="0" baseline="0" dirty="0" err="1" smtClean="0">
                <a:latin typeface="Calibri"/>
              </a:rPr>
              <a:t>need</a:t>
            </a:r>
            <a:r>
              <a:rPr lang="pl-PL" sz="1200" b="0" baseline="0" dirty="0" smtClean="0">
                <a:latin typeface="Calibri"/>
              </a:rPr>
              <a:t> </a:t>
            </a:r>
            <a:r>
              <a:rPr lang="pl-PL" sz="1200" b="0" baseline="0" dirty="0" err="1" smtClean="0">
                <a:latin typeface="Calibri"/>
              </a:rPr>
              <a:t>hundreds</a:t>
            </a:r>
            <a:r>
              <a:rPr lang="pl-PL" sz="1200" b="0" baseline="0" dirty="0" smtClean="0">
                <a:latin typeface="Calibri"/>
              </a:rPr>
              <a:t> of </a:t>
            </a:r>
            <a:r>
              <a:rPr lang="pl-PL" sz="1200" b="0" baseline="0" dirty="0" err="1" smtClean="0">
                <a:latin typeface="Calibri"/>
              </a:rPr>
              <a:t>years</a:t>
            </a:r>
            <a:r>
              <a:rPr lang="pl-PL" sz="1200" b="0" baseline="0" dirty="0" smtClean="0">
                <a:latin typeface="Calibri"/>
              </a:rPr>
              <a:t> to </a:t>
            </a:r>
            <a:r>
              <a:rPr lang="pl-PL" sz="1200" b="0" baseline="0" dirty="0" err="1" smtClean="0">
                <a:latin typeface="Calibri"/>
              </a:rPr>
              <a:t>regenerate</a:t>
            </a:r>
            <a:r>
              <a:rPr lang="pl-PL" sz="1200" b="0" baseline="0" dirty="0" smtClean="0">
                <a:latin typeface="Calibri"/>
              </a:rPr>
              <a:t> </a:t>
            </a:r>
            <a:r>
              <a:rPr lang="pl-PL" sz="1200" b="0" baseline="0" dirty="0" err="1" smtClean="0">
                <a:latin typeface="Calibri"/>
              </a:rPr>
              <a:t>them</a:t>
            </a:r>
            <a:r>
              <a:rPr lang="pl-PL" sz="1200" b="0" baseline="0" dirty="0" smtClean="0">
                <a:latin typeface="Calibri"/>
              </a:rPr>
              <a:t> in the </a:t>
            </a:r>
            <a:r>
              <a:rPr lang="pl-PL" sz="1200" b="0" baseline="0" dirty="0" err="1" smtClean="0">
                <a:latin typeface="Calibri"/>
              </a:rPr>
              <a:t>nature</a:t>
            </a:r>
            <a:r>
              <a:rPr lang="pl-PL" sz="1200" b="0" baseline="0" dirty="0" smtClean="0">
                <a:latin typeface="Calibri"/>
              </a:rPr>
              <a:t>.</a:t>
            </a:r>
            <a:r>
              <a:rPr lang="pl-PL" sz="1200" b="0" dirty="0" smtClean="0">
                <a:latin typeface="Calibri"/>
              </a:rPr>
              <a:t> </a:t>
            </a:r>
          </a:p>
          <a:p>
            <a:pPr marL="0" lvl="0" indent="0" algn="l" hangingPunct="1"/>
            <a:r>
              <a:rPr lang="pl-PL" sz="1200" b="0" dirty="0" err="1" smtClean="0">
                <a:latin typeface="Calibri"/>
              </a:rPr>
              <a:t>Beacuse</a:t>
            </a:r>
            <a:r>
              <a:rPr lang="pl-PL" sz="1200" b="0" baseline="0" dirty="0" smtClean="0">
                <a:latin typeface="Calibri"/>
              </a:rPr>
              <a:t> </a:t>
            </a:r>
            <a:r>
              <a:rPr lang="pl-PL" sz="1200" b="0" baseline="0" dirty="0" err="1" smtClean="0">
                <a:latin typeface="Calibri"/>
              </a:rPr>
              <a:t>those</a:t>
            </a:r>
            <a:r>
              <a:rPr lang="pl-PL" sz="1200" b="0" baseline="0" dirty="0" smtClean="0">
                <a:latin typeface="Calibri"/>
              </a:rPr>
              <a:t> </a:t>
            </a:r>
            <a:r>
              <a:rPr lang="pl-PL" sz="1200" b="0" baseline="0" dirty="0" err="1" smtClean="0">
                <a:latin typeface="Calibri"/>
              </a:rPr>
              <a:t>gas</a:t>
            </a:r>
            <a:r>
              <a:rPr lang="pl-PL" sz="1200" b="0" baseline="0" dirty="0" smtClean="0">
                <a:latin typeface="Calibri"/>
              </a:rPr>
              <a:t> </a:t>
            </a:r>
            <a:r>
              <a:rPr lang="pl-PL" sz="1200" b="0" baseline="0" dirty="0" err="1" smtClean="0">
                <a:latin typeface="Calibri"/>
              </a:rPr>
              <a:t>supplies</a:t>
            </a:r>
            <a:r>
              <a:rPr lang="pl-PL" sz="1200" b="0" baseline="0" dirty="0" smtClean="0">
                <a:latin typeface="Calibri"/>
              </a:rPr>
              <a:t> </a:t>
            </a:r>
            <a:r>
              <a:rPr lang="pl-PL" sz="1200" b="0" baseline="0" dirty="0" err="1" smtClean="0">
                <a:latin typeface="Calibri"/>
              </a:rPr>
              <a:t>are</a:t>
            </a:r>
            <a:r>
              <a:rPr lang="pl-PL" sz="1200" b="0" baseline="0" dirty="0" smtClean="0">
                <a:latin typeface="Calibri"/>
              </a:rPr>
              <a:t> </a:t>
            </a:r>
            <a:r>
              <a:rPr lang="pl-PL" sz="1200" b="0" baseline="0" dirty="0" err="1" smtClean="0">
                <a:latin typeface="Calibri"/>
              </a:rPr>
              <a:t>shortened</a:t>
            </a:r>
            <a:r>
              <a:rPr lang="pl-PL" sz="1200" b="0" baseline="0" dirty="0" smtClean="0">
                <a:latin typeface="Calibri"/>
              </a:rPr>
              <a:t>, </a:t>
            </a:r>
            <a:r>
              <a:rPr lang="pl-PL" sz="1200" b="0" baseline="0" dirty="0" err="1" smtClean="0">
                <a:latin typeface="Calibri"/>
              </a:rPr>
              <a:t>people</a:t>
            </a:r>
            <a:r>
              <a:rPr lang="pl-PL" sz="1200" b="0" baseline="0" dirty="0" smtClean="0">
                <a:latin typeface="Calibri"/>
              </a:rPr>
              <a:t> </a:t>
            </a:r>
            <a:r>
              <a:rPr lang="pl-PL" sz="1200" b="0" baseline="0" dirty="0" err="1" smtClean="0">
                <a:latin typeface="Calibri"/>
              </a:rPr>
              <a:t>use</a:t>
            </a:r>
            <a:r>
              <a:rPr lang="pl-PL" sz="1200" b="0" baseline="0" dirty="0" smtClean="0">
                <a:latin typeface="Calibri"/>
              </a:rPr>
              <a:t> </a:t>
            </a:r>
            <a:r>
              <a:rPr lang="pl-PL" sz="1200" b="1" baseline="0" dirty="0" err="1" smtClean="0">
                <a:latin typeface="Calibri"/>
              </a:rPr>
              <a:t>renewable</a:t>
            </a:r>
            <a:r>
              <a:rPr lang="pl-PL" sz="1200" b="1" baseline="0" dirty="0" smtClean="0">
                <a:latin typeface="Calibri"/>
              </a:rPr>
              <a:t> </a:t>
            </a:r>
            <a:r>
              <a:rPr lang="pl-PL" sz="1200" b="1" baseline="0" dirty="0" err="1" smtClean="0">
                <a:latin typeface="Calibri"/>
              </a:rPr>
              <a:t>sources</a:t>
            </a:r>
            <a:r>
              <a:rPr lang="pl-PL" sz="1200" b="1" baseline="0" dirty="0" smtClean="0">
                <a:latin typeface="Calibri"/>
              </a:rPr>
              <a:t> of </a:t>
            </a:r>
            <a:r>
              <a:rPr lang="pl-PL" sz="1200" b="1" baseline="0" dirty="0" err="1" smtClean="0">
                <a:latin typeface="Calibri"/>
              </a:rPr>
              <a:t>energy</a:t>
            </a:r>
            <a:r>
              <a:rPr lang="pl-PL" sz="1200" b="1" baseline="0" dirty="0" smtClean="0">
                <a:latin typeface="Calibri"/>
              </a:rPr>
              <a:t> </a:t>
            </a:r>
            <a:r>
              <a:rPr lang="pl-PL" sz="1200" b="0" baseline="0" dirty="0" smtClean="0">
                <a:latin typeface="Calibri"/>
              </a:rPr>
              <a:t>(</a:t>
            </a:r>
            <a:r>
              <a:rPr lang="pl-PL" sz="1200" b="0" baseline="0" dirty="0" err="1" smtClean="0">
                <a:latin typeface="Calibri"/>
              </a:rPr>
              <a:t>water</a:t>
            </a:r>
            <a:r>
              <a:rPr lang="pl-PL" sz="1200" b="0" baseline="0" dirty="0" smtClean="0">
                <a:latin typeface="Calibri"/>
              </a:rPr>
              <a:t>, </a:t>
            </a:r>
            <a:r>
              <a:rPr lang="pl-PL" sz="1200" b="0" baseline="0" dirty="0" err="1" smtClean="0">
                <a:latin typeface="Calibri"/>
              </a:rPr>
              <a:t>sunlight</a:t>
            </a:r>
            <a:r>
              <a:rPr lang="pl-PL" sz="1200" b="0" baseline="0" dirty="0" smtClean="0">
                <a:latin typeface="Calibri"/>
              </a:rPr>
              <a:t>, </a:t>
            </a:r>
            <a:r>
              <a:rPr lang="pl-PL" sz="1200" b="0" baseline="0" dirty="0" err="1" smtClean="0">
                <a:latin typeface="Calibri"/>
              </a:rPr>
              <a:t>biomass</a:t>
            </a:r>
            <a:r>
              <a:rPr lang="pl-PL" sz="1200" b="0" baseline="0" dirty="0" smtClean="0">
                <a:latin typeface="Calibri"/>
              </a:rPr>
              <a:t>, wind, Earth </a:t>
            </a:r>
            <a:r>
              <a:rPr lang="pl-PL" sz="1200" b="0" baseline="0" dirty="0" err="1" smtClean="0">
                <a:latin typeface="Calibri"/>
              </a:rPr>
              <a:t>warmth</a:t>
            </a:r>
            <a:r>
              <a:rPr lang="pl-PL" sz="1200" b="0" baseline="0" dirty="0" smtClean="0">
                <a:latin typeface="Calibri"/>
              </a:rPr>
              <a:t>) to </a:t>
            </a:r>
            <a:r>
              <a:rPr lang="pl-PL" sz="1200" b="0" baseline="0" dirty="0" err="1" smtClean="0">
                <a:latin typeface="Calibri"/>
              </a:rPr>
              <a:t>obtain</a:t>
            </a:r>
            <a:r>
              <a:rPr lang="pl-PL" sz="1200" b="0" baseline="0" dirty="0" smtClean="0">
                <a:latin typeface="Calibri"/>
              </a:rPr>
              <a:t> the </a:t>
            </a:r>
            <a:r>
              <a:rPr lang="pl-PL" sz="1200" b="0" baseline="0" dirty="0" err="1" smtClean="0">
                <a:latin typeface="Calibri"/>
              </a:rPr>
              <a:t>electricity</a:t>
            </a:r>
            <a:r>
              <a:rPr lang="pl-PL" sz="1200" b="0" baseline="0" dirty="0" smtClean="0">
                <a:latin typeface="Calibri"/>
              </a:rPr>
              <a:t>.</a:t>
            </a:r>
            <a:endParaRPr lang="pl-PL" sz="1200" dirty="0">
              <a:latin typeface="Calibri"/>
            </a:endParaRPr>
          </a:p>
          <a:p>
            <a:pPr marL="0" lvl="0" indent="0" algn="l" hangingPunct="1"/>
            <a:r>
              <a:rPr lang="pl-PL" sz="1200" b="1" dirty="0" err="1" smtClean="0">
                <a:latin typeface="Calibri"/>
              </a:rPr>
              <a:t>What</a:t>
            </a:r>
            <a:r>
              <a:rPr lang="pl-PL" sz="1200" b="1" baseline="0" dirty="0" smtClean="0">
                <a:latin typeface="Calibri"/>
              </a:rPr>
              <a:t> do we </a:t>
            </a:r>
            <a:r>
              <a:rPr lang="pl-PL" sz="1200" b="1" baseline="0" dirty="0" err="1" smtClean="0">
                <a:latin typeface="Calibri"/>
              </a:rPr>
              <a:t>need</a:t>
            </a:r>
            <a:r>
              <a:rPr lang="pl-PL" sz="1200" b="1" baseline="0" dirty="0" smtClean="0">
                <a:latin typeface="Calibri"/>
              </a:rPr>
              <a:t> Energy for</a:t>
            </a:r>
            <a:r>
              <a:rPr lang="pl-PL" sz="1200" b="1" dirty="0" smtClean="0">
                <a:latin typeface="Calibri"/>
              </a:rPr>
              <a:t>?</a:t>
            </a:r>
            <a:endParaRPr lang="pl-PL" sz="1200" b="1" dirty="0">
              <a:latin typeface="Calibri"/>
            </a:endParaRPr>
          </a:p>
          <a:p>
            <a:pPr marL="0" lvl="0" indent="0" algn="l" hangingPunct="1"/>
            <a:r>
              <a:rPr lang="pl-PL" sz="1200" dirty="0" smtClean="0">
                <a:latin typeface="Calibri"/>
              </a:rPr>
              <a:t>The Energy </a:t>
            </a:r>
            <a:r>
              <a:rPr lang="pl-PL" sz="1200" dirty="0" err="1" smtClean="0">
                <a:latin typeface="Calibri"/>
              </a:rPr>
              <a:t>makes</a:t>
            </a:r>
            <a:r>
              <a:rPr lang="pl-PL" sz="1200" dirty="0" smtClean="0">
                <a:latin typeface="Calibri"/>
              </a:rPr>
              <a:t> the devices, </a:t>
            </a:r>
            <a:r>
              <a:rPr lang="pl-PL" sz="1200" dirty="0" err="1" smtClean="0">
                <a:latin typeface="Calibri"/>
              </a:rPr>
              <a:t>which</a:t>
            </a:r>
            <a:r>
              <a:rPr lang="pl-PL" sz="1200" dirty="0" smtClean="0">
                <a:latin typeface="Calibri"/>
              </a:rPr>
              <a:t> we </a:t>
            </a:r>
            <a:r>
              <a:rPr lang="pl-PL" sz="1200" dirty="0" err="1" smtClean="0">
                <a:latin typeface="Calibri"/>
              </a:rPr>
              <a:t>use</a:t>
            </a:r>
            <a:r>
              <a:rPr lang="pl-PL" sz="1200" dirty="0" smtClean="0">
                <a:latin typeface="Calibri"/>
              </a:rPr>
              <a:t> </a:t>
            </a:r>
            <a:r>
              <a:rPr lang="pl-PL" sz="1200" dirty="0" err="1" smtClean="0">
                <a:latin typeface="Calibri"/>
              </a:rPr>
              <a:t>everyday</a:t>
            </a:r>
            <a:r>
              <a:rPr lang="pl-PL" sz="1200" dirty="0" smtClean="0">
                <a:latin typeface="Calibri"/>
              </a:rPr>
              <a:t>, </a:t>
            </a:r>
            <a:r>
              <a:rPr lang="pl-PL" sz="1200" dirty="0" err="1" smtClean="0">
                <a:latin typeface="Calibri"/>
              </a:rPr>
              <a:t>work</a:t>
            </a:r>
            <a:r>
              <a:rPr lang="pl-PL" sz="1200" dirty="0" smtClean="0">
                <a:latin typeface="Calibri"/>
              </a:rPr>
              <a:t>. At homes </a:t>
            </a:r>
            <a:r>
              <a:rPr lang="pl-PL" sz="1200" dirty="0" err="1" smtClean="0">
                <a:latin typeface="Calibri"/>
              </a:rPr>
              <a:t>energy</a:t>
            </a:r>
            <a:r>
              <a:rPr lang="pl-PL" sz="1200" dirty="0" smtClean="0">
                <a:latin typeface="Calibri"/>
              </a:rPr>
              <a:t> </a:t>
            </a:r>
            <a:r>
              <a:rPr lang="pl-PL" sz="1200" dirty="0" err="1" smtClean="0">
                <a:latin typeface="Calibri"/>
              </a:rPr>
              <a:t>is</a:t>
            </a:r>
            <a:r>
              <a:rPr lang="pl-PL" sz="1200" dirty="0" smtClean="0">
                <a:latin typeface="Calibri"/>
              </a:rPr>
              <a:t> </a:t>
            </a:r>
            <a:r>
              <a:rPr lang="pl-PL" sz="1200" dirty="0" err="1" smtClean="0">
                <a:latin typeface="Calibri"/>
              </a:rPr>
              <a:t>used</a:t>
            </a:r>
            <a:r>
              <a:rPr lang="pl-PL" sz="1200" dirty="0" smtClean="0">
                <a:latin typeface="Calibri"/>
              </a:rPr>
              <a:t> for heating, </a:t>
            </a:r>
            <a:r>
              <a:rPr lang="pl-PL" sz="1200" dirty="0" err="1" smtClean="0">
                <a:latin typeface="Calibri"/>
              </a:rPr>
              <a:t>preparing</a:t>
            </a:r>
            <a:r>
              <a:rPr lang="pl-PL" sz="1200" dirty="0" smtClean="0">
                <a:latin typeface="Calibri"/>
              </a:rPr>
              <a:t> hot </a:t>
            </a:r>
            <a:r>
              <a:rPr lang="pl-PL" sz="1200" dirty="0" err="1" smtClean="0">
                <a:latin typeface="Calibri"/>
              </a:rPr>
              <a:t>meals</a:t>
            </a:r>
            <a:r>
              <a:rPr lang="pl-PL" sz="1200" dirty="0" smtClean="0">
                <a:latin typeface="Calibri"/>
              </a:rPr>
              <a:t>, </a:t>
            </a:r>
            <a:r>
              <a:rPr lang="pl-PL" sz="1200" dirty="0" err="1" smtClean="0">
                <a:latin typeface="Calibri"/>
              </a:rPr>
              <a:t>lightening</a:t>
            </a:r>
            <a:r>
              <a:rPr lang="pl-PL" sz="1200" dirty="0" smtClean="0">
                <a:latin typeface="Calibri"/>
              </a:rPr>
              <a:t> and </a:t>
            </a:r>
            <a:r>
              <a:rPr lang="pl-PL" sz="1200" dirty="0" err="1" smtClean="0">
                <a:latin typeface="Calibri"/>
              </a:rPr>
              <a:t>using</a:t>
            </a:r>
            <a:r>
              <a:rPr lang="pl-PL" sz="1200" dirty="0" smtClean="0">
                <a:latin typeface="Calibri"/>
              </a:rPr>
              <a:t> </a:t>
            </a:r>
            <a:r>
              <a:rPr lang="pl-PL" sz="1200" dirty="0" err="1" smtClean="0">
                <a:latin typeface="Calibri"/>
              </a:rPr>
              <a:t>many</a:t>
            </a:r>
            <a:r>
              <a:rPr lang="pl-PL" sz="1200" dirty="0" smtClean="0">
                <a:latin typeface="Calibri"/>
              </a:rPr>
              <a:t> </a:t>
            </a:r>
            <a:r>
              <a:rPr lang="pl-PL" sz="1200" dirty="0" err="1" smtClean="0">
                <a:latin typeface="Calibri"/>
              </a:rPr>
              <a:t>domestic</a:t>
            </a:r>
            <a:r>
              <a:rPr lang="pl-PL" sz="1200" dirty="0" smtClean="0">
                <a:latin typeface="Calibri"/>
              </a:rPr>
              <a:t> </a:t>
            </a:r>
            <a:r>
              <a:rPr lang="pl-PL" sz="1200" dirty="0" err="1" smtClean="0">
                <a:latin typeface="Calibri"/>
              </a:rPr>
              <a:t>electrical</a:t>
            </a:r>
            <a:r>
              <a:rPr lang="pl-PL" sz="1200" dirty="0" smtClean="0">
                <a:latin typeface="Calibri"/>
              </a:rPr>
              <a:t> </a:t>
            </a:r>
            <a:r>
              <a:rPr lang="pl-PL" sz="1200" dirty="0" err="1" smtClean="0">
                <a:latin typeface="Calibri"/>
              </a:rPr>
              <a:t>appliances</a:t>
            </a:r>
            <a:r>
              <a:rPr lang="pl-PL" sz="1200" dirty="0" smtClean="0">
                <a:latin typeface="Calibri"/>
              </a:rPr>
              <a:t>.</a:t>
            </a:r>
            <a:r>
              <a:rPr lang="pl-PL" sz="1200" baseline="0" dirty="0" smtClean="0">
                <a:latin typeface="Calibri"/>
              </a:rPr>
              <a:t> </a:t>
            </a:r>
            <a:r>
              <a:rPr lang="pl-PL" sz="1200" baseline="0" dirty="0" err="1" smtClean="0">
                <a:latin typeface="Calibri"/>
              </a:rPr>
              <a:t>Moreover</a:t>
            </a:r>
            <a:r>
              <a:rPr lang="pl-PL" sz="1200" baseline="0" dirty="0" smtClean="0">
                <a:latin typeface="Calibri"/>
              </a:rPr>
              <a:t>, the </a:t>
            </a:r>
            <a:r>
              <a:rPr lang="pl-PL" sz="1200" baseline="0" dirty="0" err="1" smtClean="0">
                <a:latin typeface="Calibri"/>
              </a:rPr>
              <a:t>energy</a:t>
            </a:r>
            <a:r>
              <a:rPr lang="pl-PL" sz="1200" baseline="0" dirty="0" smtClean="0">
                <a:latin typeface="Calibri"/>
              </a:rPr>
              <a:t> </a:t>
            </a:r>
            <a:r>
              <a:rPr lang="pl-PL" sz="1200" baseline="0" dirty="0" err="1" smtClean="0">
                <a:latin typeface="Calibri"/>
              </a:rPr>
              <a:t>makes</a:t>
            </a:r>
            <a:r>
              <a:rPr lang="pl-PL" sz="1200" baseline="0" dirty="0" smtClean="0">
                <a:latin typeface="Calibri"/>
              </a:rPr>
              <a:t> </a:t>
            </a:r>
            <a:r>
              <a:rPr lang="pl-PL" sz="1200" baseline="0" dirty="0" err="1" smtClean="0">
                <a:latin typeface="Calibri"/>
              </a:rPr>
              <a:t>cars</a:t>
            </a:r>
            <a:r>
              <a:rPr lang="pl-PL" sz="1200" baseline="0" dirty="0" smtClean="0">
                <a:latin typeface="Calibri"/>
              </a:rPr>
              <a:t> and </a:t>
            </a:r>
            <a:r>
              <a:rPr lang="pl-PL" sz="1200" baseline="0" dirty="0" err="1" smtClean="0">
                <a:latin typeface="Calibri"/>
              </a:rPr>
              <a:t>other</a:t>
            </a:r>
            <a:r>
              <a:rPr lang="pl-PL" sz="1200" baseline="0" dirty="0" smtClean="0">
                <a:latin typeface="Calibri"/>
              </a:rPr>
              <a:t> </a:t>
            </a:r>
            <a:r>
              <a:rPr lang="pl-PL" sz="1200" baseline="0" dirty="0" err="1" smtClean="0">
                <a:latin typeface="Calibri"/>
              </a:rPr>
              <a:t>vehicles</a:t>
            </a:r>
            <a:r>
              <a:rPr lang="pl-PL" sz="1200" baseline="0" dirty="0" smtClean="0">
                <a:latin typeface="Calibri"/>
              </a:rPr>
              <a:t> </a:t>
            </a:r>
            <a:r>
              <a:rPr lang="pl-PL" sz="1200" baseline="0" dirty="0" err="1" smtClean="0">
                <a:latin typeface="Calibri"/>
              </a:rPr>
              <a:t>move</a:t>
            </a:r>
            <a:r>
              <a:rPr lang="pl-PL" sz="1200" baseline="0" dirty="0" smtClean="0">
                <a:latin typeface="Calibri"/>
              </a:rPr>
              <a:t>. It </a:t>
            </a:r>
            <a:r>
              <a:rPr lang="pl-PL" sz="1200" baseline="0" dirty="0" err="1" smtClean="0">
                <a:latin typeface="Calibri"/>
              </a:rPr>
              <a:t>is</a:t>
            </a:r>
            <a:r>
              <a:rPr lang="pl-PL" sz="1200" baseline="0" dirty="0" smtClean="0">
                <a:latin typeface="Calibri"/>
              </a:rPr>
              <a:t> </a:t>
            </a:r>
            <a:r>
              <a:rPr lang="pl-PL" sz="1200" baseline="0" dirty="0" err="1" smtClean="0">
                <a:latin typeface="Calibri"/>
              </a:rPr>
              <a:t>essential</a:t>
            </a:r>
            <a:r>
              <a:rPr lang="pl-PL" sz="1200" baseline="0" dirty="0" smtClean="0">
                <a:latin typeface="Calibri"/>
              </a:rPr>
              <a:t> for </a:t>
            </a:r>
            <a:r>
              <a:rPr lang="pl-PL" sz="1200" baseline="0" dirty="0" err="1" smtClean="0">
                <a:latin typeface="Calibri"/>
              </a:rPr>
              <a:t>organism</a:t>
            </a:r>
            <a:r>
              <a:rPr lang="pl-PL" sz="1200" baseline="0" dirty="0" smtClean="0">
                <a:latin typeface="Calibri"/>
              </a:rPr>
              <a:t> to live. We </a:t>
            </a:r>
            <a:r>
              <a:rPr lang="pl-PL" sz="1200" baseline="0" dirty="0" err="1" smtClean="0">
                <a:latin typeface="Calibri"/>
              </a:rPr>
              <a:t>use</a:t>
            </a:r>
            <a:r>
              <a:rPr lang="pl-PL" sz="1200" baseline="0" dirty="0" smtClean="0">
                <a:latin typeface="Calibri"/>
              </a:rPr>
              <a:t> </a:t>
            </a:r>
            <a:r>
              <a:rPr lang="pl-PL" sz="1200" baseline="0" dirty="0" err="1" smtClean="0">
                <a:latin typeface="Calibri"/>
              </a:rPr>
              <a:t>it</a:t>
            </a:r>
            <a:r>
              <a:rPr lang="pl-PL" sz="1200" baseline="0" dirty="0" smtClean="0">
                <a:latin typeface="Calibri"/>
              </a:rPr>
              <a:t> </a:t>
            </a:r>
            <a:r>
              <a:rPr lang="pl-PL" sz="1200" baseline="0" dirty="0" err="1" smtClean="0">
                <a:latin typeface="Calibri"/>
              </a:rPr>
              <a:t>at</a:t>
            </a:r>
            <a:r>
              <a:rPr lang="pl-PL" sz="1200" baseline="0" dirty="0" smtClean="0">
                <a:latin typeface="Calibri"/>
              </a:rPr>
              <a:t> </a:t>
            </a:r>
            <a:r>
              <a:rPr lang="pl-PL" sz="1200" baseline="0" dirty="0" err="1" smtClean="0">
                <a:latin typeface="Calibri"/>
              </a:rPr>
              <a:t>work</a:t>
            </a:r>
            <a:r>
              <a:rPr lang="pl-PL" sz="1200" baseline="0" dirty="0" smtClean="0">
                <a:latin typeface="Calibri"/>
              </a:rPr>
              <a:t> and </a:t>
            </a:r>
            <a:r>
              <a:rPr lang="pl-PL" sz="1200" baseline="0" dirty="0" err="1" smtClean="0">
                <a:latin typeface="Calibri"/>
              </a:rPr>
              <a:t>games</a:t>
            </a:r>
            <a:r>
              <a:rPr lang="pl-PL" sz="1200" baseline="0" dirty="0" smtClean="0">
                <a:latin typeface="Calibri"/>
              </a:rPr>
              <a:t>; </a:t>
            </a:r>
            <a:r>
              <a:rPr lang="pl-PL" sz="1200" baseline="0" dirty="0" err="1" smtClean="0">
                <a:latin typeface="Calibri"/>
              </a:rPr>
              <a:t>it</a:t>
            </a:r>
            <a:r>
              <a:rPr lang="pl-PL" sz="1200" baseline="0" dirty="0" smtClean="0">
                <a:latin typeface="Calibri"/>
              </a:rPr>
              <a:t> </a:t>
            </a:r>
            <a:r>
              <a:rPr lang="pl-PL" sz="1200" baseline="0" dirty="0" err="1" smtClean="0">
                <a:latin typeface="Calibri"/>
              </a:rPr>
              <a:t>makes</a:t>
            </a:r>
            <a:r>
              <a:rPr lang="pl-PL" sz="1200" baseline="0" dirty="0" smtClean="0">
                <a:latin typeface="Calibri"/>
              </a:rPr>
              <a:t> </a:t>
            </a:r>
            <a:r>
              <a:rPr lang="pl-PL" sz="1200" baseline="0" dirty="0" err="1" smtClean="0">
                <a:latin typeface="Calibri"/>
              </a:rPr>
              <a:t>our</a:t>
            </a:r>
            <a:r>
              <a:rPr lang="pl-PL" sz="1200" baseline="0" dirty="0" smtClean="0">
                <a:latin typeface="Calibri"/>
              </a:rPr>
              <a:t> </a:t>
            </a:r>
            <a:r>
              <a:rPr lang="pl-PL" sz="1200" baseline="0" dirty="0" err="1" smtClean="0">
                <a:latin typeface="Calibri"/>
              </a:rPr>
              <a:t>bodies</a:t>
            </a:r>
            <a:r>
              <a:rPr lang="pl-PL" sz="1200" baseline="0" dirty="0" smtClean="0">
                <a:latin typeface="Calibri"/>
              </a:rPr>
              <a:t> </a:t>
            </a:r>
            <a:r>
              <a:rPr lang="pl-PL" sz="1200" baseline="0" dirty="0" err="1" smtClean="0">
                <a:latin typeface="Calibri"/>
              </a:rPr>
              <a:t>grow</a:t>
            </a:r>
            <a:r>
              <a:rPr lang="pl-PL" sz="1200" baseline="0" dirty="0" smtClean="0">
                <a:latin typeface="Calibri"/>
              </a:rPr>
              <a:t>, and the </a:t>
            </a:r>
            <a:r>
              <a:rPr lang="pl-PL" sz="1200" baseline="0" dirty="0" err="1" smtClean="0">
                <a:latin typeface="Calibri"/>
              </a:rPr>
              <a:t>brain</a:t>
            </a:r>
            <a:r>
              <a:rPr lang="pl-PL" sz="1200" baseline="0" dirty="0" smtClean="0">
                <a:latin typeface="Calibri"/>
              </a:rPr>
              <a:t> </a:t>
            </a:r>
            <a:r>
              <a:rPr lang="pl-PL" sz="1200" baseline="0" dirty="0" err="1" smtClean="0">
                <a:latin typeface="Calibri"/>
              </a:rPr>
              <a:t>is</a:t>
            </a:r>
            <a:r>
              <a:rPr lang="pl-PL" sz="1200" baseline="0" dirty="0" smtClean="0">
                <a:latin typeface="Calibri"/>
              </a:rPr>
              <a:t> </a:t>
            </a:r>
            <a:r>
              <a:rPr lang="pl-PL" sz="1200" baseline="0" dirty="0" err="1" smtClean="0">
                <a:latin typeface="Calibri"/>
              </a:rPr>
              <a:t>capable</a:t>
            </a:r>
            <a:r>
              <a:rPr lang="pl-PL" sz="1200" baseline="0" dirty="0" smtClean="0">
                <a:latin typeface="Calibri"/>
              </a:rPr>
              <a:t> to </a:t>
            </a:r>
            <a:r>
              <a:rPr lang="pl-PL" sz="1200" baseline="0" dirty="0" err="1" smtClean="0">
                <a:latin typeface="Calibri"/>
              </a:rPr>
              <a:t>think</a:t>
            </a:r>
            <a:r>
              <a:rPr lang="pl-PL" sz="1200" baseline="0" dirty="0" smtClean="0">
                <a:latin typeface="Calibri"/>
              </a:rPr>
              <a:t>.</a:t>
            </a:r>
            <a:endParaRPr lang="pl-PL" sz="1200" b="1" dirty="0">
              <a:latin typeface="Calibri"/>
              <a:cs typeface="Tahoma" pitchFamily="34"/>
            </a:endParaRPr>
          </a:p>
          <a:p>
            <a:pPr marL="0" lvl="0" indent="0" algn="l" hangingPunct="1"/>
            <a:r>
              <a:rPr lang="pl-PL" sz="1200" b="1" dirty="0" err="1" smtClean="0">
                <a:latin typeface="Calibri"/>
                <a:cs typeface="Tahoma" pitchFamily="34"/>
              </a:rPr>
              <a:t>Why</a:t>
            </a:r>
            <a:r>
              <a:rPr lang="pl-PL" sz="1200" b="1" dirty="0" smtClean="0">
                <a:latin typeface="Calibri"/>
                <a:cs typeface="Tahoma" pitchFamily="34"/>
              </a:rPr>
              <a:t> do we </a:t>
            </a:r>
            <a:r>
              <a:rPr lang="pl-PL" sz="1200" b="1" dirty="0" err="1" smtClean="0">
                <a:latin typeface="Calibri"/>
                <a:cs typeface="Tahoma" pitchFamily="34"/>
              </a:rPr>
              <a:t>have</a:t>
            </a:r>
            <a:r>
              <a:rPr lang="pl-PL" sz="1200" b="1" dirty="0" smtClean="0">
                <a:latin typeface="Calibri"/>
                <a:cs typeface="Tahoma" pitchFamily="34"/>
              </a:rPr>
              <a:t> to </a:t>
            </a:r>
            <a:r>
              <a:rPr lang="pl-PL" sz="1200" b="1" dirty="0" err="1" smtClean="0">
                <a:latin typeface="Calibri"/>
                <a:cs typeface="Tahoma" pitchFamily="34"/>
              </a:rPr>
              <a:t>save</a:t>
            </a:r>
            <a:r>
              <a:rPr lang="pl-PL" sz="1200" b="1" dirty="0" smtClean="0">
                <a:latin typeface="Calibri"/>
                <a:cs typeface="Tahoma" pitchFamily="34"/>
              </a:rPr>
              <a:t> Energy?</a:t>
            </a:r>
            <a:endParaRPr lang="pl-PL" sz="1200" b="1" dirty="0">
              <a:latin typeface="Calibri"/>
              <a:cs typeface="Tahoma" pitchFamily="34"/>
            </a:endParaRPr>
          </a:p>
          <a:p>
            <a:pPr marL="0" lvl="0" indent="0" algn="l" hangingPunct="1"/>
            <a:r>
              <a:rPr lang="pl-PL" sz="1200" dirty="0" err="1" smtClean="0">
                <a:latin typeface="Calibri"/>
                <a:cs typeface="Tahoma" pitchFamily="34"/>
              </a:rPr>
              <a:t>Saving</a:t>
            </a:r>
            <a:r>
              <a:rPr lang="pl-PL" sz="1200" dirty="0" smtClean="0">
                <a:latin typeface="Calibri"/>
                <a:cs typeface="Tahoma" pitchFamily="34"/>
              </a:rPr>
              <a:t> the Energy </a:t>
            </a:r>
            <a:r>
              <a:rPr lang="pl-PL" sz="1200" dirty="0" err="1" smtClean="0">
                <a:latin typeface="Calibri"/>
                <a:cs typeface="Tahoma" pitchFamily="34"/>
              </a:rPr>
              <a:t>fosters</a:t>
            </a:r>
            <a:r>
              <a:rPr lang="pl-PL" sz="1200" dirty="0" smtClean="0">
                <a:latin typeface="Calibri"/>
                <a:cs typeface="Tahoma" pitchFamily="34"/>
              </a:rPr>
              <a:t> the </a:t>
            </a:r>
            <a:r>
              <a:rPr lang="pl-PL" sz="1200" dirty="0" err="1" smtClean="0">
                <a:latin typeface="Calibri"/>
                <a:cs typeface="Tahoma" pitchFamily="34"/>
              </a:rPr>
              <a:t>environmental</a:t>
            </a:r>
            <a:r>
              <a:rPr lang="pl-PL" sz="1200" dirty="0" smtClean="0">
                <a:latin typeface="Calibri"/>
                <a:cs typeface="Tahoma" pitchFamily="34"/>
              </a:rPr>
              <a:t> </a:t>
            </a:r>
            <a:r>
              <a:rPr lang="pl-PL" sz="1200" dirty="0" err="1" smtClean="0">
                <a:latin typeface="Calibri"/>
                <a:cs typeface="Tahoma" pitchFamily="34"/>
              </a:rPr>
              <a:t>protection</a:t>
            </a:r>
            <a:r>
              <a:rPr lang="pl-PL" sz="1200" dirty="0" smtClean="0">
                <a:latin typeface="Calibri"/>
                <a:cs typeface="Tahoma" pitchFamily="34"/>
              </a:rPr>
              <a:t>. Less </a:t>
            </a:r>
            <a:r>
              <a:rPr lang="pl-PL" sz="1200" dirty="0" err="1" smtClean="0">
                <a:latin typeface="Calibri"/>
                <a:cs typeface="Tahoma" pitchFamily="34"/>
              </a:rPr>
              <a:t>energy</a:t>
            </a:r>
            <a:r>
              <a:rPr lang="pl-PL" sz="1200" dirty="0" smtClean="0">
                <a:latin typeface="Calibri"/>
                <a:cs typeface="Tahoma" pitchFamily="34"/>
              </a:rPr>
              <a:t> </a:t>
            </a:r>
            <a:r>
              <a:rPr lang="pl-PL" sz="1200" dirty="0" err="1" smtClean="0">
                <a:latin typeface="Calibri"/>
                <a:cs typeface="Tahoma" pitchFamily="34"/>
              </a:rPr>
              <a:t>consumption</a:t>
            </a:r>
            <a:r>
              <a:rPr lang="pl-PL" sz="1200" dirty="0" smtClean="0">
                <a:latin typeface="Calibri"/>
                <a:cs typeface="Tahoma" pitchFamily="34"/>
              </a:rPr>
              <a:t> </a:t>
            </a:r>
            <a:r>
              <a:rPr lang="pl-PL" sz="1200" dirty="0" err="1" smtClean="0">
                <a:latin typeface="Calibri"/>
                <a:cs typeface="Tahoma" pitchFamily="34"/>
              </a:rPr>
              <a:t>acts</a:t>
            </a:r>
            <a:r>
              <a:rPr lang="pl-PL" sz="1200" dirty="0" smtClean="0">
                <a:latin typeface="Calibri"/>
                <a:cs typeface="Tahoma" pitchFamily="34"/>
              </a:rPr>
              <a:t> on </a:t>
            </a:r>
            <a:r>
              <a:rPr lang="pl-PL" sz="1200" dirty="0" err="1" smtClean="0">
                <a:latin typeface="Calibri"/>
                <a:cs typeface="Tahoma" pitchFamily="34"/>
              </a:rPr>
              <a:t>better</a:t>
            </a:r>
            <a:r>
              <a:rPr lang="pl-PL" sz="1200" dirty="0" smtClean="0">
                <a:latin typeface="Calibri"/>
                <a:cs typeface="Tahoma" pitchFamily="34"/>
              </a:rPr>
              <a:t> </a:t>
            </a:r>
            <a:r>
              <a:rPr lang="pl-PL" sz="1200" dirty="0" err="1" smtClean="0">
                <a:latin typeface="Calibri"/>
                <a:cs typeface="Tahoma" pitchFamily="34"/>
              </a:rPr>
              <a:t>condition</a:t>
            </a:r>
            <a:r>
              <a:rPr lang="pl-PL" sz="1200" dirty="0" smtClean="0">
                <a:latin typeface="Calibri"/>
                <a:cs typeface="Tahoma" pitchFamily="34"/>
              </a:rPr>
              <a:t> of the </a:t>
            </a:r>
            <a:r>
              <a:rPr lang="pl-PL" sz="1200" dirty="0" err="1" smtClean="0">
                <a:latin typeface="Calibri"/>
                <a:cs typeface="Tahoma" pitchFamily="34"/>
              </a:rPr>
              <a:t>air</a:t>
            </a:r>
            <a:r>
              <a:rPr lang="pl-PL" sz="1200" dirty="0" smtClean="0">
                <a:latin typeface="Calibri"/>
                <a:cs typeface="Tahoma" pitchFamily="34"/>
              </a:rPr>
              <a:t>, </a:t>
            </a:r>
            <a:r>
              <a:rPr lang="pl-PL" sz="1200" dirty="0" err="1" smtClean="0">
                <a:latin typeface="Calibri"/>
                <a:cs typeface="Tahoma" pitchFamily="34"/>
              </a:rPr>
              <a:t>which</a:t>
            </a:r>
            <a:r>
              <a:rPr lang="pl-PL" sz="1200" dirty="0" smtClean="0">
                <a:latin typeface="Calibri"/>
                <a:cs typeface="Tahoma" pitchFamily="34"/>
              </a:rPr>
              <a:t> we </a:t>
            </a:r>
            <a:r>
              <a:rPr lang="pl-PL" sz="1200" dirty="0" err="1" smtClean="0">
                <a:latin typeface="Calibri"/>
                <a:cs typeface="Tahoma" pitchFamily="34"/>
              </a:rPr>
              <a:t>use</a:t>
            </a:r>
            <a:r>
              <a:rPr lang="pl-PL" sz="1200" dirty="0" smtClean="0">
                <a:latin typeface="Calibri"/>
                <a:cs typeface="Tahoma" pitchFamily="34"/>
              </a:rPr>
              <a:t> for </a:t>
            </a:r>
            <a:r>
              <a:rPr lang="pl-PL" sz="1200" dirty="0" err="1" smtClean="0">
                <a:latin typeface="Calibri"/>
                <a:cs typeface="Tahoma" pitchFamily="34"/>
              </a:rPr>
              <a:t>breathing</a:t>
            </a:r>
            <a:r>
              <a:rPr lang="pl-PL" sz="1200" dirty="0" smtClean="0">
                <a:latin typeface="Calibri"/>
                <a:cs typeface="Tahoma" pitchFamily="34"/>
              </a:rPr>
              <a:t>. </a:t>
            </a:r>
            <a:r>
              <a:rPr lang="pl-PL" sz="1200" dirty="0" err="1" smtClean="0">
                <a:latin typeface="Calibri"/>
                <a:cs typeface="Tahoma" pitchFamily="34"/>
              </a:rPr>
              <a:t>That</a:t>
            </a:r>
            <a:r>
              <a:rPr lang="pl-PL" sz="1200" dirty="0" smtClean="0">
                <a:latin typeface="Calibri"/>
                <a:cs typeface="Tahoma" pitchFamily="34"/>
              </a:rPr>
              <a:t> </a:t>
            </a:r>
            <a:r>
              <a:rPr lang="pl-PL" sz="1200" dirty="0" err="1" smtClean="0">
                <a:latin typeface="Calibri"/>
                <a:cs typeface="Tahoma" pitchFamily="34"/>
              </a:rPr>
              <a:t>makes</a:t>
            </a:r>
            <a:r>
              <a:rPr lang="pl-PL" sz="1200" dirty="0" smtClean="0">
                <a:latin typeface="Calibri"/>
                <a:cs typeface="Tahoma" pitchFamily="34"/>
              </a:rPr>
              <a:t> </a:t>
            </a:r>
            <a:r>
              <a:rPr lang="pl-PL" sz="1200" dirty="0" err="1" smtClean="0">
                <a:latin typeface="Calibri"/>
                <a:cs typeface="Tahoma" pitchFamily="34"/>
              </a:rPr>
              <a:t>us</a:t>
            </a:r>
            <a:r>
              <a:rPr lang="pl-PL" sz="1200" baseline="0" dirty="0" smtClean="0">
                <a:latin typeface="Calibri"/>
                <a:cs typeface="Tahoma" pitchFamily="34"/>
              </a:rPr>
              <a:t> </a:t>
            </a:r>
            <a:r>
              <a:rPr lang="pl-PL" sz="1200" baseline="0" dirty="0" err="1" smtClean="0">
                <a:latin typeface="Calibri"/>
                <a:cs typeface="Tahoma" pitchFamily="34"/>
              </a:rPr>
              <a:t>healthy</a:t>
            </a:r>
            <a:r>
              <a:rPr lang="pl-PL" sz="1200" baseline="0" dirty="0" smtClean="0">
                <a:latin typeface="Calibri"/>
                <a:cs typeface="Tahoma" pitchFamily="34"/>
              </a:rPr>
              <a:t>. The </a:t>
            </a:r>
            <a:r>
              <a:rPr lang="pl-PL" sz="1200" baseline="0" dirty="0" err="1" smtClean="0">
                <a:latin typeface="Calibri"/>
                <a:cs typeface="Tahoma" pitchFamily="34"/>
              </a:rPr>
              <a:t>additional</a:t>
            </a:r>
            <a:r>
              <a:rPr lang="pl-PL" sz="1200" baseline="0" dirty="0" smtClean="0">
                <a:latin typeface="Calibri"/>
                <a:cs typeface="Tahoma" pitchFamily="34"/>
              </a:rPr>
              <a:t> benefit </a:t>
            </a:r>
            <a:r>
              <a:rPr lang="pl-PL" sz="1200" baseline="0" dirty="0" err="1" smtClean="0">
                <a:latin typeface="Calibri"/>
                <a:cs typeface="Tahoma" pitchFamily="34"/>
              </a:rPr>
              <a:t>related</a:t>
            </a:r>
            <a:r>
              <a:rPr lang="pl-PL" sz="1200" baseline="0" dirty="0" smtClean="0">
                <a:latin typeface="Calibri"/>
                <a:cs typeface="Tahoma" pitchFamily="34"/>
              </a:rPr>
              <a:t> to </a:t>
            </a:r>
            <a:r>
              <a:rPr lang="pl-PL" sz="1200" baseline="0" dirty="0" err="1" smtClean="0">
                <a:latin typeface="Calibri"/>
                <a:cs typeface="Tahoma" pitchFamily="34"/>
              </a:rPr>
              <a:t>saving</a:t>
            </a:r>
            <a:r>
              <a:rPr lang="pl-PL" sz="1200" baseline="0" dirty="0" smtClean="0">
                <a:latin typeface="Calibri"/>
                <a:cs typeface="Tahoma" pitchFamily="34"/>
              </a:rPr>
              <a:t> the Energy </a:t>
            </a:r>
            <a:r>
              <a:rPr lang="pl-PL" sz="1200" baseline="0" dirty="0" err="1" smtClean="0">
                <a:latin typeface="Calibri"/>
                <a:cs typeface="Tahoma" pitchFamily="34"/>
              </a:rPr>
              <a:t>are</a:t>
            </a:r>
            <a:r>
              <a:rPr lang="pl-PL" sz="1200" baseline="0" dirty="0" smtClean="0">
                <a:latin typeface="Calibri"/>
                <a:cs typeface="Tahoma" pitchFamily="34"/>
              </a:rPr>
              <a:t> </a:t>
            </a:r>
            <a:r>
              <a:rPr lang="pl-PL" sz="1200" baseline="0" dirty="0" err="1" smtClean="0">
                <a:latin typeface="Calibri"/>
                <a:cs typeface="Tahoma" pitchFamily="34"/>
              </a:rPr>
              <a:t>cuts</a:t>
            </a:r>
            <a:r>
              <a:rPr lang="pl-PL" sz="1200" baseline="0" dirty="0" smtClean="0">
                <a:latin typeface="Calibri"/>
                <a:cs typeface="Tahoma" pitchFamily="34"/>
              </a:rPr>
              <a:t> to the </a:t>
            </a:r>
            <a:r>
              <a:rPr lang="pl-PL" sz="1200" baseline="0" dirty="0" err="1" smtClean="0">
                <a:latin typeface="Calibri"/>
                <a:cs typeface="Tahoma" pitchFamily="34"/>
              </a:rPr>
              <a:t>energy</a:t>
            </a:r>
            <a:r>
              <a:rPr lang="pl-PL" sz="1200" baseline="0" dirty="0" smtClean="0">
                <a:latin typeface="Calibri"/>
                <a:cs typeface="Tahoma" pitchFamily="34"/>
              </a:rPr>
              <a:t> and </a:t>
            </a:r>
            <a:r>
              <a:rPr lang="pl-PL" sz="1200" baseline="0" dirty="0" err="1" smtClean="0">
                <a:latin typeface="Calibri"/>
                <a:cs typeface="Tahoma" pitchFamily="34"/>
              </a:rPr>
              <a:t>warmth</a:t>
            </a:r>
            <a:r>
              <a:rPr lang="pl-PL" sz="1200" baseline="0" dirty="0" smtClean="0">
                <a:latin typeface="Calibri"/>
                <a:cs typeface="Tahoma" pitchFamily="34"/>
              </a:rPr>
              <a:t> </a:t>
            </a:r>
            <a:r>
              <a:rPr lang="pl-PL" sz="1200" baseline="0" dirty="0" err="1" smtClean="0">
                <a:latin typeface="Calibri"/>
                <a:cs typeface="Tahoma" pitchFamily="34"/>
              </a:rPr>
              <a:t>consumption</a:t>
            </a:r>
            <a:r>
              <a:rPr lang="pl-PL" sz="1200" baseline="0" dirty="0" smtClean="0">
                <a:latin typeface="Calibri"/>
                <a:cs typeface="Tahoma" pitchFamily="34"/>
              </a:rPr>
              <a:t> </a:t>
            </a:r>
            <a:r>
              <a:rPr lang="pl-PL" sz="1200" baseline="0" dirty="0" err="1" smtClean="0">
                <a:latin typeface="Calibri"/>
                <a:cs typeface="Tahoma" pitchFamily="34"/>
              </a:rPr>
              <a:t>bills</a:t>
            </a:r>
            <a:r>
              <a:rPr lang="pl-PL" sz="1200" baseline="0" dirty="0" smtClean="0">
                <a:latin typeface="Calibri"/>
                <a:cs typeface="Tahoma" pitchFamily="34"/>
              </a:rPr>
              <a:t>. The  </a:t>
            </a:r>
            <a:r>
              <a:rPr lang="pl-PL" sz="1200" baseline="0" dirty="0" err="1" smtClean="0">
                <a:latin typeface="Calibri"/>
                <a:cs typeface="Tahoma" pitchFamily="34"/>
              </a:rPr>
              <a:t>saved</a:t>
            </a:r>
            <a:r>
              <a:rPr lang="pl-PL" sz="1200" baseline="0" dirty="0" smtClean="0">
                <a:latin typeface="Calibri"/>
                <a:cs typeface="Tahoma" pitchFamily="34"/>
              </a:rPr>
              <a:t> </a:t>
            </a:r>
            <a:r>
              <a:rPr lang="pl-PL" sz="1200" baseline="0" dirty="0" err="1" smtClean="0">
                <a:latin typeface="Calibri"/>
                <a:cs typeface="Tahoma" pitchFamily="34"/>
              </a:rPr>
              <a:t>money</a:t>
            </a:r>
            <a:r>
              <a:rPr lang="pl-PL" sz="1200" baseline="0" dirty="0" smtClean="0">
                <a:latin typeface="Calibri"/>
                <a:cs typeface="Tahoma" pitchFamily="34"/>
              </a:rPr>
              <a:t> </a:t>
            </a:r>
            <a:r>
              <a:rPr lang="pl-PL" sz="1200" baseline="0" dirty="0" err="1" smtClean="0">
                <a:latin typeface="Calibri"/>
                <a:cs typeface="Tahoma" pitchFamily="34"/>
              </a:rPr>
              <a:t>may</a:t>
            </a:r>
            <a:r>
              <a:rPr lang="pl-PL" sz="1200" baseline="0" dirty="0" smtClean="0">
                <a:latin typeface="Calibri"/>
                <a:cs typeface="Tahoma" pitchFamily="34"/>
              </a:rPr>
              <a:t> be </a:t>
            </a:r>
            <a:r>
              <a:rPr lang="pl-PL" sz="1200" baseline="0" dirty="0" err="1" smtClean="0">
                <a:latin typeface="Calibri"/>
                <a:cs typeface="Tahoma" pitchFamily="34"/>
              </a:rPr>
              <a:t>used</a:t>
            </a:r>
            <a:r>
              <a:rPr lang="pl-PL" sz="1200" baseline="0" dirty="0" smtClean="0">
                <a:latin typeface="Calibri"/>
                <a:cs typeface="Tahoma" pitchFamily="34"/>
              </a:rPr>
              <a:t> on travelling- </a:t>
            </a:r>
            <a:r>
              <a:rPr lang="pl-PL" sz="1200" baseline="0" dirty="0" err="1" smtClean="0">
                <a:latin typeface="Calibri"/>
                <a:cs typeface="Tahoma" pitchFamily="34"/>
              </a:rPr>
              <a:t>visiting</a:t>
            </a:r>
            <a:r>
              <a:rPr lang="pl-PL" sz="1200" baseline="0" dirty="0" smtClean="0">
                <a:latin typeface="Calibri"/>
                <a:cs typeface="Tahoma" pitchFamily="34"/>
              </a:rPr>
              <a:t> zoo, </a:t>
            </a:r>
            <a:r>
              <a:rPr lang="pl-PL" sz="1200" baseline="0" dirty="0" err="1" smtClean="0">
                <a:latin typeface="Calibri"/>
                <a:cs typeface="Tahoma" pitchFamily="34"/>
              </a:rPr>
              <a:t>museums</a:t>
            </a:r>
            <a:r>
              <a:rPr lang="pl-PL" sz="1200" baseline="0" dirty="0" smtClean="0">
                <a:latin typeface="Calibri"/>
                <a:cs typeface="Tahoma" pitchFamily="34"/>
              </a:rPr>
              <a:t> </a:t>
            </a:r>
            <a:r>
              <a:rPr lang="pl-PL" sz="1200" baseline="0" dirty="0" err="1" smtClean="0">
                <a:latin typeface="Calibri"/>
                <a:cs typeface="Tahoma" pitchFamily="34"/>
              </a:rPr>
              <a:t>or</a:t>
            </a:r>
            <a:r>
              <a:rPr lang="pl-PL" sz="1200" baseline="0" dirty="0" smtClean="0">
                <a:latin typeface="Calibri"/>
                <a:cs typeface="Tahoma" pitchFamily="34"/>
              </a:rPr>
              <a:t> </a:t>
            </a:r>
            <a:r>
              <a:rPr lang="pl-PL" sz="1200" baseline="0" dirty="0" err="1" smtClean="0">
                <a:latin typeface="Calibri"/>
                <a:cs typeface="Tahoma" pitchFamily="34"/>
              </a:rPr>
              <a:t>going</a:t>
            </a:r>
            <a:r>
              <a:rPr lang="pl-PL" sz="1200" baseline="0" dirty="0" smtClean="0">
                <a:latin typeface="Calibri"/>
                <a:cs typeface="Tahoma" pitchFamily="34"/>
              </a:rPr>
              <a:t> to the </a:t>
            </a:r>
            <a:r>
              <a:rPr lang="pl-PL" sz="1200" baseline="0" dirty="0" err="1" smtClean="0">
                <a:latin typeface="Calibri"/>
                <a:cs typeface="Tahoma" pitchFamily="34"/>
              </a:rPr>
              <a:t>cinema</a:t>
            </a:r>
            <a:r>
              <a:rPr lang="pl-PL" sz="1200" baseline="0" dirty="0" smtClean="0">
                <a:latin typeface="Calibri"/>
                <a:cs typeface="Tahoma" pitchFamily="34"/>
              </a:rPr>
              <a:t>.</a:t>
            </a:r>
            <a:endParaRPr lang="pl-PL" sz="1200" dirty="0">
              <a:latin typeface="Calibri"/>
              <a:cs typeface="Tahoma" pitchFamily="34"/>
            </a:endParaRPr>
          </a:p>
          <a:p>
            <a:pPr marL="0" lvl="0" indent="0" algn="l" hangingPunct="1"/>
            <a:r>
              <a:rPr lang="pl-PL" sz="1200" b="1" dirty="0" smtClean="0">
                <a:latin typeface="Calibri"/>
                <a:cs typeface="Tahoma" pitchFamily="34"/>
              </a:rPr>
              <a:t>How </a:t>
            </a:r>
            <a:r>
              <a:rPr lang="pl-PL" sz="1200" b="1" dirty="0" err="1" smtClean="0">
                <a:latin typeface="Calibri"/>
                <a:cs typeface="Tahoma" pitchFamily="34"/>
              </a:rPr>
              <a:t>can</a:t>
            </a:r>
            <a:r>
              <a:rPr lang="pl-PL" sz="1200" b="1" dirty="0" smtClean="0">
                <a:latin typeface="Calibri"/>
                <a:cs typeface="Tahoma" pitchFamily="34"/>
              </a:rPr>
              <a:t> we </a:t>
            </a:r>
            <a:r>
              <a:rPr lang="pl-PL" sz="1200" b="1" dirty="0" err="1" smtClean="0">
                <a:latin typeface="Calibri"/>
                <a:cs typeface="Tahoma" pitchFamily="34"/>
              </a:rPr>
              <a:t>save</a:t>
            </a:r>
            <a:r>
              <a:rPr lang="pl-PL" sz="1200" b="1" dirty="0" smtClean="0">
                <a:latin typeface="Calibri"/>
                <a:cs typeface="Tahoma" pitchFamily="34"/>
              </a:rPr>
              <a:t> the Energy?</a:t>
            </a:r>
            <a:endParaRPr lang="pl-PL" sz="1200" b="1" dirty="0">
              <a:latin typeface="Calibri"/>
              <a:cs typeface="Tahoma" pitchFamily="34"/>
            </a:endParaRPr>
          </a:p>
          <a:p>
            <a:pPr marL="0" lvl="0" indent="0" algn="l" hangingPunct="1">
              <a:buClr>
                <a:srgbClr val="000000"/>
              </a:buClr>
              <a:buSzPct val="100000"/>
              <a:buFont typeface="StarSymbol"/>
              <a:buChar char="-"/>
            </a:pPr>
            <a:r>
              <a:rPr lang="pl-PL" sz="1200" dirty="0" err="1" smtClean="0">
                <a:latin typeface="Calibri"/>
                <a:cs typeface="Tahoma" pitchFamily="34"/>
              </a:rPr>
              <a:t>Turning</a:t>
            </a:r>
            <a:r>
              <a:rPr lang="pl-PL" sz="1200" dirty="0" smtClean="0">
                <a:latin typeface="Calibri"/>
                <a:cs typeface="Tahoma" pitchFamily="34"/>
              </a:rPr>
              <a:t> off the </a:t>
            </a:r>
            <a:r>
              <a:rPr lang="pl-PL" sz="1200" dirty="0" err="1" smtClean="0">
                <a:latin typeface="Calibri"/>
                <a:cs typeface="Tahoma" pitchFamily="34"/>
              </a:rPr>
              <a:t>lights</a:t>
            </a:r>
            <a:r>
              <a:rPr lang="pl-PL" sz="1200" dirty="0" smtClean="0">
                <a:latin typeface="Calibri"/>
                <a:cs typeface="Tahoma" pitchFamily="34"/>
              </a:rPr>
              <a:t> in </a:t>
            </a:r>
            <a:r>
              <a:rPr lang="pl-PL" sz="1200" dirty="0" err="1" smtClean="0">
                <a:latin typeface="Calibri"/>
                <a:cs typeface="Tahoma" pitchFamily="34"/>
              </a:rPr>
              <a:t>rooms</a:t>
            </a:r>
            <a:r>
              <a:rPr lang="pl-PL" sz="1200" dirty="0" smtClean="0">
                <a:latin typeface="Calibri"/>
                <a:cs typeface="Tahoma" pitchFamily="34"/>
              </a:rPr>
              <a:t> </a:t>
            </a:r>
            <a:r>
              <a:rPr lang="pl-PL" sz="1200" dirty="0" err="1" smtClean="0">
                <a:latin typeface="Calibri"/>
                <a:cs typeface="Tahoma" pitchFamily="34"/>
              </a:rPr>
              <a:t>when</a:t>
            </a:r>
            <a:r>
              <a:rPr lang="pl-PL" sz="1200" dirty="0" smtClean="0">
                <a:latin typeface="Calibri"/>
                <a:cs typeface="Tahoma" pitchFamily="34"/>
              </a:rPr>
              <a:t> we go out</a:t>
            </a:r>
          </a:p>
          <a:p>
            <a:pPr marL="0" lvl="0" indent="0" algn="l" hangingPunct="1">
              <a:buClr>
                <a:srgbClr val="000000"/>
              </a:buClr>
              <a:buSzPct val="100000"/>
              <a:buFont typeface="StarSymbol"/>
              <a:buChar char="-"/>
            </a:pPr>
            <a:r>
              <a:rPr lang="pl-PL" sz="1200" dirty="0" err="1" smtClean="0">
                <a:latin typeface="Calibri"/>
                <a:cs typeface="Tahoma" pitchFamily="34"/>
              </a:rPr>
              <a:t>Unplugging</a:t>
            </a:r>
            <a:r>
              <a:rPr lang="pl-PL" sz="1200" baseline="0" dirty="0" smtClean="0">
                <a:latin typeface="Calibri"/>
                <a:cs typeface="Tahoma" pitchFamily="34"/>
              </a:rPr>
              <a:t> </a:t>
            </a:r>
            <a:r>
              <a:rPr lang="pl-PL" sz="1200" baseline="0" dirty="0" err="1" smtClean="0">
                <a:latin typeface="Calibri"/>
                <a:cs typeface="Tahoma" pitchFamily="34"/>
              </a:rPr>
              <a:t>electrical</a:t>
            </a:r>
            <a:r>
              <a:rPr lang="pl-PL" sz="1200" baseline="0" dirty="0" smtClean="0">
                <a:latin typeface="Calibri"/>
                <a:cs typeface="Tahoma" pitchFamily="34"/>
              </a:rPr>
              <a:t> </a:t>
            </a:r>
            <a:r>
              <a:rPr lang="pl-PL" sz="1200" baseline="0" dirty="0" err="1" smtClean="0">
                <a:latin typeface="Calibri"/>
                <a:cs typeface="Tahoma" pitchFamily="34"/>
              </a:rPr>
              <a:t>appliances</a:t>
            </a:r>
            <a:r>
              <a:rPr lang="pl-PL" sz="1200" baseline="0" dirty="0" smtClean="0">
                <a:latin typeface="Calibri"/>
                <a:cs typeface="Tahoma" pitchFamily="34"/>
              </a:rPr>
              <a:t> </a:t>
            </a:r>
            <a:r>
              <a:rPr lang="pl-PL" sz="1200" baseline="0" dirty="0" err="1" smtClean="0">
                <a:latin typeface="Calibri"/>
                <a:cs typeface="Tahoma" pitchFamily="34"/>
              </a:rPr>
              <a:t>when</a:t>
            </a:r>
            <a:r>
              <a:rPr lang="pl-PL" sz="1200" baseline="0" dirty="0" smtClean="0">
                <a:latin typeface="Calibri"/>
                <a:cs typeface="Tahoma" pitchFamily="34"/>
              </a:rPr>
              <a:t> we </a:t>
            </a:r>
            <a:r>
              <a:rPr lang="pl-PL" sz="1200" baseline="0" dirty="0" err="1" smtClean="0">
                <a:latin typeface="Calibri"/>
                <a:cs typeface="Tahoma" pitchFamily="34"/>
              </a:rPr>
              <a:t>aren’t</a:t>
            </a:r>
            <a:r>
              <a:rPr lang="pl-PL" sz="1200" baseline="0" dirty="0" smtClean="0">
                <a:latin typeface="Calibri"/>
                <a:cs typeface="Tahoma" pitchFamily="34"/>
              </a:rPr>
              <a:t> </a:t>
            </a:r>
            <a:r>
              <a:rPr lang="pl-PL" sz="1200" baseline="0" dirty="0" err="1" smtClean="0">
                <a:latin typeface="Calibri"/>
                <a:cs typeface="Tahoma" pitchFamily="34"/>
              </a:rPr>
              <a:t>using</a:t>
            </a:r>
            <a:r>
              <a:rPr lang="pl-PL" sz="1200" baseline="0" dirty="0" smtClean="0">
                <a:latin typeface="Calibri"/>
                <a:cs typeface="Tahoma" pitchFamily="34"/>
              </a:rPr>
              <a:t> </a:t>
            </a:r>
            <a:r>
              <a:rPr lang="pl-PL" sz="1200" baseline="0" dirty="0" err="1" smtClean="0">
                <a:latin typeface="Calibri"/>
                <a:cs typeface="Tahoma" pitchFamily="34"/>
              </a:rPr>
              <a:t>them</a:t>
            </a:r>
            <a:endParaRPr lang="pl-PL" sz="1200" dirty="0">
              <a:latin typeface="Calibri"/>
              <a:cs typeface="Tahoma" pitchFamily="34"/>
            </a:endParaRPr>
          </a:p>
          <a:p>
            <a:pPr marL="0" lvl="0" indent="0" algn="l" hangingPunct="1">
              <a:buClr>
                <a:srgbClr val="000000"/>
              </a:buClr>
              <a:buSzPct val="100000"/>
              <a:buFont typeface="StarSymbol"/>
              <a:buChar char="-"/>
            </a:pPr>
            <a:r>
              <a:rPr lang="pl-PL" sz="1200" dirty="0" smtClean="0">
                <a:latin typeface="Calibri"/>
                <a:cs typeface="Tahoma" pitchFamily="34"/>
              </a:rPr>
              <a:t>No </a:t>
            </a:r>
            <a:r>
              <a:rPr lang="pl-PL" sz="1200" dirty="0" err="1" smtClean="0">
                <a:latin typeface="Calibri"/>
                <a:cs typeface="Tahoma" pitchFamily="34"/>
              </a:rPr>
              <a:t>running</a:t>
            </a:r>
            <a:r>
              <a:rPr lang="pl-PL" sz="1200" dirty="0" smtClean="0">
                <a:latin typeface="Calibri"/>
                <a:cs typeface="Tahoma" pitchFamily="34"/>
              </a:rPr>
              <a:t> </a:t>
            </a:r>
            <a:r>
              <a:rPr lang="pl-PL" sz="1200" dirty="0" err="1" smtClean="0">
                <a:latin typeface="Calibri"/>
                <a:cs typeface="Tahoma" pitchFamily="34"/>
              </a:rPr>
              <a:t>water</a:t>
            </a:r>
            <a:r>
              <a:rPr lang="pl-PL" sz="1200" dirty="0" smtClean="0">
                <a:latin typeface="Calibri"/>
                <a:cs typeface="Tahoma" pitchFamily="34"/>
              </a:rPr>
              <a:t> from the </a:t>
            </a:r>
            <a:r>
              <a:rPr lang="pl-PL" sz="1200" dirty="0" err="1" smtClean="0">
                <a:latin typeface="Calibri"/>
                <a:cs typeface="Tahoma" pitchFamily="34"/>
              </a:rPr>
              <a:t>faucet</a:t>
            </a:r>
            <a:endParaRPr lang="pl-PL" sz="1200" dirty="0">
              <a:latin typeface="Calibri"/>
              <a:cs typeface="Tahoma" pitchFamily="34"/>
            </a:endParaRPr>
          </a:p>
          <a:p>
            <a:pPr marL="0" lvl="0" indent="0" algn="l" hangingPunct="1">
              <a:buClr>
                <a:srgbClr val="000000"/>
              </a:buClr>
              <a:buSzPct val="100000"/>
              <a:buFont typeface="StarSymbol"/>
              <a:buChar char="-"/>
            </a:pPr>
            <a:r>
              <a:rPr lang="pl-PL" sz="1200" dirty="0" smtClean="0">
                <a:latin typeface="Calibri"/>
                <a:cs typeface="Tahoma" pitchFamily="34"/>
              </a:rPr>
              <a:t>Close the </a:t>
            </a:r>
            <a:r>
              <a:rPr lang="pl-PL" sz="1200" dirty="0" err="1" smtClean="0">
                <a:latin typeface="Calibri"/>
                <a:cs typeface="Tahoma" pitchFamily="34"/>
              </a:rPr>
              <a:t>refrigerator</a:t>
            </a:r>
            <a:endParaRPr lang="pl-PL" sz="1200" dirty="0">
              <a:latin typeface="Calibri"/>
              <a:cs typeface="Tahoma" pitchFamily="34"/>
            </a:endParaRPr>
          </a:p>
          <a:p>
            <a:pPr marL="0" lvl="0" indent="0" algn="l" hangingPunct="1">
              <a:buClr>
                <a:srgbClr val="000000"/>
              </a:buClr>
              <a:buSzPct val="100000"/>
              <a:buFont typeface="StarSymbol"/>
              <a:buChar char="-"/>
            </a:pPr>
            <a:r>
              <a:rPr lang="pl-PL" sz="1200" dirty="0" err="1" smtClean="0">
                <a:latin typeface="Calibri"/>
                <a:cs typeface="Tahoma" pitchFamily="34"/>
              </a:rPr>
              <a:t>Turning</a:t>
            </a:r>
            <a:r>
              <a:rPr lang="pl-PL" sz="1200" dirty="0" smtClean="0">
                <a:latin typeface="Calibri"/>
                <a:cs typeface="Tahoma" pitchFamily="34"/>
              </a:rPr>
              <a:t> off the </a:t>
            </a:r>
            <a:r>
              <a:rPr lang="pl-PL" sz="1200" dirty="0" err="1" smtClean="0">
                <a:latin typeface="Calibri"/>
                <a:cs typeface="Tahoma" pitchFamily="34"/>
              </a:rPr>
              <a:t>heater</a:t>
            </a:r>
            <a:r>
              <a:rPr lang="pl-PL" sz="1200" dirty="0" smtClean="0">
                <a:latin typeface="Calibri"/>
                <a:cs typeface="Tahoma" pitchFamily="34"/>
              </a:rPr>
              <a:t> </a:t>
            </a:r>
            <a:r>
              <a:rPr lang="pl-PL" sz="1200" dirty="0" err="1" smtClean="0">
                <a:latin typeface="Calibri"/>
                <a:cs typeface="Tahoma" pitchFamily="34"/>
              </a:rPr>
              <a:t>when</a:t>
            </a:r>
            <a:r>
              <a:rPr lang="pl-PL" sz="1200" dirty="0" smtClean="0">
                <a:latin typeface="Calibri"/>
                <a:cs typeface="Tahoma" pitchFamily="34"/>
              </a:rPr>
              <a:t> we open the </a:t>
            </a:r>
            <a:r>
              <a:rPr lang="pl-PL" sz="1200" dirty="0" err="1" smtClean="0">
                <a:latin typeface="Calibri"/>
                <a:cs typeface="Tahoma" pitchFamily="34"/>
              </a:rPr>
              <a:t>windows</a:t>
            </a:r>
            <a:r>
              <a:rPr lang="pl-PL" sz="1200" dirty="0" smtClean="0">
                <a:latin typeface="Calibri"/>
                <a:cs typeface="Tahoma" pitchFamily="34"/>
              </a:rPr>
              <a:t> </a:t>
            </a:r>
            <a:r>
              <a:rPr lang="pl-PL" sz="1200" dirty="0" err="1" smtClean="0">
                <a:latin typeface="Calibri"/>
                <a:cs typeface="Tahoma" pitchFamily="34"/>
              </a:rPr>
              <a:t>during</a:t>
            </a:r>
            <a:r>
              <a:rPr lang="pl-PL" sz="1200" dirty="0" smtClean="0">
                <a:latin typeface="Calibri"/>
                <a:cs typeface="Tahoma" pitchFamily="34"/>
              </a:rPr>
              <a:t> </a:t>
            </a:r>
            <a:r>
              <a:rPr lang="pl-PL" sz="1200" dirty="0" err="1" smtClean="0">
                <a:latin typeface="Calibri"/>
                <a:cs typeface="Tahoma" pitchFamily="34"/>
              </a:rPr>
              <a:t>winter</a:t>
            </a:r>
            <a:r>
              <a:rPr lang="pl-PL" sz="1200" baseline="0" dirty="0" smtClean="0">
                <a:latin typeface="Calibri"/>
                <a:cs typeface="Tahoma" pitchFamily="34"/>
              </a:rPr>
              <a:t> </a:t>
            </a:r>
            <a:r>
              <a:rPr lang="pl-PL" sz="1200" baseline="0" dirty="0" err="1" smtClean="0">
                <a:latin typeface="Calibri"/>
                <a:cs typeface="Tahoma" pitchFamily="34"/>
              </a:rPr>
              <a:t>time</a:t>
            </a:r>
            <a:endParaRPr lang="pl-PL" sz="1200" dirty="0">
              <a:latin typeface="Calibri"/>
              <a:cs typeface="Tahoma" pitchFamily="34"/>
            </a:endParaRPr>
          </a:p>
        </p:txBody>
      </p:sp>
      <p:sp>
        <p:nvSpPr>
          <p:cNvPr id="4" name="Symbol zastępczy numeru slajdu 3"/>
          <p:cNvSpPr txBox="1"/>
          <p:nvPr/>
        </p:nvSpPr>
        <p:spPr>
          <a:xfrm>
            <a:off x="0" y="0"/>
            <a:ext cx="356" cy="356"/>
          </a:xfrm>
          <a:prstGeom prst="rect">
            <a:avLst/>
          </a:prstGeom>
          <a:noFill/>
          <a:ln>
            <a:noFill/>
          </a:ln>
        </p:spPr>
        <p:txBody>
          <a:bodyPr vert="horz" wrap="square" lIns="90004" tIns="44997" rIns="90004" bIns="44997"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63E6365-46FF-4BA9-BEDB-3C481AB30446}"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a:t>
            </a:fld>
            <a:endParaRPr lang="pl-PL" sz="1800" b="0" i="0" u="none" strike="noStrike" kern="1200" cap="none" spc="0" baseline="0">
              <a:solidFill>
                <a:srgbClr val="000000"/>
              </a:solidFill>
              <a:uFillTx/>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a:xfrm>
            <a:off x="0" y="0"/>
            <a:ext cx="356" cy="356"/>
          </a:xfrm>
        </p:spPr>
        <p:txBody>
          <a:bodyPr lIns="90004" tIns="44997" rIns="90004" bIns="44997"/>
          <a:lstStyle/>
          <a:p>
            <a:pPr lvl="0"/>
            <a:r>
              <a:rPr lang="pl-PL" dirty="0" err="1" smtClean="0"/>
              <a:t>When</a:t>
            </a:r>
            <a:r>
              <a:rPr lang="pl-PL" dirty="0" smtClean="0"/>
              <a:t> </a:t>
            </a:r>
            <a:r>
              <a:rPr lang="pl-PL" dirty="0" err="1" smtClean="0"/>
              <a:t>buying</a:t>
            </a:r>
            <a:r>
              <a:rPr lang="pl-PL" dirty="0" smtClean="0"/>
              <a:t> </a:t>
            </a:r>
            <a:r>
              <a:rPr lang="pl-PL" dirty="0" err="1" smtClean="0"/>
              <a:t>new</a:t>
            </a:r>
            <a:r>
              <a:rPr lang="pl-PL" dirty="0" smtClean="0"/>
              <a:t> </a:t>
            </a:r>
            <a:r>
              <a:rPr lang="pl-PL" dirty="0" err="1" smtClean="0"/>
              <a:t>electrical</a:t>
            </a:r>
            <a:r>
              <a:rPr lang="pl-PL" dirty="0" smtClean="0"/>
              <a:t> </a:t>
            </a:r>
            <a:r>
              <a:rPr lang="pl-PL" dirty="0" err="1" smtClean="0"/>
              <a:t>appliances</a:t>
            </a:r>
            <a:r>
              <a:rPr lang="pl-PL" dirty="0" smtClean="0"/>
              <a:t> </a:t>
            </a:r>
            <a:r>
              <a:rPr lang="pl-PL" dirty="0" err="1" smtClean="0"/>
              <a:t>check</a:t>
            </a:r>
            <a:r>
              <a:rPr lang="pl-PL" dirty="0" smtClean="0"/>
              <a:t> </a:t>
            </a:r>
            <a:r>
              <a:rPr lang="pl-PL" dirty="0" err="1" smtClean="0"/>
              <a:t>their</a:t>
            </a:r>
            <a:r>
              <a:rPr lang="pl-PL" dirty="0" smtClean="0"/>
              <a:t> </a:t>
            </a:r>
            <a:r>
              <a:rPr lang="pl-PL" dirty="0" err="1" smtClean="0"/>
              <a:t>energy</a:t>
            </a:r>
            <a:r>
              <a:rPr lang="pl-PL" dirty="0" smtClean="0"/>
              <a:t> </a:t>
            </a:r>
            <a:r>
              <a:rPr lang="pl-PL" dirty="0" err="1" smtClean="0"/>
              <a:t>label</a:t>
            </a:r>
            <a:r>
              <a:rPr lang="pl-PL" dirty="0" smtClean="0"/>
              <a:t>. The symbol A (A+,A++,A+++)</a:t>
            </a:r>
            <a:r>
              <a:rPr lang="pl-PL" baseline="0" dirty="0" smtClean="0"/>
              <a:t> </a:t>
            </a:r>
            <a:r>
              <a:rPr lang="pl-PL" baseline="0" dirty="0" err="1" smtClean="0"/>
              <a:t>informs</a:t>
            </a:r>
            <a:r>
              <a:rPr lang="pl-PL" baseline="0" dirty="0" smtClean="0"/>
              <a:t> </a:t>
            </a:r>
            <a:r>
              <a:rPr lang="pl-PL" baseline="0" dirty="0" err="1" smtClean="0"/>
              <a:t>you</a:t>
            </a:r>
            <a:r>
              <a:rPr lang="pl-PL" baseline="0" dirty="0" smtClean="0"/>
              <a:t> </a:t>
            </a:r>
            <a:r>
              <a:rPr lang="pl-PL" baseline="0" dirty="0" err="1" smtClean="0"/>
              <a:t>they</a:t>
            </a:r>
            <a:r>
              <a:rPr lang="pl-PL" baseline="0" dirty="0" smtClean="0"/>
              <a:t> </a:t>
            </a:r>
            <a:r>
              <a:rPr lang="pl-PL" baseline="0" dirty="0" err="1" smtClean="0"/>
              <a:t>are</a:t>
            </a:r>
            <a:r>
              <a:rPr lang="pl-PL" baseline="0" dirty="0" smtClean="0"/>
              <a:t> </a:t>
            </a:r>
            <a:r>
              <a:rPr lang="pl-PL" baseline="0" dirty="0" err="1" smtClean="0"/>
              <a:t>energy-efficient</a:t>
            </a:r>
            <a:r>
              <a:rPr lang="pl-PL" baseline="0" dirty="0" smtClean="0"/>
              <a:t>.</a:t>
            </a:r>
            <a:endParaRPr lang="pl-PL" dirty="0"/>
          </a:p>
        </p:txBody>
      </p:sp>
      <p:sp>
        <p:nvSpPr>
          <p:cNvPr id="4" name="Symbol zastępczy numeru slajdu 3"/>
          <p:cNvSpPr txBox="1"/>
          <p:nvPr/>
        </p:nvSpPr>
        <p:spPr>
          <a:xfrm>
            <a:off x="0" y="0"/>
            <a:ext cx="356" cy="356"/>
          </a:xfrm>
          <a:prstGeom prst="rect">
            <a:avLst/>
          </a:prstGeom>
          <a:noFill/>
          <a:ln>
            <a:noFill/>
          </a:ln>
        </p:spPr>
        <p:txBody>
          <a:bodyPr vert="horz" wrap="square" lIns="90004" tIns="44997" rIns="90004" bIns="44997"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C6C1315-8C89-46DD-BF05-667B752245C8}"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a:t>
            </a:fld>
            <a:endParaRPr lang="pl-PL" sz="1800" b="0" i="0" u="none" strike="noStrike" kern="1200" cap="none" spc="0" baseline="0">
              <a:solidFill>
                <a:srgbClr val="000000"/>
              </a:solidFill>
              <a:uFillTx/>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a:xfrm>
            <a:off x="0" y="0"/>
            <a:ext cx="356" cy="356"/>
          </a:xfrm>
        </p:spPr>
        <p:txBody>
          <a:bodyPr lIns="90004" tIns="44997" rIns="90004" bIns="44997"/>
          <a:lstStyle/>
          <a:p>
            <a:pPr lvl="0"/>
            <a:r>
              <a:rPr lang="pl-PL" dirty="0" err="1" smtClean="0"/>
              <a:t>When</a:t>
            </a:r>
            <a:r>
              <a:rPr lang="pl-PL" dirty="0" smtClean="0"/>
              <a:t> </a:t>
            </a:r>
            <a:r>
              <a:rPr lang="pl-PL" dirty="0" err="1" smtClean="0"/>
              <a:t>doing</a:t>
            </a:r>
            <a:r>
              <a:rPr lang="pl-PL" dirty="0" smtClean="0"/>
              <a:t> the </a:t>
            </a:r>
            <a:r>
              <a:rPr lang="pl-PL" dirty="0" err="1" smtClean="0"/>
              <a:t>washing</a:t>
            </a:r>
            <a:r>
              <a:rPr lang="pl-PL" dirty="0" smtClean="0"/>
              <a:t> </a:t>
            </a:r>
            <a:r>
              <a:rPr lang="pl-PL" dirty="0" err="1" smtClean="0"/>
              <a:t>try</a:t>
            </a:r>
            <a:r>
              <a:rPr lang="pl-PL" dirty="0" smtClean="0"/>
              <a:t> to </a:t>
            </a:r>
            <a:r>
              <a:rPr lang="pl-PL" dirty="0" err="1" smtClean="0"/>
              <a:t>put</a:t>
            </a:r>
            <a:r>
              <a:rPr lang="pl-PL" dirty="0" smtClean="0"/>
              <a:t> as </a:t>
            </a:r>
            <a:r>
              <a:rPr lang="pl-PL" dirty="0" err="1" smtClean="0"/>
              <a:t>many</a:t>
            </a:r>
            <a:r>
              <a:rPr lang="pl-PL" dirty="0" smtClean="0"/>
              <a:t> </a:t>
            </a:r>
            <a:r>
              <a:rPr lang="pl-PL" dirty="0" err="1" smtClean="0"/>
              <a:t>clothes</a:t>
            </a:r>
            <a:r>
              <a:rPr lang="pl-PL" dirty="0" smtClean="0"/>
              <a:t> as </a:t>
            </a:r>
            <a:r>
              <a:rPr lang="pl-PL" dirty="0" err="1" smtClean="0"/>
              <a:t>you</a:t>
            </a:r>
            <a:r>
              <a:rPr lang="pl-PL" dirty="0" smtClean="0"/>
              <a:t> </a:t>
            </a:r>
            <a:r>
              <a:rPr lang="pl-PL" dirty="0" err="1" smtClean="0"/>
              <a:t>can</a:t>
            </a:r>
            <a:r>
              <a:rPr lang="pl-PL" dirty="0" smtClean="0"/>
              <a:t>.  </a:t>
            </a:r>
            <a:endParaRPr lang="pl-PL" dirty="0"/>
          </a:p>
        </p:txBody>
      </p:sp>
      <p:sp>
        <p:nvSpPr>
          <p:cNvPr id="4" name="Symbol zastępczy numeru slajdu 3"/>
          <p:cNvSpPr txBox="1"/>
          <p:nvPr/>
        </p:nvSpPr>
        <p:spPr>
          <a:xfrm>
            <a:off x="0" y="0"/>
            <a:ext cx="356" cy="356"/>
          </a:xfrm>
          <a:prstGeom prst="rect">
            <a:avLst/>
          </a:prstGeom>
          <a:noFill/>
          <a:ln>
            <a:noFill/>
          </a:ln>
        </p:spPr>
        <p:txBody>
          <a:bodyPr vert="horz" wrap="square" lIns="90004" tIns="44997" rIns="90004" bIns="44997"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9A8E7CE-7D64-48AD-825C-2B0D61998C51}"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a:t>
            </a:fld>
            <a:endParaRPr lang="pl-PL" sz="1800" b="0" i="0" u="none" strike="noStrike" kern="1200" cap="none" spc="0" baseline="0">
              <a:solidFill>
                <a:srgbClr val="000000"/>
              </a:solidFill>
              <a:uFillTx/>
              <a:latin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a:xfrm>
            <a:off x="0" y="0"/>
            <a:ext cx="356" cy="356"/>
          </a:xfrm>
        </p:spPr>
        <p:txBody>
          <a:bodyPr lIns="90004" tIns="44997" rIns="90004" bIns="44997"/>
          <a:lstStyle/>
          <a:p>
            <a:pPr lvl="0"/>
            <a:r>
              <a:rPr lang="pl-PL" dirty="0" err="1" smtClean="0"/>
              <a:t>When</a:t>
            </a:r>
            <a:r>
              <a:rPr lang="pl-PL" dirty="0" smtClean="0"/>
              <a:t> the </a:t>
            </a:r>
            <a:r>
              <a:rPr lang="pl-PL" dirty="0" err="1" smtClean="0"/>
              <a:t>sun</a:t>
            </a:r>
            <a:r>
              <a:rPr lang="pl-PL" dirty="0" smtClean="0"/>
              <a:t> </a:t>
            </a:r>
            <a:r>
              <a:rPr lang="pl-PL" dirty="0" err="1" smtClean="0"/>
              <a:t>is</a:t>
            </a:r>
            <a:r>
              <a:rPr lang="pl-PL" dirty="0" smtClean="0"/>
              <a:t> </a:t>
            </a:r>
            <a:r>
              <a:rPr lang="pl-PL" dirty="0" err="1" smtClean="0"/>
              <a:t>shining</a:t>
            </a:r>
            <a:r>
              <a:rPr lang="pl-PL" baseline="0" dirty="0" smtClean="0"/>
              <a:t>  do not </a:t>
            </a:r>
            <a:r>
              <a:rPr lang="pl-PL" baseline="0" dirty="0" err="1" smtClean="0"/>
              <a:t>turn</a:t>
            </a:r>
            <a:r>
              <a:rPr lang="pl-PL" baseline="0" dirty="0" smtClean="0"/>
              <a:t> on the </a:t>
            </a:r>
            <a:r>
              <a:rPr lang="pl-PL" baseline="0" dirty="0" err="1" smtClean="0"/>
              <a:t>lights</a:t>
            </a:r>
            <a:r>
              <a:rPr lang="pl-PL" baseline="0" dirty="0" smtClean="0"/>
              <a:t> .</a:t>
            </a:r>
            <a:endParaRPr lang="pl-PL" dirty="0"/>
          </a:p>
        </p:txBody>
      </p:sp>
      <p:sp>
        <p:nvSpPr>
          <p:cNvPr id="4" name="Symbol zastępczy numeru slajdu 3"/>
          <p:cNvSpPr txBox="1"/>
          <p:nvPr/>
        </p:nvSpPr>
        <p:spPr>
          <a:xfrm>
            <a:off x="0" y="0"/>
            <a:ext cx="356" cy="356"/>
          </a:xfrm>
          <a:prstGeom prst="rect">
            <a:avLst/>
          </a:prstGeom>
          <a:noFill/>
          <a:ln>
            <a:noFill/>
          </a:ln>
        </p:spPr>
        <p:txBody>
          <a:bodyPr vert="horz" wrap="square" lIns="90004" tIns="44997" rIns="90004" bIns="44997"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634802C-E4B1-4FC6-BC45-15644EE16D5D}"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22</a:t>
            </a:fld>
            <a:endParaRPr lang="pl-PL" sz="1800" b="0" i="0" u="none" strike="noStrike" kern="1200" cap="none" spc="0" baseline="0">
              <a:solidFill>
                <a:srgbClr val="000000"/>
              </a:solidFill>
              <a:uFillTx/>
              <a:latin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a:xfrm>
            <a:off x="0" y="0"/>
            <a:ext cx="356" cy="356"/>
          </a:xfrm>
        </p:spPr>
        <p:txBody>
          <a:bodyPr lIns="90004" tIns="44997" rIns="90004" bIns="44997"/>
          <a:lstStyle/>
          <a:p>
            <a:pPr lvl="0"/>
            <a:r>
              <a:rPr lang="pl-PL"/>
              <a:t>Gdy myjesz zęby, zamiast zostawiać włączoną wodę, która cieknie z kranu, nalej wodę do kubeczka. Pozwoli to na oszczędzenie wody.</a:t>
            </a:r>
          </a:p>
        </p:txBody>
      </p:sp>
      <p:sp>
        <p:nvSpPr>
          <p:cNvPr id="4" name="Symbol zastępczy numeru slajdu 3"/>
          <p:cNvSpPr txBox="1"/>
          <p:nvPr/>
        </p:nvSpPr>
        <p:spPr>
          <a:xfrm>
            <a:off x="0" y="0"/>
            <a:ext cx="356" cy="356"/>
          </a:xfrm>
          <a:prstGeom prst="rect">
            <a:avLst/>
          </a:prstGeom>
          <a:noFill/>
          <a:ln>
            <a:noFill/>
          </a:ln>
        </p:spPr>
        <p:txBody>
          <a:bodyPr vert="horz" wrap="square" lIns="90004" tIns="44997" rIns="90004" bIns="44997"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752C97D-EFC0-4475-8644-68B4B0C6E811}"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23</a:t>
            </a:fld>
            <a:endParaRPr lang="pl-PL" sz="1800" b="0" i="0" u="none" strike="noStrike" kern="1200" cap="none" spc="0" baseline="0">
              <a:solidFill>
                <a:srgbClr val="000000"/>
              </a:solidFill>
              <a:uFillTx/>
              <a:latin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a:xfrm>
            <a:off x="0" y="0"/>
            <a:ext cx="356" cy="356"/>
          </a:xfrm>
        </p:spPr>
        <p:txBody>
          <a:bodyPr lIns="90004" tIns="44997" rIns="90004" bIns="44997"/>
          <a:lstStyle/>
          <a:p>
            <a:pPr lvl="0"/>
            <a:r>
              <a:rPr lang="pl-PL" dirty="0" err="1" smtClean="0"/>
              <a:t>When</a:t>
            </a:r>
            <a:r>
              <a:rPr lang="pl-PL" dirty="0" smtClean="0"/>
              <a:t> the mobile </a:t>
            </a:r>
            <a:r>
              <a:rPr lang="pl-PL" dirty="0" err="1" smtClean="0"/>
              <a:t>is</a:t>
            </a:r>
            <a:r>
              <a:rPr lang="pl-PL" dirty="0" smtClean="0"/>
              <a:t> </a:t>
            </a:r>
            <a:r>
              <a:rPr lang="pl-PL" dirty="0" err="1" smtClean="0"/>
              <a:t>charged</a:t>
            </a:r>
            <a:r>
              <a:rPr lang="pl-PL" dirty="0" smtClean="0"/>
              <a:t> </a:t>
            </a:r>
            <a:r>
              <a:rPr lang="pl-PL" dirty="0" err="1" smtClean="0"/>
              <a:t>unplug</a:t>
            </a:r>
            <a:r>
              <a:rPr lang="pl-PL" dirty="0" smtClean="0"/>
              <a:t> the </a:t>
            </a:r>
            <a:r>
              <a:rPr lang="pl-PL" dirty="0" err="1" smtClean="0"/>
              <a:t>charger</a:t>
            </a:r>
            <a:r>
              <a:rPr lang="pl-PL" dirty="0" smtClean="0"/>
              <a:t>.</a:t>
            </a:r>
            <a:endParaRPr lang="pl-PL" dirty="0"/>
          </a:p>
        </p:txBody>
      </p:sp>
      <p:sp>
        <p:nvSpPr>
          <p:cNvPr id="4" name="Symbol zastępczy numeru slajdu 3"/>
          <p:cNvSpPr txBox="1"/>
          <p:nvPr/>
        </p:nvSpPr>
        <p:spPr>
          <a:xfrm>
            <a:off x="0" y="0"/>
            <a:ext cx="356" cy="356"/>
          </a:xfrm>
          <a:prstGeom prst="rect">
            <a:avLst/>
          </a:prstGeom>
          <a:noFill/>
          <a:ln>
            <a:noFill/>
          </a:ln>
        </p:spPr>
        <p:txBody>
          <a:bodyPr vert="horz" wrap="square" lIns="90004" tIns="44997" rIns="90004" bIns="44997"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443B23D-43AE-446C-BEAA-9ABDA4D94315}"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24</a:t>
            </a:fld>
            <a:endParaRPr lang="pl-PL" sz="1800" b="0" i="0" u="none" strike="noStrike" kern="1200" cap="none" spc="0" baseline="0">
              <a:solidFill>
                <a:srgbClr val="000000"/>
              </a:solidFill>
              <a:uFillTx/>
              <a:latin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a:xfrm>
            <a:off x="0" y="0"/>
            <a:ext cx="356" cy="356"/>
          </a:xfrm>
        </p:spPr>
        <p:txBody>
          <a:bodyPr lIns="90004" tIns="44997" rIns="90004" bIns="44997"/>
          <a:lstStyle/>
          <a:p>
            <a:pPr lvl="0"/>
            <a:r>
              <a:rPr lang="pl-PL"/>
              <a:t>Wkładaj do lodówki tylko przestudzone potrawy i dbaj, aby lodówka nie była zbyt długo otwarta.</a:t>
            </a:r>
          </a:p>
          <a:p>
            <a:pPr lvl="0"/>
            <a:r>
              <a:rPr lang="pl-PL"/>
              <a:t>Pojawienie się lodu na tylnej ściance lodówki oznacza, że nie działa ona prawidłowo i zużywa znacznie więcej energii. Warto w takiej sytuacji oddać ją do naprawy.  </a:t>
            </a:r>
          </a:p>
        </p:txBody>
      </p:sp>
      <p:sp>
        <p:nvSpPr>
          <p:cNvPr id="4" name="Symbol zastępczy numeru slajdu 3"/>
          <p:cNvSpPr txBox="1"/>
          <p:nvPr/>
        </p:nvSpPr>
        <p:spPr>
          <a:xfrm>
            <a:off x="0" y="0"/>
            <a:ext cx="356" cy="356"/>
          </a:xfrm>
          <a:prstGeom prst="rect">
            <a:avLst/>
          </a:prstGeom>
          <a:noFill/>
          <a:ln>
            <a:noFill/>
          </a:ln>
        </p:spPr>
        <p:txBody>
          <a:bodyPr vert="horz" wrap="square" lIns="90004" tIns="44997" rIns="90004" bIns="44997"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89DC1B8-98AF-49CE-983B-D63FB74775E2}"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25</a:t>
            </a:fld>
            <a:endParaRPr lang="pl-PL" sz="1800" b="0" i="0" u="none" strike="noStrike" kern="1200" cap="none" spc="0" baseline="0">
              <a:solidFill>
                <a:srgbClr val="000000"/>
              </a:solidFill>
              <a:uFillTx/>
              <a:latin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a:xfrm>
            <a:off x="0" y="0"/>
            <a:ext cx="356" cy="356"/>
          </a:xfrm>
        </p:spPr>
        <p:txBody>
          <a:bodyPr lIns="90004" tIns="44997" rIns="90004" bIns="44997"/>
          <a:lstStyle/>
          <a:p>
            <a:pPr lvl="0"/>
            <a:r>
              <a:rPr lang="pl-PL" dirty="0" err="1" smtClean="0"/>
              <a:t>Try</a:t>
            </a:r>
            <a:r>
              <a:rPr lang="pl-PL" dirty="0" smtClean="0"/>
              <a:t> to </a:t>
            </a:r>
            <a:r>
              <a:rPr lang="pl-PL" dirty="0" err="1" smtClean="0"/>
              <a:t>have</a:t>
            </a:r>
            <a:r>
              <a:rPr lang="pl-PL" dirty="0" smtClean="0"/>
              <a:t> a </a:t>
            </a:r>
            <a:r>
              <a:rPr lang="pl-PL" dirty="0" err="1" smtClean="0"/>
              <a:t>short</a:t>
            </a:r>
            <a:r>
              <a:rPr lang="pl-PL" dirty="0" smtClean="0"/>
              <a:t> </a:t>
            </a:r>
            <a:r>
              <a:rPr lang="pl-PL" dirty="0" err="1" smtClean="0"/>
              <a:t>shower</a:t>
            </a:r>
            <a:r>
              <a:rPr lang="pl-PL" dirty="0" smtClean="0"/>
              <a:t> </a:t>
            </a:r>
            <a:r>
              <a:rPr lang="pl-PL" dirty="0" err="1" smtClean="0"/>
              <a:t>instead</a:t>
            </a:r>
            <a:r>
              <a:rPr lang="pl-PL" baseline="0" dirty="0" smtClean="0"/>
              <a:t> of </a:t>
            </a:r>
            <a:r>
              <a:rPr lang="pl-PL" baseline="0" dirty="0" err="1" smtClean="0"/>
              <a:t>having</a:t>
            </a:r>
            <a:r>
              <a:rPr lang="pl-PL" baseline="0" dirty="0" smtClean="0"/>
              <a:t> a </a:t>
            </a:r>
            <a:r>
              <a:rPr lang="pl-PL" baseline="0" dirty="0" err="1" smtClean="0"/>
              <a:t>bath</a:t>
            </a:r>
            <a:r>
              <a:rPr lang="pl-PL" baseline="0" dirty="0" smtClean="0"/>
              <a:t>.</a:t>
            </a:r>
            <a:endParaRPr lang="pl-PL" dirty="0"/>
          </a:p>
        </p:txBody>
      </p:sp>
      <p:sp>
        <p:nvSpPr>
          <p:cNvPr id="4" name="Symbol zastępczy numeru slajdu 3"/>
          <p:cNvSpPr txBox="1"/>
          <p:nvPr/>
        </p:nvSpPr>
        <p:spPr>
          <a:xfrm>
            <a:off x="0" y="0"/>
            <a:ext cx="356" cy="356"/>
          </a:xfrm>
          <a:prstGeom prst="rect">
            <a:avLst/>
          </a:prstGeom>
          <a:noFill/>
          <a:ln>
            <a:noFill/>
          </a:ln>
        </p:spPr>
        <p:txBody>
          <a:bodyPr vert="horz" wrap="square" lIns="90004" tIns="44997" rIns="90004" bIns="44997"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09D2E6F-20E3-4A36-8186-FC89FD5EBC30}"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26</a:t>
            </a:fld>
            <a:endParaRPr lang="pl-PL" sz="1800" b="0" i="0" u="none" strike="noStrike" kern="1200" cap="none" spc="0" baseline="0">
              <a:solidFill>
                <a:srgbClr val="000000"/>
              </a:solidFill>
              <a:uFillTx/>
              <a:latin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a:xfrm>
            <a:off x="0" y="0"/>
            <a:ext cx="356" cy="356"/>
          </a:xfrm>
        </p:spPr>
        <p:txBody>
          <a:bodyPr lIns="90004" tIns="44997" rIns="90004" bIns="44997"/>
          <a:lstStyle/>
          <a:p>
            <a:pPr lvl="0"/>
            <a:r>
              <a:rPr lang="pl-PL"/>
              <a:t>Dbaj, aby kran był zawsze dobrze dokręcony.</a:t>
            </a:r>
          </a:p>
        </p:txBody>
      </p:sp>
      <p:sp>
        <p:nvSpPr>
          <p:cNvPr id="4" name="Symbol zastępczy numeru slajdu 3"/>
          <p:cNvSpPr txBox="1"/>
          <p:nvPr/>
        </p:nvSpPr>
        <p:spPr>
          <a:xfrm>
            <a:off x="0" y="0"/>
            <a:ext cx="356" cy="356"/>
          </a:xfrm>
          <a:prstGeom prst="rect">
            <a:avLst/>
          </a:prstGeom>
          <a:noFill/>
          <a:ln>
            <a:noFill/>
          </a:ln>
        </p:spPr>
        <p:txBody>
          <a:bodyPr vert="horz" wrap="square" lIns="90004" tIns="44997" rIns="90004" bIns="44997"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F90F49E-068F-430E-BC91-A8F3479332E4}"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27</a:t>
            </a:fld>
            <a:endParaRPr lang="pl-PL" sz="1800" b="0" i="0" u="none" strike="noStrike" kern="1200" cap="none" spc="0" baseline="0">
              <a:solidFill>
                <a:srgbClr val="000000"/>
              </a:solidFill>
              <a:uFillTx/>
              <a:latin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a:xfrm>
            <a:off x="0" y="0"/>
            <a:ext cx="356" cy="356"/>
          </a:xfrm>
        </p:spPr>
        <p:txBody>
          <a:bodyPr lIns="90004" tIns="44997" rIns="90004" bIns="44997"/>
          <a:lstStyle/>
          <a:p>
            <a:pPr lvl="0"/>
            <a:r>
              <a:rPr lang="pl-PL" dirty="0" smtClean="0"/>
              <a:t>Do not open the </a:t>
            </a:r>
            <a:r>
              <a:rPr lang="pl-PL" dirty="0" err="1" smtClean="0"/>
              <a:t>windows</a:t>
            </a:r>
            <a:r>
              <a:rPr lang="pl-PL" dirty="0" smtClean="0"/>
              <a:t> </a:t>
            </a:r>
            <a:r>
              <a:rPr lang="pl-PL" dirty="0" err="1" smtClean="0"/>
              <a:t>when</a:t>
            </a:r>
            <a:r>
              <a:rPr lang="pl-PL" dirty="0" smtClean="0"/>
              <a:t> the heating </a:t>
            </a:r>
            <a:r>
              <a:rPr lang="pl-PL" dirty="0" err="1" smtClean="0"/>
              <a:t>is</a:t>
            </a:r>
            <a:r>
              <a:rPr lang="pl-PL" dirty="0" smtClean="0"/>
              <a:t> </a:t>
            </a:r>
            <a:r>
              <a:rPr lang="pl-PL" dirty="0" err="1" smtClean="0"/>
              <a:t>turned</a:t>
            </a:r>
            <a:r>
              <a:rPr lang="pl-PL" dirty="0" smtClean="0"/>
              <a:t> on. Close the radiator </a:t>
            </a:r>
            <a:r>
              <a:rPr lang="pl-PL" dirty="0" err="1" smtClean="0"/>
              <a:t>before</a:t>
            </a:r>
            <a:r>
              <a:rPr lang="pl-PL" dirty="0" smtClean="0"/>
              <a:t> </a:t>
            </a:r>
            <a:r>
              <a:rPr lang="pl-PL" dirty="0" err="1" smtClean="0"/>
              <a:t>opening</a:t>
            </a:r>
            <a:r>
              <a:rPr lang="pl-PL" dirty="0" smtClean="0"/>
              <a:t> the </a:t>
            </a:r>
            <a:r>
              <a:rPr lang="pl-PL" dirty="0" err="1" smtClean="0"/>
              <a:t>window</a:t>
            </a:r>
            <a:r>
              <a:rPr lang="pl-PL" dirty="0" smtClean="0"/>
              <a:t>.</a:t>
            </a:r>
            <a:endParaRPr lang="pl-PL" dirty="0"/>
          </a:p>
        </p:txBody>
      </p:sp>
      <p:sp>
        <p:nvSpPr>
          <p:cNvPr id="4" name="Symbol zastępczy numeru slajdu 3"/>
          <p:cNvSpPr txBox="1"/>
          <p:nvPr/>
        </p:nvSpPr>
        <p:spPr>
          <a:xfrm>
            <a:off x="0" y="0"/>
            <a:ext cx="356" cy="356"/>
          </a:xfrm>
          <a:prstGeom prst="rect">
            <a:avLst/>
          </a:prstGeom>
          <a:noFill/>
          <a:ln>
            <a:noFill/>
          </a:ln>
        </p:spPr>
        <p:txBody>
          <a:bodyPr vert="horz" wrap="square" lIns="90004" tIns="44997" rIns="90004" bIns="44997"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3DCC0B-7586-4C86-B4A8-F32183493E98}"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28</a:t>
            </a:fld>
            <a:endParaRPr lang="pl-PL" sz="1800" b="0" i="0" u="none" strike="noStrike" kern="1200" cap="none" spc="0" baseline="0">
              <a:solidFill>
                <a:srgbClr val="000000"/>
              </a:solidFill>
              <a:uFillTx/>
              <a:latin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a:xfrm>
            <a:off x="0" y="0"/>
            <a:ext cx="356" cy="356"/>
          </a:xfrm>
        </p:spPr>
        <p:txBody>
          <a:bodyPr lIns="90004" tIns="44997" rIns="90004" bIns="44997"/>
          <a:lstStyle/>
          <a:p>
            <a:pPr lvl="0"/>
            <a:r>
              <a:rPr lang="pl-PL" dirty="0" err="1" smtClean="0"/>
              <a:t>While</a:t>
            </a:r>
            <a:r>
              <a:rPr lang="pl-PL" dirty="0" smtClean="0"/>
              <a:t> </a:t>
            </a:r>
            <a:r>
              <a:rPr lang="pl-PL" dirty="0" err="1" smtClean="0"/>
              <a:t>cooking</a:t>
            </a:r>
            <a:r>
              <a:rPr lang="pl-PL" baseline="0" dirty="0" smtClean="0"/>
              <a:t> </a:t>
            </a:r>
            <a:r>
              <a:rPr lang="pl-PL" baseline="0" dirty="0" err="1" smtClean="0"/>
              <a:t>cover</a:t>
            </a:r>
            <a:r>
              <a:rPr lang="pl-PL" baseline="0" dirty="0" smtClean="0"/>
              <a:t> </a:t>
            </a:r>
            <a:r>
              <a:rPr lang="pl-PL" baseline="0" dirty="0" err="1" smtClean="0"/>
              <a:t>pots</a:t>
            </a:r>
            <a:r>
              <a:rPr lang="pl-PL" baseline="0" dirty="0" smtClean="0"/>
              <a:t> with a lid. </a:t>
            </a:r>
            <a:r>
              <a:rPr lang="pl-PL" baseline="0" dirty="0" err="1" smtClean="0"/>
              <a:t>Your</a:t>
            </a:r>
            <a:r>
              <a:rPr lang="pl-PL" baseline="0" dirty="0" smtClean="0"/>
              <a:t> food </a:t>
            </a:r>
            <a:r>
              <a:rPr lang="pl-PL" baseline="0" dirty="0" err="1" smtClean="0"/>
              <a:t>will</a:t>
            </a:r>
            <a:r>
              <a:rPr lang="pl-PL" baseline="0" dirty="0" smtClean="0"/>
              <a:t> be </a:t>
            </a:r>
            <a:r>
              <a:rPr lang="pl-PL" baseline="0" dirty="0" err="1" smtClean="0"/>
              <a:t>prepared</a:t>
            </a:r>
            <a:r>
              <a:rPr lang="pl-PL" baseline="0" dirty="0" smtClean="0"/>
              <a:t> </a:t>
            </a:r>
            <a:r>
              <a:rPr lang="pl-PL" baseline="0" dirty="0" err="1" smtClean="0"/>
              <a:t>faster</a:t>
            </a:r>
            <a:r>
              <a:rPr lang="pl-PL" baseline="0" dirty="0" smtClean="0"/>
              <a:t> and </a:t>
            </a:r>
            <a:r>
              <a:rPr lang="pl-PL" baseline="0" dirty="0" err="1" smtClean="0"/>
              <a:t>at</a:t>
            </a:r>
            <a:r>
              <a:rPr lang="pl-PL" baseline="0" dirty="0" smtClean="0"/>
              <a:t> the same </a:t>
            </a:r>
            <a:r>
              <a:rPr lang="pl-PL" baseline="0" dirty="0" err="1" smtClean="0"/>
              <a:t>time</a:t>
            </a:r>
            <a:r>
              <a:rPr lang="pl-PL" baseline="0" dirty="0" smtClean="0"/>
              <a:t> </a:t>
            </a:r>
            <a:r>
              <a:rPr lang="pl-PL" baseline="0" dirty="0" err="1" smtClean="0"/>
              <a:t>it</a:t>
            </a:r>
            <a:r>
              <a:rPr lang="pl-PL" baseline="0" dirty="0" smtClean="0"/>
              <a:t> </a:t>
            </a:r>
            <a:r>
              <a:rPr lang="pl-PL" baseline="0" dirty="0" err="1" smtClean="0"/>
              <a:t>will</a:t>
            </a:r>
            <a:r>
              <a:rPr lang="pl-PL" baseline="0" dirty="0" smtClean="0"/>
              <a:t> </a:t>
            </a:r>
            <a:r>
              <a:rPr lang="pl-PL" baseline="0" dirty="0" err="1" smtClean="0"/>
              <a:t>reduce</a:t>
            </a:r>
            <a:r>
              <a:rPr lang="pl-PL" baseline="0" dirty="0" smtClean="0"/>
              <a:t> </a:t>
            </a:r>
            <a:r>
              <a:rPr lang="pl-PL" baseline="0" dirty="0" err="1" smtClean="0"/>
              <a:t>energy</a:t>
            </a:r>
            <a:r>
              <a:rPr lang="pl-PL" baseline="0" dirty="0" smtClean="0"/>
              <a:t> </a:t>
            </a:r>
            <a:r>
              <a:rPr lang="pl-PL" baseline="0" dirty="0" err="1" smtClean="0"/>
              <a:t>consumption</a:t>
            </a:r>
            <a:r>
              <a:rPr lang="pl-PL" baseline="0" dirty="0" smtClean="0"/>
              <a:t>. </a:t>
            </a:r>
            <a:endParaRPr lang="pl-PL" dirty="0"/>
          </a:p>
        </p:txBody>
      </p:sp>
      <p:sp>
        <p:nvSpPr>
          <p:cNvPr id="4" name="Symbol zastępczy numeru slajdu 3"/>
          <p:cNvSpPr txBox="1"/>
          <p:nvPr/>
        </p:nvSpPr>
        <p:spPr>
          <a:xfrm>
            <a:off x="0" y="0"/>
            <a:ext cx="356" cy="356"/>
          </a:xfrm>
          <a:prstGeom prst="rect">
            <a:avLst/>
          </a:prstGeom>
          <a:noFill/>
          <a:ln>
            <a:noFill/>
          </a:ln>
        </p:spPr>
        <p:txBody>
          <a:bodyPr vert="horz" wrap="square" lIns="90004" tIns="44997" rIns="90004" bIns="44997"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B3E22CE-1BB2-4F29-A8EF-895C4B712853}"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29</a:t>
            </a:fld>
            <a:endParaRPr lang="pl-PL" sz="18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a:xfrm>
            <a:off x="0" y="0"/>
            <a:ext cx="356" cy="356"/>
          </a:xfrm>
        </p:spPr>
        <p:txBody>
          <a:bodyPr lIns="90004" tIns="44997" rIns="90004" bIns="44997"/>
          <a:lstStyle/>
          <a:p>
            <a:pPr marL="0" lvl="0" indent="0" algn="l" hangingPunct="1"/>
            <a:r>
              <a:rPr lang="en-US" sz="1100" dirty="0" smtClean="0">
                <a:latin typeface="Calibri"/>
              </a:rPr>
              <a:t>Nowadays Energy occurs under many figures. The Energy that is used for devices and lightning in our houses, schools and offices is called electricity , so called electrical current. The Energy which makes our houses and work places warm and in faucets we have got warm water is called thermal energy. Furthermore each human and animal needs life-affecting energy, which results in our possibility to move, develop and height. To make it happen we need food.</a:t>
            </a:r>
          </a:p>
          <a:p>
            <a:pPr marL="0" lvl="0" indent="0" algn="l" hangingPunct="1"/>
            <a:endParaRPr lang="pl-PL" sz="1100" dirty="0">
              <a:latin typeface="Calibri"/>
            </a:endParaRPr>
          </a:p>
        </p:txBody>
      </p:sp>
      <p:sp>
        <p:nvSpPr>
          <p:cNvPr id="4" name="Symbol zastępczy numeru slajdu 3"/>
          <p:cNvSpPr txBox="1"/>
          <p:nvPr/>
        </p:nvSpPr>
        <p:spPr>
          <a:xfrm>
            <a:off x="0" y="0"/>
            <a:ext cx="356" cy="356"/>
          </a:xfrm>
          <a:prstGeom prst="rect">
            <a:avLst/>
          </a:prstGeom>
          <a:noFill/>
          <a:ln>
            <a:noFill/>
          </a:ln>
        </p:spPr>
        <p:txBody>
          <a:bodyPr vert="horz" wrap="square" lIns="90004" tIns="44997" rIns="90004" bIns="44997"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9F86EDF-F13F-4C1D-983D-BFD580947CCD}"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a:t>
            </a:fld>
            <a:endParaRPr lang="pl-PL" sz="1800" b="0" i="0" u="none" strike="noStrike" kern="1200" cap="none" spc="0" baseline="0">
              <a:solidFill>
                <a:srgbClr val="000000"/>
              </a:solidFill>
              <a:uFillTx/>
              <a:latin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a:xfrm>
            <a:off x="0" y="0"/>
            <a:ext cx="356" cy="356"/>
          </a:xfrm>
        </p:spPr>
        <p:txBody>
          <a:bodyPr lIns="90004" tIns="44997" rIns="90004" bIns="44997"/>
          <a:lstStyle/>
          <a:p>
            <a:endParaRPr lang="pl-PL"/>
          </a:p>
        </p:txBody>
      </p:sp>
      <p:sp>
        <p:nvSpPr>
          <p:cNvPr id="4" name="Symbol zastępczy numeru slajdu 3"/>
          <p:cNvSpPr txBox="1"/>
          <p:nvPr/>
        </p:nvSpPr>
        <p:spPr>
          <a:xfrm>
            <a:off x="0" y="0"/>
            <a:ext cx="356" cy="356"/>
          </a:xfrm>
          <a:prstGeom prst="rect">
            <a:avLst/>
          </a:prstGeom>
          <a:noFill/>
          <a:ln>
            <a:noFill/>
          </a:ln>
        </p:spPr>
        <p:txBody>
          <a:bodyPr vert="horz" wrap="square" lIns="90004" tIns="44997" rIns="90004" bIns="44997"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D7F3249-6BBF-44CE-947B-4ED8E97D9DDF}"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a:t>
            </a:fld>
            <a:endParaRPr lang="pl-PL" sz="1800" b="0" i="0" u="none" strike="noStrike" kern="1200" cap="none" spc="0" baseline="0">
              <a:solidFill>
                <a:srgbClr val="000000"/>
              </a:solidFill>
              <a:uFillTx/>
              <a:latin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44588" y="695325"/>
            <a:ext cx="4568825" cy="3427413"/>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a:xfrm>
            <a:off x="685800" y="4343400"/>
            <a:ext cx="5486043" cy="4114443"/>
          </a:xfrm>
        </p:spPr>
        <p:txBody>
          <a:bodyPr/>
          <a:lstStyle/>
          <a:p>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a:xfrm>
            <a:off x="0" y="0"/>
            <a:ext cx="356" cy="356"/>
          </a:xfrm>
        </p:spPr>
        <p:txBody>
          <a:bodyPr lIns="90004" tIns="44997" rIns="90004" bIns="44997"/>
          <a:lstStyle/>
          <a:p>
            <a:pPr marL="0" lvl="0" indent="0" algn="l" hangingPunct="1"/>
            <a:r>
              <a:rPr lang="pl-PL" sz="1200" b="1" dirty="0" err="1" smtClean="0">
                <a:latin typeface="Calibri"/>
              </a:rPr>
              <a:t>Renewable</a:t>
            </a:r>
            <a:r>
              <a:rPr lang="pl-PL" sz="1200" b="1" dirty="0" smtClean="0">
                <a:latin typeface="Calibri"/>
              </a:rPr>
              <a:t> </a:t>
            </a:r>
            <a:r>
              <a:rPr lang="pl-PL" sz="1200" b="1" dirty="0" err="1" smtClean="0">
                <a:latin typeface="Calibri"/>
              </a:rPr>
              <a:t>sources</a:t>
            </a:r>
            <a:r>
              <a:rPr lang="pl-PL" sz="1200" b="1" dirty="0" smtClean="0">
                <a:latin typeface="Calibri"/>
              </a:rPr>
              <a:t> of </a:t>
            </a:r>
            <a:r>
              <a:rPr lang="pl-PL" sz="1200" b="1" dirty="0" err="1" smtClean="0">
                <a:latin typeface="Calibri"/>
              </a:rPr>
              <a:t>energy</a:t>
            </a:r>
            <a:r>
              <a:rPr lang="pl-PL" sz="1200" b="1" dirty="0" smtClean="0">
                <a:latin typeface="Calibri"/>
              </a:rPr>
              <a:t> </a:t>
            </a:r>
            <a:r>
              <a:rPr lang="pl-PL" sz="1200" b="0" dirty="0" err="1" smtClean="0">
                <a:latin typeface="Calibri"/>
              </a:rPr>
              <a:t>are</a:t>
            </a:r>
            <a:r>
              <a:rPr lang="pl-PL" sz="1200" b="0" dirty="0" smtClean="0">
                <a:latin typeface="Calibri"/>
              </a:rPr>
              <a:t> </a:t>
            </a:r>
            <a:r>
              <a:rPr lang="pl-PL" sz="1200" b="0" dirty="0" err="1" smtClean="0">
                <a:latin typeface="Calibri"/>
              </a:rPr>
              <a:t>almost</a:t>
            </a:r>
            <a:r>
              <a:rPr lang="pl-PL" sz="1200" b="0" dirty="0" smtClean="0">
                <a:latin typeface="Calibri"/>
              </a:rPr>
              <a:t> </a:t>
            </a:r>
            <a:r>
              <a:rPr lang="pl-PL" sz="1200" b="0" dirty="0" err="1" smtClean="0">
                <a:latin typeface="Calibri"/>
              </a:rPr>
              <a:t>endless</a:t>
            </a:r>
            <a:r>
              <a:rPr lang="pl-PL" sz="1200" b="0" dirty="0" smtClean="0">
                <a:latin typeface="Calibri"/>
              </a:rPr>
              <a:t>, </a:t>
            </a:r>
            <a:r>
              <a:rPr lang="pl-PL" sz="1200" b="0" dirty="0" err="1" smtClean="0">
                <a:latin typeface="Calibri"/>
              </a:rPr>
              <a:t>f.ex</a:t>
            </a:r>
            <a:r>
              <a:rPr lang="pl-PL" sz="1200" b="0" dirty="0" smtClean="0">
                <a:latin typeface="Calibri"/>
              </a:rPr>
              <a:t>. </a:t>
            </a:r>
            <a:r>
              <a:rPr lang="pl-PL" sz="1200" b="0" dirty="0" err="1" smtClean="0">
                <a:latin typeface="Calibri"/>
              </a:rPr>
              <a:t>solar</a:t>
            </a:r>
            <a:r>
              <a:rPr lang="pl-PL" sz="1200" b="0" dirty="0" smtClean="0">
                <a:latin typeface="Calibri"/>
              </a:rPr>
              <a:t> </a:t>
            </a:r>
            <a:r>
              <a:rPr lang="pl-PL" sz="1200" b="0" dirty="0" err="1" smtClean="0">
                <a:latin typeface="Calibri"/>
              </a:rPr>
              <a:t>radiation</a:t>
            </a:r>
            <a:r>
              <a:rPr lang="pl-PL" sz="1200" b="0" dirty="0" smtClean="0">
                <a:latin typeface="Calibri"/>
              </a:rPr>
              <a:t>, wind, the </a:t>
            </a:r>
            <a:r>
              <a:rPr lang="pl-PL" sz="1200" b="0" dirty="0" err="1" smtClean="0">
                <a:latin typeface="Calibri"/>
              </a:rPr>
              <a:t>potency</a:t>
            </a:r>
            <a:r>
              <a:rPr lang="pl-PL" sz="1200" b="0" dirty="0" smtClean="0">
                <a:latin typeface="Calibri"/>
              </a:rPr>
              <a:t> of </a:t>
            </a:r>
            <a:r>
              <a:rPr lang="pl-PL" sz="1200" b="0" dirty="0" err="1" smtClean="0">
                <a:latin typeface="Calibri"/>
              </a:rPr>
              <a:t>water</a:t>
            </a:r>
            <a:r>
              <a:rPr lang="pl-PL" sz="1200" b="0" dirty="0" smtClean="0">
                <a:latin typeface="Calibri"/>
              </a:rPr>
              <a:t>, the </a:t>
            </a:r>
            <a:r>
              <a:rPr lang="pl-PL" sz="1200" b="0" dirty="0" err="1" smtClean="0">
                <a:latin typeface="Calibri"/>
              </a:rPr>
              <a:t>warmth</a:t>
            </a:r>
            <a:r>
              <a:rPr lang="pl-PL" sz="1200" b="0" dirty="0" smtClean="0">
                <a:latin typeface="Calibri"/>
              </a:rPr>
              <a:t> from the </a:t>
            </a:r>
            <a:r>
              <a:rPr lang="pl-PL" sz="1200" b="0" dirty="0" err="1" smtClean="0">
                <a:latin typeface="Calibri"/>
              </a:rPr>
              <a:t>Earth’s</a:t>
            </a:r>
            <a:r>
              <a:rPr lang="pl-PL" sz="1200" b="0" dirty="0" smtClean="0">
                <a:latin typeface="Calibri"/>
              </a:rPr>
              <a:t> interior, </a:t>
            </a:r>
            <a:r>
              <a:rPr lang="pl-PL" sz="1200" b="0" dirty="0" err="1" smtClean="0">
                <a:latin typeface="Calibri"/>
              </a:rPr>
              <a:t>biomass</a:t>
            </a:r>
            <a:endParaRPr lang="pl-PL" sz="1200" b="0" dirty="0" smtClean="0">
              <a:latin typeface="Calibri"/>
            </a:endParaRPr>
          </a:p>
          <a:p>
            <a:pPr marL="0" lvl="0" indent="0" algn="l" hangingPunct="1"/>
            <a:r>
              <a:rPr lang="pl-PL" sz="1200" b="1" dirty="0" smtClean="0">
                <a:latin typeface="Calibri"/>
              </a:rPr>
              <a:t>Non-</a:t>
            </a:r>
            <a:r>
              <a:rPr lang="pl-PL" sz="1200" b="1" dirty="0" err="1" smtClean="0">
                <a:latin typeface="Calibri"/>
              </a:rPr>
              <a:t>renewable</a:t>
            </a:r>
            <a:r>
              <a:rPr lang="pl-PL" sz="1200" b="1" dirty="0" smtClean="0">
                <a:latin typeface="Calibri"/>
              </a:rPr>
              <a:t> </a:t>
            </a:r>
            <a:r>
              <a:rPr lang="pl-PL" sz="1200" b="1" dirty="0" err="1" smtClean="0">
                <a:latin typeface="Calibri"/>
              </a:rPr>
              <a:t>sources</a:t>
            </a:r>
            <a:r>
              <a:rPr lang="pl-PL" sz="1200" b="1" dirty="0" smtClean="0">
                <a:latin typeface="Calibri"/>
              </a:rPr>
              <a:t> of </a:t>
            </a:r>
            <a:r>
              <a:rPr lang="pl-PL" sz="1200" b="1" dirty="0" err="1" smtClean="0">
                <a:latin typeface="Calibri"/>
              </a:rPr>
              <a:t>energy</a:t>
            </a:r>
            <a:r>
              <a:rPr lang="pl-PL" sz="1200" b="1" dirty="0" smtClean="0">
                <a:latin typeface="Calibri"/>
              </a:rPr>
              <a:t> </a:t>
            </a:r>
            <a:r>
              <a:rPr lang="pl-PL" sz="1200" b="0" baseline="0" dirty="0" smtClean="0">
                <a:latin typeface="Calibri"/>
              </a:rPr>
              <a:t> </a:t>
            </a:r>
            <a:r>
              <a:rPr lang="pl-PL" sz="1200" b="0" baseline="0" dirty="0" err="1" smtClean="0">
                <a:latin typeface="Calibri"/>
              </a:rPr>
              <a:t>will</a:t>
            </a:r>
            <a:r>
              <a:rPr lang="pl-PL" sz="1200" b="0" baseline="0" dirty="0" smtClean="0">
                <a:latin typeface="Calibri"/>
              </a:rPr>
              <a:t> end </a:t>
            </a:r>
            <a:r>
              <a:rPr lang="pl-PL" sz="1200" b="0" baseline="0" dirty="0" err="1" smtClean="0">
                <a:latin typeface="Calibri"/>
              </a:rPr>
              <a:t>faster</a:t>
            </a:r>
            <a:r>
              <a:rPr lang="pl-PL" sz="1200" b="0" baseline="0" dirty="0" smtClean="0">
                <a:latin typeface="Calibri"/>
              </a:rPr>
              <a:t> </a:t>
            </a:r>
            <a:r>
              <a:rPr lang="pl-PL" sz="1200" b="0" baseline="0" dirty="0" err="1" smtClean="0">
                <a:latin typeface="Calibri"/>
              </a:rPr>
              <a:t>than</a:t>
            </a:r>
            <a:r>
              <a:rPr lang="pl-PL" sz="1200" b="0" baseline="0" dirty="0" smtClean="0">
                <a:latin typeface="Calibri"/>
              </a:rPr>
              <a:t> </a:t>
            </a:r>
            <a:r>
              <a:rPr lang="pl-PL" sz="1200" b="0" baseline="0" dirty="0" err="1" smtClean="0">
                <a:latin typeface="Calibri"/>
              </a:rPr>
              <a:t>their</a:t>
            </a:r>
            <a:r>
              <a:rPr lang="pl-PL" sz="1200" b="0" baseline="0" dirty="0" smtClean="0">
                <a:latin typeface="Calibri"/>
              </a:rPr>
              <a:t> </a:t>
            </a:r>
            <a:r>
              <a:rPr lang="pl-PL" sz="1200" b="0" baseline="0" dirty="0" err="1" smtClean="0">
                <a:latin typeface="Calibri"/>
              </a:rPr>
              <a:t>natural</a:t>
            </a:r>
            <a:r>
              <a:rPr lang="pl-PL" sz="1200" b="0" baseline="0" dirty="0" smtClean="0">
                <a:latin typeface="Calibri"/>
              </a:rPr>
              <a:t> </a:t>
            </a:r>
            <a:r>
              <a:rPr lang="pl-PL" sz="1200" b="0" baseline="0" dirty="0" err="1" smtClean="0">
                <a:latin typeface="Calibri"/>
              </a:rPr>
              <a:t>regenerating</a:t>
            </a:r>
            <a:r>
              <a:rPr lang="pl-PL" sz="1200" b="0" baseline="0" dirty="0" smtClean="0">
                <a:latin typeface="Calibri"/>
              </a:rPr>
              <a:t> </a:t>
            </a:r>
            <a:r>
              <a:rPr lang="pl-PL" sz="1200" b="0" baseline="0" dirty="0" err="1" smtClean="0">
                <a:latin typeface="Calibri"/>
              </a:rPr>
              <a:t>would</a:t>
            </a:r>
            <a:r>
              <a:rPr lang="pl-PL" sz="1200" b="0" baseline="0" dirty="0" smtClean="0">
                <a:latin typeface="Calibri"/>
              </a:rPr>
              <a:t> be </a:t>
            </a:r>
            <a:r>
              <a:rPr lang="pl-PL" sz="1200" b="0" baseline="0" dirty="0" err="1" smtClean="0">
                <a:latin typeface="Calibri"/>
              </a:rPr>
              <a:t>obtained</a:t>
            </a:r>
            <a:r>
              <a:rPr lang="pl-PL" sz="1200" b="0" baseline="0" dirty="0" smtClean="0">
                <a:latin typeface="Calibri"/>
              </a:rPr>
              <a:t>. The </a:t>
            </a:r>
            <a:r>
              <a:rPr lang="pl-PL" sz="1200" b="0" baseline="0" dirty="0" err="1" smtClean="0">
                <a:latin typeface="Calibri"/>
              </a:rPr>
              <a:t>process</a:t>
            </a:r>
            <a:r>
              <a:rPr lang="pl-PL" sz="1200" b="0" baseline="0" dirty="0" smtClean="0">
                <a:latin typeface="Calibri"/>
              </a:rPr>
              <a:t> of </a:t>
            </a:r>
            <a:r>
              <a:rPr lang="pl-PL" sz="1200" b="0" baseline="0" dirty="0" err="1" smtClean="0">
                <a:latin typeface="Calibri"/>
              </a:rPr>
              <a:t>rising</a:t>
            </a:r>
            <a:r>
              <a:rPr lang="pl-PL" sz="1200" b="0" baseline="0" dirty="0" smtClean="0">
                <a:latin typeface="Calibri"/>
              </a:rPr>
              <a:t> </a:t>
            </a:r>
            <a:r>
              <a:rPr lang="pl-PL" sz="1200" b="0" baseline="0" dirty="0" err="1" smtClean="0">
                <a:latin typeface="Calibri"/>
              </a:rPr>
              <a:t>raw</a:t>
            </a:r>
            <a:r>
              <a:rPr lang="pl-PL" sz="1200" b="0" baseline="0" dirty="0" smtClean="0">
                <a:latin typeface="Calibri"/>
              </a:rPr>
              <a:t> materials(</a:t>
            </a:r>
            <a:r>
              <a:rPr lang="pl-PL" sz="1200" b="0" baseline="0" dirty="0" err="1" smtClean="0">
                <a:latin typeface="Calibri"/>
              </a:rPr>
              <a:t>brown</a:t>
            </a:r>
            <a:r>
              <a:rPr lang="pl-PL" sz="1200" b="0" baseline="0" dirty="0" smtClean="0">
                <a:latin typeface="Calibri"/>
              </a:rPr>
              <a:t> and </a:t>
            </a:r>
            <a:r>
              <a:rPr lang="pl-PL" sz="1200" b="0" baseline="0" dirty="0" err="1" smtClean="0">
                <a:latin typeface="Calibri"/>
              </a:rPr>
              <a:t>black</a:t>
            </a:r>
            <a:r>
              <a:rPr lang="pl-PL" sz="1200" b="0" baseline="0" dirty="0" smtClean="0">
                <a:latin typeface="Calibri"/>
              </a:rPr>
              <a:t> </a:t>
            </a:r>
            <a:r>
              <a:rPr lang="pl-PL" sz="1200" b="0" baseline="0" dirty="0" err="1" smtClean="0">
                <a:latin typeface="Calibri"/>
              </a:rPr>
              <a:t>coal</a:t>
            </a:r>
            <a:r>
              <a:rPr lang="pl-PL" sz="1200" b="0" baseline="0" dirty="0" smtClean="0">
                <a:latin typeface="Calibri"/>
              </a:rPr>
              <a:t>, </a:t>
            </a:r>
            <a:r>
              <a:rPr lang="pl-PL" sz="1200" b="0" baseline="0" dirty="0" err="1" smtClean="0">
                <a:latin typeface="Calibri"/>
              </a:rPr>
              <a:t>mineral</a:t>
            </a:r>
            <a:r>
              <a:rPr lang="pl-PL" sz="1200" b="0" baseline="0" dirty="0" smtClean="0">
                <a:latin typeface="Calibri"/>
              </a:rPr>
              <a:t> </a:t>
            </a:r>
            <a:r>
              <a:rPr lang="pl-PL" sz="1200" b="0" baseline="0" dirty="0" err="1" smtClean="0">
                <a:latin typeface="Calibri"/>
              </a:rPr>
              <a:t>oil</a:t>
            </a:r>
            <a:r>
              <a:rPr lang="pl-PL" sz="1200" b="0" baseline="0" dirty="0" smtClean="0">
                <a:latin typeface="Calibri"/>
              </a:rPr>
              <a:t>, </a:t>
            </a:r>
            <a:r>
              <a:rPr lang="pl-PL" sz="1200" b="0" baseline="0" dirty="0" err="1" smtClean="0">
                <a:latin typeface="Calibri"/>
              </a:rPr>
              <a:t>natural</a:t>
            </a:r>
            <a:r>
              <a:rPr lang="pl-PL" sz="1200" b="0" baseline="0" dirty="0" smtClean="0">
                <a:latin typeface="Calibri"/>
              </a:rPr>
              <a:t> </a:t>
            </a:r>
            <a:r>
              <a:rPr lang="pl-PL" sz="1200" b="0" baseline="0" dirty="0" err="1" smtClean="0">
                <a:latin typeface="Calibri"/>
              </a:rPr>
              <a:t>gas</a:t>
            </a:r>
            <a:r>
              <a:rPr lang="pl-PL" sz="1200" b="0" baseline="0" dirty="0" smtClean="0">
                <a:latin typeface="Calibri"/>
              </a:rPr>
              <a:t>) </a:t>
            </a:r>
            <a:r>
              <a:rPr lang="pl-PL" sz="1200" b="0" baseline="0" dirty="0" err="1" smtClean="0">
                <a:latin typeface="Calibri"/>
              </a:rPr>
              <a:t>lasts</a:t>
            </a:r>
            <a:r>
              <a:rPr lang="pl-PL" sz="1200" b="0" baseline="0" dirty="0" smtClean="0">
                <a:latin typeface="Calibri"/>
              </a:rPr>
              <a:t> for </a:t>
            </a:r>
            <a:r>
              <a:rPr lang="pl-PL" sz="1200" b="0" baseline="0" dirty="0" err="1" smtClean="0">
                <a:latin typeface="Calibri"/>
              </a:rPr>
              <a:t>million</a:t>
            </a:r>
            <a:r>
              <a:rPr lang="pl-PL" sz="1200" b="0" baseline="0" dirty="0" smtClean="0">
                <a:latin typeface="Calibri"/>
              </a:rPr>
              <a:t> </a:t>
            </a:r>
            <a:r>
              <a:rPr lang="pl-PL" sz="1200" b="0" baseline="0" dirty="0" err="1" smtClean="0">
                <a:latin typeface="Calibri"/>
              </a:rPr>
              <a:t>years</a:t>
            </a:r>
            <a:r>
              <a:rPr lang="pl-PL" sz="1200" b="0" baseline="0" dirty="0" smtClean="0">
                <a:latin typeface="Calibri"/>
              </a:rPr>
              <a:t>. </a:t>
            </a:r>
            <a:r>
              <a:rPr lang="pl-PL" sz="1200" b="0" baseline="0" dirty="0" err="1" smtClean="0">
                <a:latin typeface="Calibri"/>
              </a:rPr>
              <a:t>Experts</a:t>
            </a:r>
            <a:r>
              <a:rPr lang="pl-PL" sz="1200" b="0" baseline="0" dirty="0" smtClean="0">
                <a:latin typeface="Calibri"/>
              </a:rPr>
              <a:t> </a:t>
            </a:r>
            <a:r>
              <a:rPr lang="pl-PL" sz="1200" b="0" baseline="0" dirty="0" err="1" smtClean="0">
                <a:latin typeface="Calibri"/>
              </a:rPr>
              <a:t>believe</a:t>
            </a:r>
            <a:r>
              <a:rPr lang="pl-PL" sz="1200" b="0" baseline="0" dirty="0" smtClean="0">
                <a:latin typeface="Calibri"/>
              </a:rPr>
              <a:t> </a:t>
            </a:r>
            <a:r>
              <a:rPr lang="pl-PL" sz="1200" b="0" baseline="0" dirty="0" err="1" smtClean="0">
                <a:latin typeface="Calibri"/>
              </a:rPr>
              <a:t>that</a:t>
            </a:r>
            <a:r>
              <a:rPr lang="pl-PL" sz="1200" b="0" baseline="0" dirty="0" smtClean="0">
                <a:latin typeface="Calibri"/>
              </a:rPr>
              <a:t> </a:t>
            </a:r>
            <a:r>
              <a:rPr lang="pl-PL" sz="1200" b="0" baseline="0" dirty="0" err="1" smtClean="0">
                <a:latin typeface="Calibri"/>
              </a:rPr>
              <a:t>mineral</a:t>
            </a:r>
            <a:r>
              <a:rPr lang="pl-PL" sz="1200" b="0" baseline="0" dirty="0" smtClean="0">
                <a:latin typeface="Calibri"/>
              </a:rPr>
              <a:t> </a:t>
            </a:r>
            <a:r>
              <a:rPr lang="pl-PL" sz="1200" b="0" baseline="0" dirty="0" err="1" smtClean="0">
                <a:latin typeface="Calibri"/>
              </a:rPr>
              <a:t>oil</a:t>
            </a:r>
            <a:r>
              <a:rPr lang="pl-PL" sz="1200" b="0" baseline="0" dirty="0" smtClean="0">
                <a:latin typeface="Calibri"/>
              </a:rPr>
              <a:t> </a:t>
            </a:r>
            <a:r>
              <a:rPr lang="pl-PL" sz="1200" b="0" baseline="0" dirty="0" err="1" smtClean="0">
                <a:latin typeface="Calibri"/>
              </a:rPr>
              <a:t>deposit</a:t>
            </a:r>
            <a:r>
              <a:rPr lang="pl-PL" sz="1200" b="0" baseline="0" dirty="0" smtClean="0">
                <a:latin typeface="Calibri"/>
              </a:rPr>
              <a:t> </a:t>
            </a:r>
            <a:r>
              <a:rPr lang="pl-PL" sz="1200" b="0" baseline="0" dirty="0" err="1" smtClean="0">
                <a:latin typeface="Calibri"/>
              </a:rPr>
              <a:t>will</a:t>
            </a:r>
            <a:r>
              <a:rPr lang="pl-PL" sz="1200" b="0" baseline="0" dirty="0" smtClean="0">
                <a:latin typeface="Calibri"/>
              </a:rPr>
              <a:t>  run out in 30 </a:t>
            </a:r>
            <a:r>
              <a:rPr lang="pl-PL" sz="1200" b="0" baseline="0" dirty="0" err="1" smtClean="0">
                <a:latin typeface="Calibri"/>
              </a:rPr>
              <a:t>years</a:t>
            </a:r>
            <a:r>
              <a:rPr lang="pl-PL" sz="1200" b="0" baseline="0" dirty="0" smtClean="0">
                <a:latin typeface="Calibri"/>
              </a:rPr>
              <a:t>, and </a:t>
            </a:r>
            <a:r>
              <a:rPr lang="pl-PL" sz="1200" b="0" baseline="0" dirty="0" err="1" smtClean="0">
                <a:latin typeface="Calibri"/>
              </a:rPr>
              <a:t>natural</a:t>
            </a:r>
            <a:r>
              <a:rPr lang="pl-PL" sz="1200" b="0" baseline="0" dirty="0" smtClean="0">
                <a:latin typeface="Calibri"/>
              </a:rPr>
              <a:t> </a:t>
            </a:r>
            <a:r>
              <a:rPr lang="pl-PL" sz="1200" b="0" baseline="0" dirty="0" err="1" smtClean="0">
                <a:latin typeface="Calibri"/>
              </a:rPr>
              <a:t>gas</a:t>
            </a:r>
            <a:r>
              <a:rPr lang="pl-PL" sz="1200" b="0" baseline="0" dirty="0" smtClean="0">
                <a:latin typeface="Calibri"/>
              </a:rPr>
              <a:t> </a:t>
            </a:r>
            <a:r>
              <a:rPr lang="pl-PL" sz="1200" b="0" baseline="0" dirty="0" err="1" smtClean="0">
                <a:latin typeface="Calibri"/>
              </a:rPr>
              <a:t>deposit</a:t>
            </a:r>
            <a:r>
              <a:rPr lang="pl-PL" sz="1200" b="0" baseline="0" dirty="0" smtClean="0">
                <a:latin typeface="Calibri"/>
              </a:rPr>
              <a:t> </a:t>
            </a:r>
            <a:r>
              <a:rPr lang="pl-PL" sz="1200" b="0" baseline="0" dirty="0" err="1" smtClean="0">
                <a:latin typeface="Calibri"/>
              </a:rPr>
              <a:t>will</a:t>
            </a:r>
            <a:r>
              <a:rPr lang="pl-PL" sz="1200" b="0" baseline="0" dirty="0" smtClean="0">
                <a:latin typeface="Calibri"/>
              </a:rPr>
              <a:t> </a:t>
            </a:r>
            <a:r>
              <a:rPr lang="pl-PL" sz="1200" b="0" baseline="0" dirty="0" err="1" smtClean="0">
                <a:latin typeface="Calibri"/>
              </a:rPr>
              <a:t>suffice</a:t>
            </a:r>
            <a:r>
              <a:rPr lang="pl-PL" sz="1200" b="0" baseline="0" dirty="0" smtClean="0">
                <a:latin typeface="Calibri"/>
              </a:rPr>
              <a:t> for </a:t>
            </a:r>
            <a:r>
              <a:rPr lang="pl-PL" sz="1200" b="0" baseline="0" dirty="0" err="1" smtClean="0">
                <a:latin typeface="Calibri"/>
              </a:rPr>
              <a:t>another</a:t>
            </a:r>
            <a:r>
              <a:rPr lang="pl-PL" sz="1200" b="0" baseline="0" dirty="0" smtClean="0">
                <a:latin typeface="Calibri"/>
              </a:rPr>
              <a:t> 100 </a:t>
            </a:r>
            <a:r>
              <a:rPr lang="pl-PL" sz="1200" b="0" baseline="0" dirty="0" err="1" smtClean="0">
                <a:latin typeface="Calibri"/>
              </a:rPr>
              <a:t>years</a:t>
            </a:r>
            <a:r>
              <a:rPr lang="pl-PL" sz="1200" b="0" baseline="0" dirty="0" smtClean="0">
                <a:latin typeface="Calibri"/>
              </a:rPr>
              <a:t>.</a:t>
            </a:r>
            <a:endParaRPr lang="pl-PL" sz="1200" dirty="0" smtClean="0">
              <a:latin typeface="Calibri"/>
            </a:endParaRPr>
          </a:p>
          <a:p>
            <a:pPr marL="0" lvl="0" indent="0" algn="l" hangingPunct="1">
              <a:lnSpc>
                <a:spcPct val="114000"/>
              </a:lnSpc>
              <a:spcAft>
                <a:spcPts val="600"/>
              </a:spcAft>
            </a:pPr>
            <a:endParaRPr lang="pl-PL" sz="1200" dirty="0">
              <a:latin typeface="Calibri"/>
            </a:endParaRPr>
          </a:p>
        </p:txBody>
      </p:sp>
      <p:sp>
        <p:nvSpPr>
          <p:cNvPr id="4" name="Symbol zastępczy numeru slajdu 3"/>
          <p:cNvSpPr txBox="1"/>
          <p:nvPr/>
        </p:nvSpPr>
        <p:spPr>
          <a:xfrm>
            <a:off x="0" y="0"/>
            <a:ext cx="356" cy="356"/>
          </a:xfrm>
          <a:prstGeom prst="rect">
            <a:avLst/>
          </a:prstGeom>
          <a:noFill/>
          <a:ln>
            <a:noFill/>
          </a:ln>
        </p:spPr>
        <p:txBody>
          <a:bodyPr vert="horz" wrap="square" lIns="90004" tIns="44997" rIns="90004" bIns="44997"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E012379-6BC8-4C74-8B28-6B15CC750A01}"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4</a:t>
            </a:fld>
            <a:endParaRPr lang="pl-PL" sz="18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a:xfrm>
            <a:off x="0" y="0"/>
            <a:ext cx="356" cy="356"/>
          </a:xfrm>
        </p:spPr>
        <p:txBody>
          <a:bodyPr lIns="90004" tIns="44997" rIns="90004" bIns="44997"/>
          <a:lstStyle/>
          <a:p>
            <a:pPr marL="0" lvl="0" indent="0" algn="l" hangingPunct="1"/>
            <a:r>
              <a:rPr lang="pl-PL" dirty="0" err="1" smtClean="0"/>
              <a:t>More</a:t>
            </a:r>
            <a:r>
              <a:rPr lang="pl-PL" dirty="0" smtClean="0"/>
              <a:t> </a:t>
            </a:r>
            <a:r>
              <a:rPr lang="pl-PL" dirty="0" err="1" smtClean="0"/>
              <a:t>often</a:t>
            </a:r>
            <a:r>
              <a:rPr lang="pl-PL" dirty="0" smtClean="0"/>
              <a:t> </a:t>
            </a:r>
            <a:r>
              <a:rPr lang="pl-PL" dirty="0" err="1" smtClean="0"/>
              <a:t>near</a:t>
            </a:r>
            <a:r>
              <a:rPr lang="pl-PL" baseline="0" dirty="0" smtClean="0"/>
              <a:t> Wrocław we </a:t>
            </a:r>
            <a:r>
              <a:rPr lang="pl-PL" baseline="0" dirty="0" err="1" smtClean="0"/>
              <a:t>can</a:t>
            </a:r>
            <a:r>
              <a:rPr lang="pl-PL" baseline="0" dirty="0" smtClean="0"/>
              <a:t> </a:t>
            </a:r>
            <a:r>
              <a:rPr lang="pl-PL" baseline="0" dirty="0" err="1" smtClean="0"/>
              <a:t>find</a:t>
            </a:r>
            <a:r>
              <a:rPr lang="pl-PL" baseline="0" dirty="0" smtClean="0"/>
              <a:t> wind </a:t>
            </a:r>
            <a:r>
              <a:rPr lang="pl-PL" baseline="0" dirty="0" err="1" smtClean="0"/>
              <a:t>power</a:t>
            </a:r>
            <a:r>
              <a:rPr lang="pl-PL" baseline="0" dirty="0" smtClean="0"/>
              <a:t> </a:t>
            </a:r>
            <a:r>
              <a:rPr lang="pl-PL" baseline="0" dirty="0" err="1" smtClean="0"/>
              <a:t>stations</a:t>
            </a:r>
            <a:r>
              <a:rPr lang="pl-PL" baseline="0" dirty="0" smtClean="0"/>
              <a:t>.</a:t>
            </a:r>
            <a:r>
              <a:rPr lang="pl-PL" dirty="0" smtClean="0"/>
              <a:t> </a:t>
            </a:r>
            <a:r>
              <a:rPr lang="pl-PL" b="1" dirty="0" smtClean="0"/>
              <a:t>The wind </a:t>
            </a:r>
            <a:r>
              <a:rPr lang="pl-PL" b="0" dirty="0" err="1" smtClean="0"/>
              <a:t>moves</a:t>
            </a:r>
            <a:r>
              <a:rPr lang="pl-PL" b="0" dirty="0" smtClean="0"/>
              <a:t> </a:t>
            </a:r>
            <a:r>
              <a:rPr lang="pl-PL" b="0" dirty="0" err="1" smtClean="0"/>
              <a:t>propellers</a:t>
            </a:r>
            <a:r>
              <a:rPr lang="pl-PL" b="0" dirty="0" smtClean="0"/>
              <a:t> and </a:t>
            </a:r>
            <a:r>
              <a:rPr lang="pl-PL" b="0" dirty="0" err="1" smtClean="0"/>
              <a:t>that’s</a:t>
            </a:r>
            <a:r>
              <a:rPr lang="pl-PL" b="0" dirty="0" smtClean="0"/>
              <a:t> </a:t>
            </a:r>
            <a:r>
              <a:rPr lang="pl-PL" b="0" dirty="0" err="1" smtClean="0"/>
              <a:t>why</a:t>
            </a:r>
            <a:r>
              <a:rPr lang="pl-PL" b="0" dirty="0" smtClean="0"/>
              <a:t> we </a:t>
            </a:r>
            <a:r>
              <a:rPr lang="pl-PL" b="0" dirty="0" err="1" smtClean="0"/>
              <a:t>receive</a:t>
            </a:r>
            <a:r>
              <a:rPr lang="pl-PL" b="0" dirty="0" smtClean="0"/>
              <a:t> the </a:t>
            </a:r>
            <a:r>
              <a:rPr lang="pl-PL" b="0" dirty="0" err="1" smtClean="0"/>
              <a:t>energy</a:t>
            </a:r>
            <a:r>
              <a:rPr lang="pl-PL" b="0" dirty="0" smtClean="0"/>
              <a:t> </a:t>
            </a:r>
            <a:r>
              <a:rPr lang="pl-PL" b="0" dirty="0" err="1" smtClean="0"/>
              <a:t>which</a:t>
            </a:r>
            <a:r>
              <a:rPr lang="pl-PL" b="0" dirty="0" smtClean="0"/>
              <a:t> </a:t>
            </a:r>
            <a:r>
              <a:rPr lang="pl-PL" b="0" dirty="0" err="1" smtClean="0"/>
              <a:t>then</a:t>
            </a:r>
            <a:r>
              <a:rPr lang="pl-PL" b="0" dirty="0" smtClean="0"/>
              <a:t> </a:t>
            </a:r>
            <a:r>
              <a:rPr lang="pl-PL" b="0" dirty="0" err="1" smtClean="0"/>
              <a:t>is</a:t>
            </a:r>
            <a:r>
              <a:rPr lang="pl-PL" b="0" dirty="0" smtClean="0"/>
              <a:t> </a:t>
            </a:r>
            <a:r>
              <a:rPr lang="pl-PL" b="0" dirty="0" err="1" smtClean="0"/>
              <a:t>sent</a:t>
            </a:r>
            <a:r>
              <a:rPr lang="pl-PL" b="0" dirty="0" smtClean="0"/>
              <a:t> </a:t>
            </a:r>
            <a:r>
              <a:rPr lang="pl-PL" b="0" dirty="0" err="1" smtClean="0"/>
              <a:t>through</a:t>
            </a:r>
            <a:r>
              <a:rPr lang="pl-PL" b="0" dirty="0" smtClean="0"/>
              <a:t> high </a:t>
            </a:r>
            <a:r>
              <a:rPr lang="pl-PL" b="0" dirty="0" err="1" smtClean="0"/>
              <a:t>voltage</a:t>
            </a:r>
            <a:r>
              <a:rPr lang="pl-PL" b="0" dirty="0" smtClean="0"/>
              <a:t> lines </a:t>
            </a:r>
            <a:r>
              <a:rPr lang="pl-PL" b="0" baseline="0" dirty="0" smtClean="0"/>
              <a:t> to </a:t>
            </a:r>
            <a:r>
              <a:rPr lang="pl-PL" b="0" baseline="0" dirty="0" err="1" smtClean="0"/>
              <a:t>houses</a:t>
            </a:r>
            <a:r>
              <a:rPr lang="pl-PL" b="0" baseline="0" dirty="0" smtClean="0"/>
              <a:t>, </a:t>
            </a:r>
            <a:r>
              <a:rPr lang="pl-PL" b="0" baseline="0" dirty="0" err="1" smtClean="0"/>
              <a:t>companies</a:t>
            </a:r>
            <a:r>
              <a:rPr lang="pl-PL" b="0" baseline="0" dirty="0" smtClean="0"/>
              <a:t>.</a:t>
            </a:r>
            <a:endParaRPr lang="pl-PL" dirty="0"/>
          </a:p>
        </p:txBody>
      </p:sp>
      <p:sp>
        <p:nvSpPr>
          <p:cNvPr id="4" name="Symbol zastępczy numeru slajdu 3"/>
          <p:cNvSpPr txBox="1"/>
          <p:nvPr/>
        </p:nvSpPr>
        <p:spPr>
          <a:xfrm>
            <a:off x="0" y="0"/>
            <a:ext cx="356" cy="356"/>
          </a:xfrm>
          <a:prstGeom prst="rect">
            <a:avLst/>
          </a:prstGeom>
          <a:noFill/>
          <a:ln>
            <a:noFill/>
          </a:ln>
        </p:spPr>
        <p:txBody>
          <a:bodyPr vert="horz" wrap="square" lIns="90004" tIns="44997" rIns="90004" bIns="44997"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CECD8DB-F8F0-4502-B150-46DAC9DE02AF}"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a:t>
            </a:fld>
            <a:endParaRPr lang="pl-PL" sz="18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a:xfrm>
            <a:off x="0" y="0"/>
            <a:ext cx="356" cy="356"/>
          </a:xfrm>
        </p:spPr>
        <p:txBody>
          <a:bodyPr lIns="90004" tIns="44997" rIns="90004" bIns="44997"/>
          <a:lstStyle/>
          <a:p>
            <a:pPr marL="0" lvl="0" indent="0" algn="l" hangingPunct="1"/>
            <a:r>
              <a:rPr lang="pl-PL" sz="1200" b="1" dirty="0" smtClean="0"/>
              <a:t>Solar </a:t>
            </a:r>
            <a:r>
              <a:rPr lang="pl-PL" sz="1200" b="1" dirty="0" err="1" smtClean="0"/>
              <a:t>radiation</a:t>
            </a:r>
            <a:r>
              <a:rPr lang="pl-PL" sz="1200" b="1" dirty="0" smtClean="0"/>
              <a:t> </a:t>
            </a:r>
            <a:r>
              <a:rPr lang="pl-PL" sz="1200" b="0" dirty="0" err="1" smtClean="0"/>
              <a:t>makes</a:t>
            </a:r>
            <a:r>
              <a:rPr lang="pl-PL" sz="1200" b="0" dirty="0" smtClean="0"/>
              <a:t> </a:t>
            </a:r>
            <a:r>
              <a:rPr lang="pl-PL" sz="1200" b="0" dirty="0" err="1" smtClean="0"/>
              <a:t>us</a:t>
            </a:r>
            <a:r>
              <a:rPr lang="pl-PL" sz="1200" b="0" dirty="0" smtClean="0"/>
              <a:t> </a:t>
            </a:r>
            <a:r>
              <a:rPr lang="pl-PL" sz="1200" b="0" dirty="0" err="1" smtClean="0"/>
              <a:t>feel</a:t>
            </a:r>
            <a:r>
              <a:rPr lang="pl-PL" sz="1200" b="0" dirty="0" smtClean="0"/>
              <a:t> </a:t>
            </a:r>
            <a:r>
              <a:rPr lang="pl-PL" sz="1200" b="0" dirty="0" err="1" smtClean="0"/>
              <a:t>warmer</a:t>
            </a:r>
            <a:r>
              <a:rPr lang="pl-PL" sz="1200" b="0" dirty="0" smtClean="0"/>
              <a:t> </a:t>
            </a:r>
            <a:r>
              <a:rPr lang="pl-PL" sz="1200" b="0" dirty="0" err="1" smtClean="0"/>
              <a:t>when</a:t>
            </a:r>
            <a:r>
              <a:rPr lang="pl-PL" sz="1200" b="0" dirty="0" smtClean="0"/>
              <a:t> we </a:t>
            </a:r>
            <a:r>
              <a:rPr lang="pl-PL" sz="1200" b="0" dirty="0" err="1" smtClean="0"/>
              <a:t>are</a:t>
            </a:r>
            <a:r>
              <a:rPr lang="pl-PL" sz="1200" b="0" dirty="0" smtClean="0"/>
              <a:t> on </a:t>
            </a:r>
            <a:r>
              <a:rPr lang="pl-PL" sz="1200" b="0" dirty="0" err="1" smtClean="0"/>
              <a:t>fresh</a:t>
            </a:r>
            <a:r>
              <a:rPr lang="pl-PL" sz="1200" b="0" dirty="0" smtClean="0"/>
              <a:t> </a:t>
            </a:r>
            <a:r>
              <a:rPr lang="pl-PL" sz="1200" b="0" dirty="0" err="1" smtClean="0"/>
              <a:t>air</a:t>
            </a:r>
            <a:r>
              <a:rPr lang="pl-PL" sz="1200" b="0" dirty="0" smtClean="0"/>
              <a:t>. </a:t>
            </a:r>
            <a:r>
              <a:rPr lang="pl-PL" sz="1200" b="0" dirty="0" err="1" smtClean="0"/>
              <a:t>Collected</a:t>
            </a:r>
            <a:r>
              <a:rPr lang="pl-PL" sz="1200" b="0" dirty="0" smtClean="0"/>
              <a:t> in </a:t>
            </a:r>
            <a:r>
              <a:rPr lang="pl-PL" sz="1200" b="0" dirty="0" err="1" smtClean="0"/>
              <a:t>photovoltaic</a:t>
            </a:r>
            <a:r>
              <a:rPr lang="pl-PL" sz="1200" b="0" dirty="0" smtClean="0"/>
              <a:t> </a:t>
            </a:r>
            <a:r>
              <a:rPr lang="pl-PL" sz="1200" b="0" dirty="0" err="1" smtClean="0"/>
              <a:t>pannels</a:t>
            </a:r>
            <a:r>
              <a:rPr lang="pl-PL" sz="1200" b="0" dirty="0" smtClean="0"/>
              <a:t> </a:t>
            </a:r>
            <a:r>
              <a:rPr lang="pl-PL" sz="1200" b="0" dirty="0" err="1" smtClean="0"/>
              <a:t>or</a:t>
            </a:r>
            <a:r>
              <a:rPr lang="pl-PL" sz="1200" b="0" dirty="0" smtClean="0"/>
              <a:t> </a:t>
            </a:r>
            <a:r>
              <a:rPr lang="pl-PL" sz="1200" b="0" dirty="0" err="1" smtClean="0"/>
              <a:t>solar</a:t>
            </a:r>
            <a:r>
              <a:rPr lang="pl-PL" sz="1200" b="0" dirty="0" smtClean="0"/>
              <a:t> </a:t>
            </a:r>
            <a:r>
              <a:rPr lang="pl-PL" sz="1200" b="0" dirty="0" err="1" smtClean="0"/>
              <a:t>thermal</a:t>
            </a:r>
            <a:r>
              <a:rPr lang="pl-PL" sz="1200" b="0" dirty="0" smtClean="0"/>
              <a:t> </a:t>
            </a:r>
            <a:r>
              <a:rPr lang="pl-PL" sz="1200" b="0" dirty="0" err="1" smtClean="0"/>
              <a:t>collectors</a:t>
            </a:r>
            <a:r>
              <a:rPr lang="pl-PL" sz="1200" b="0" dirty="0" smtClean="0"/>
              <a:t>,</a:t>
            </a:r>
            <a:r>
              <a:rPr lang="pl-PL" sz="1200" b="0" baseline="0" dirty="0" smtClean="0"/>
              <a:t> </a:t>
            </a:r>
            <a:r>
              <a:rPr lang="pl-PL" sz="1200" b="0" baseline="0" dirty="0" err="1" smtClean="0"/>
              <a:t>after</a:t>
            </a:r>
            <a:r>
              <a:rPr lang="pl-PL" sz="1200" b="0" baseline="0" dirty="0" smtClean="0"/>
              <a:t> </a:t>
            </a:r>
            <a:r>
              <a:rPr lang="pl-PL" sz="1200" b="0" baseline="0" dirty="0" err="1" smtClean="0"/>
              <a:t>transforming</a:t>
            </a:r>
            <a:r>
              <a:rPr lang="pl-PL" sz="1200" b="0" baseline="0" dirty="0" smtClean="0"/>
              <a:t> </a:t>
            </a:r>
            <a:r>
              <a:rPr lang="pl-PL" sz="1200" b="0" baseline="0" dirty="0" err="1" smtClean="0"/>
              <a:t>energy</a:t>
            </a:r>
            <a:r>
              <a:rPr lang="pl-PL" sz="1200" b="0" baseline="0" dirty="0" smtClean="0"/>
              <a:t>, </a:t>
            </a:r>
            <a:r>
              <a:rPr lang="pl-PL" sz="1200" b="0" baseline="0" dirty="0" err="1" smtClean="0"/>
              <a:t>electrical</a:t>
            </a:r>
            <a:r>
              <a:rPr lang="pl-PL" sz="1200" b="0" baseline="0" dirty="0" smtClean="0"/>
              <a:t> </a:t>
            </a:r>
            <a:r>
              <a:rPr lang="pl-PL" sz="1200" b="0" baseline="0" dirty="0" err="1" smtClean="0"/>
              <a:t>or</a:t>
            </a:r>
            <a:r>
              <a:rPr lang="pl-PL" sz="1200" b="0" baseline="0" dirty="0" smtClean="0"/>
              <a:t> </a:t>
            </a:r>
            <a:r>
              <a:rPr lang="pl-PL" sz="1200" b="0" baseline="0" dirty="0" err="1" smtClean="0"/>
              <a:t>thermal</a:t>
            </a:r>
            <a:r>
              <a:rPr lang="pl-PL" sz="1200" b="0" baseline="0" dirty="0" smtClean="0"/>
              <a:t> </a:t>
            </a:r>
            <a:r>
              <a:rPr lang="pl-PL" sz="1200" b="0" baseline="0" dirty="0" err="1" smtClean="0"/>
              <a:t>energy</a:t>
            </a:r>
            <a:r>
              <a:rPr lang="pl-PL" sz="1200" b="0" baseline="0" dirty="0" smtClean="0"/>
              <a:t> </a:t>
            </a:r>
            <a:r>
              <a:rPr lang="pl-PL" sz="1200" b="0" baseline="0" dirty="0" err="1" smtClean="0"/>
              <a:t>is</a:t>
            </a:r>
            <a:r>
              <a:rPr lang="pl-PL" sz="1200" b="0" baseline="0" dirty="0" smtClean="0"/>
              <a:t> </a:t>
            </a:r>
            <a:r>
              <a:rPr lang="pl-PL" sz="1200" b="0" baseline="0" dirty="0" err="1" smtClean="0"/>
              <a:t>received</a:t>
            </a:r>
            <a:r>
              <a:rPr lang="pl-PL" sz="1200" b="0" baseline="0" dirty="0" smtClean="0"/>
              <a:t>.</a:t>
            </a:r>
            <a:endParaRPr lang="pl-PL" sz="1200" dirty="0"/>
          </a:p>
        </p:txBody>
      </p:sp>
      <p:sp>
        <p:nvSpPr>
          <p:cNvPr id="4" name="Symbol zastępczy numeru slajdu 3"/>
          <p:cNvSpPr txBox="1"/>
          <p:nvPr/>
        </p:nvSpPr>
        <p:spPr>
          <a:xfrm>
            <a:off x="0" y="0"/>
            <a:ext cx="356" cy="356"/>
          </a:xfrm>
          <a:prstGeom prst="rect">
            <a:avLst/>
          </a:prstGeom>
          <a:noFill/>
          <a:ln>
            <a:noFill/>
          </a:ln>
        </p:spPr>
        <p:txBody>
          <a:bodyPr vert="horz" wrap="square" lIns="90004" tIns="44997" rIns="90004" bIns="44997"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3BCEE55-CAEA-42E2-9607-5DA2B5E1E626}"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6</a:t>
            </a:fld>
            <a:endParaRPr lang="pl-PL" sz="1800" b="0" i="0" u="none" strike="noStrike" kern="1200" cap="none" spc="0" baseline="0">
              <a:solidFill>
                <a:srgbClr val="000000"/>
              </a:solidFill>
              <a:uFillTx/>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a:xfrm>
            <a:off x="0" y="0"/>
            <a:ext cx="356" cy="356"/>
          </a:xfrm>
        </p:spPr>
        <p:txBody>
          <a:bodyPr lIns="90004" tIns="44997" rIns="90004" bIns="44997"/>
          <a:lstStyle/>
          <a:p>
            <a:pPr marL="0" lvl="0" indent="0" algn="l" hangingPunct="1"/>
            <a:r>
              <a:rPr lang="pl-PL" sz="1200" b="1" dirty="0" err="1" smtClean="0"/>
              <a:t>Running</a:t>
            </a:r>
            <a:r>
              <a:rPr lang="pl-PL" sz="1200" b="1" dirty="0" smtClean="0"/>
              <a:t> </a:t>
            </a:r>
            <a:r>
              <a:rPr lang="pl-PL" sz="1200" b="1" dirty="0" err="1" smtClean="0"/>
              <a:t>water</a:t>
            </a:r>
            <a:r>
              <a:rPr lang="pl-PL" sz="1200" b="1" dirty="0" smtClean="0"/>
              <a:t> </a:t>
            </a:r>
            <a:r>
              <a:rPr lang="pl-PL" sz="1200" b="0" dirty="0" err="1" smtClean="0"/>
              <a:t>can</a:t>
            </a:r>
            <a:r>
              <a:rPr lang="pl-PL" sz="1200" b="0" dirty="0" smtClean="0"/>
              <a:t> be </a:t>
            </a:r>
            <a:r>
              <a:rPr lang="pl-PL" sz="1200" b="0" dirty="0" err="1" smtClean="0"/>
              <a:t>also</a:t>
            </a:r>
            <a:r>
              <a:rPr lang="pl-PL" sz="1200" b="0" dirty="0" smtClean="0"/>
              <a:t> the </a:t>
            </a:r>
            <a:r>
              <a:rPr lang="pl-PL" sz="1200" b="0" dirty="0" err="1" smtClean="0"/>
              <a:t>source</a:t>
            </a:r>
            <a:r>
              <a:rPr lang="pl-PL" sz="1200" b="0" dirty="0" smtClean="0"/>
              <a:t> of </a:t>
            </a:r>
            <a:r>
              <a:rPr lang="pl-PL" sz="1200" b="0" dirty="0" err="1" smtClean="0"/>
              <a:t>electrical</a:t>
            </a:r>
            <a:r>
              <a:rPr lang="pl-PL" sz="1200" b="0" dirty="0" smtClean="0"/>
              <a:t> </a:t>
            </a:r>
            <a:r>
              <a:rPr lang="pl-PL" sz="1200" b="0" dirty="0" err="1" smtClean="0"/>
              <a:t>energy</a:t>
            </a:r>
            <a:r>
              <a:rPr lang="pl-PL" sz="1200" b="0" dirty="0" smtClean="0"/>
              <a:t>. The Energy </a:t>
            </a:r>
            <a:r>
              <a:rPr lang="pl-PL" sz="1200" b="0" dirty="0" err="1" smtClean="0"/>
              <a:t>received</a:t>
            </a:r>
            <a:r>
              <a:rPr lang="pl-PL" sz="1200" b="0" dirty="0" smtClean="0"/>
              <a:t> </a:t>
            </a:r>
            <a:r>
              <a:rPr lang="pl-PL" sz="1200" b="0" dirty="0" err="1" smtClean="0"/>
              <a:t>because</a:t>
            </a:r>
            <a:r>
              <a:rPr lang="pl-PL" sz="1200" b="0" dirty="0" smtClean="0"/>
              <a:t> of </a:t>
            </a:r>
            <a:r>
              <a:rPr lang="pl-PL" sz="1200" b="0" dirty="0" err="1" smtClean="0"/>
              <a:t>water</a:t>
            </a:r>
            <a:r>
              <a:rPr lang="pl-PL" sz="1200" b="0" dirty="0" smtClean="0"/>
              <a:t> </a:t>
            </a:r>
            <a:r>
              <a:rPr lang="pl-PL" sz="1200" b="0" dirty="0" err="1" smtClean="0"/>
              <a:t>movement</a:t>
            </a:r>
            <a:r>
              <a:rPr lang="pl-PL" sz="1200" b="0" dirty="0" smtClean="0"/>
              <a:t> </a:t>
            </a:r>
            <a:r>
              <a:rPr lang="pl-PL" sz="1200" b="0" dirty="0" err="1" smtClean="0"/>
              <a:t>takes</a:t>
            </a:r>
            <a:r>
              <a:rPr lang="pl-PL" sz="1200" b="0" dirty="0" smtClean="0"/>
              <a:t> place</a:t>
            </a:r>
            <a:r>
              <a:rPr lang="pl-PL" sz="1200" b="0" baseline="0" dirty="0" smtClean="0"/>
              <a:t> in </a:t>
            </a:r>
            <a:r>
              <a:rPr lang="pl-PL" sz="1200" b="0" baseline="0" dirty="0" err="1" smtClean="0"/>
              <a:t>hydroelectric</a:t>
            </a:r>
            <a:r>
              <a:rPr lang="pl-PL" sz="1200" b="0" baseline="0" dirty="0" smtClean="0"/>
              <a:t> </a:t>
            </a:r>
            <a:r>
              <a:rPr lang="pl-PL" sz="1200" b="0" baseline="0" dirty="0" err="1" smtClean="0"/>
              <a:t>power</a:t>
            </a:r>
            <a:r>
              <a:rPr lang="pl-PL" sz="1200" b="0" baseline="0" dirty="0" smtClean="0"/>
              <a:t> </a:t>
            </a:r>
            <a:r>
              <a:rPr lang="pl-PL" sz="1200" b="0" baseline="0" dirty="0" err="1" smtClean="0"/>
              <a:t>station</a:t>
            </a:r>
            <a:r>
              <a:rPr lang="pl-PL" sz="1200" b="0" baseline="0" dirty="0" smtClean="0"/>
              <a:t>.</a:t>
            </a:r>
          </a:p>
        </p:txBody>
      </p:sp>
      <p:sp>
        <p:nvSpPr>
          <p:cNvPr id="4" name="Symbol zastępczy numeru slajdu 3"/>
          <p:cNvSpPr txBox="1"/>
          <p:nvPr/>
        </p:nvSpPr>
        <p:spPr>
          <a:xfrm>
            <a:off x="0" y="0"/>
            <a:ext cx="356" cy="356"/>
          </a:xfrm>
          <a:prstGeom prst="rect">
            <a:avLst/>
          </a:prstGeom>
          <a:noFill/>
          <a:ln>
            <a:noFill/>
          </a:ln>
        </p:spPr>
        <p:txBody>
          <a:bodyPr vert="horz" wrap="square" lIns="90004" tIns="44997" rIns="90004" bIns="44997"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FE42780-1865-4D29-98DC-023A3B09ECA8}"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7</a:t>
            </a:fld>
            <a:endParaRPr lang="pl-PL" sz="1800" b="0" i="0" u="none" strike="noStrike" kern="1200" cap="none" spc="0" baseline="0">
              <a:solidFill>
                <a:srgbClr val="000000"/>
              </a:solidFill>
              <a:uFillTx/>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a:xfrm>
            <a:off x="0" y="0"/>
            <a:ext cx="356" cy="356"/>
          </a:xfrm>
        </p:spPr>
        <p:txBody>
          <a:bodyPr lIns="90004" tIns="44997" rIns="90004" bIns="44997"/>
          <a:lstStyle/>
          <a:p>
            <a:r>
              <a:rPr lang="en-US" sz="1200" dirty="0" err="1" smtClean="0"/>
              <a:t>Biom</a:t>
            </a:r>
            <a:r>
              <a:rPr lang="pl-PL" sz="1200" dirty="0" err="1" smtClean="0"/>
              <a:t>ass</a:t>
            </a:r>
            <a:r>
              <a:rPr lang="en-US" sz="1200" dirty="0" smtClean="0"/>
              <a:t> </a:t>
            </a:r>
            <a:r>
              <a:rPr lang="pl-PL" sz="1200" dirty="0" smtClean="0"/>
              <a:t>i</a:t>
            </a:r>
            <a:r>
              <a:rPr lang="en-US" sz="1200" dirty="0" smtClean="0"/>
              <a:t>s the oldest and most widely used renewable energy source today. </a:t>
            </a:r>
          </a:p>
          <a:p>
            <a:r>
              <a:rPr lang="en-US" sz="1200" dirty="0" smtClean="0"/>
              <a:t>Biomass used in the energy sector is mainly straw, energy crops</a:t>
            </a:r>
            <a:r>
              <a:rPr lang="pl-PL" sz="1200" baseline="0" dirty="0" smtClean="0"/>
              <a:t> </a:t>
            </a:r>
            <a:r>
              <a:rPr lang="en-US" sz="1200" dirty="0" smtClean="0"/>
              <a:t>and wood</a:t>
            </a:r>
            <a:r>
              <a:rPr lang="pl-PL" sz="1200" dirty="0" smtClean="0"/>
              <a:t>.</a:t>
            </a:r>
            <a:endParaRPr lang="en-US" sz="1200" dirty="0" smtClean="0"/>
          </a:p>
          <a:p>
            <a:r>
              <a:rPr lang="en-US" sz="1200" dirty="0" smtClean="0"/>
              <a:t>It is often burned in combined heat and power plants as a fuel additional</a:t>
            </a:r>
            <a:r>
              <a:rPr lang="pl-PL" sz="1200" baseline="0" dirty="0" smtClean="0"/>
              <a:t> </a:t>
            </a:r>
            <a:r>
              <a:rPr lang="en-US" sz="1200" dirty="0" smtClean="0"/>
              <a:t>to coal. </a:t>
            </a:r>
          </a:p>
        </p:txBody>
      </p:sp>
      <p:sp>
        <p:nvSpPr>
          <p:cNvPr id="4" name="Symbol zastępczy numeru slajdu 3"/>
          <p:cNvSpPr txBox="1"/>
          <p:nvPr/>
        </p:nvSpPr>
        <p:spPr>
          <a:xfrm>
            <a:off x="0" y="0"/>
            <a:ext cx="356" cy="356"/>
          </a:xfrm>
          <a:prstGeom prst="rect">
            <a:avLst/>
          </a:prstGeom>
          <a:noFill/>
          <a:ln>
            <a:noFill/>
          </a:ln>
        </p:spPr>
        <p:txBody>
          <a:bodyPr vert="horz" wrap="square" lIns="90004" tIns="44997" rIns="90004" bIns="44997"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4B8B50E-7AA5-4FD7-A7E8-3F2C83046A4A}"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8</a:t>
            </a:fld>
            <a:endParaRPr lang="pl-PL" sz="1800" b="0" i="0" u="none" strike="noStrike" kern="1200" cap="none" spc="0" baseline="0">
              <a:solidFill>
                <a:srgbClr val="000000"/>
              </a:solidFill>
              <a:uFillTx/>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a:xfrm>
            <a:off x="0" y="0"/>
            <a:ext cx="356" cy="356"/>
          </a:xfrm>
        </p:spPr>
        <p:txBody>
          <a:bodyPr lIns="90004" tIns="44997" rIns="90004" bIns="44997"/>
          <a:lstStyle/>
          <a:p>
            <a:r>
              <a:rPr lang="en-US" sz="1200" dirty="0" smtClean="0"/>
              <a:t>Coal is the most common energy raw material in Poland.</a:t>
            </a:r>
            <a:r>
              <a:rPr lang="pl-PL" sz="1200" dirty="0" smtClean="0"/>
              <a:t> </a:t>
            </a:r>
            <a:endParaRPr lang="en-US" sz="1200" dirty="0" smtClean="0"/>
          </a:p>
          <a:p>
            <a:r>
              <a:rPr lang="en-US" sz="1200" dirty="0" smtClean="0"/>
              <a:t>It is used to produce electricity and heat in combined heat and power</a:t>
            </a:r>
            <a:r>
              <a:rPr lang="pl-PL" sz="1200" baseline="0" dirty="0" smtClean="0"/>
              <a:t> </a:t>
            </a:r>
            <a:r>
              <a:rPr lang="en-US" sz="1200" dirty="0" smtClean="0"/>
              <a:t>plants, but also in stoves in homes</a:t>
            </a:r>
            <a:r>
              <a:rPr lang="pl-PL" sz="1200" baseline="0" dirty="0" smtClean="0"/>
              <a:t> </a:t>
            </a:r>
            <a:r>
              <a:rPr lang="en-US" sz="1200" dirty="0" smtClean="0"/>
              <a:t>and flats</a:t>
            </a:r>
            <a:r>
              <a:rPr lang="pl-PL" sz="1200" dirty="0" smtClean="0"/>
              <a:t>.</a:t>
            </a:r>
            <a:endParaRPr lang="en-US" sz="1200" dirty="0" smtClean="0"/>
          </a:p>
          <a:p>
            <a:r>
              <a:rPr lang="en-US" sz="1200" dirty="0" smtClean="0"/>
              <a:t>In combined heat and power plants, coal is burned in blast furnaces, where the</a:t>
            </a:r>
            <a:r>
              <a:rPr lang="pl-PL" sz="1200" baseline="0" dirty="0" smtClean="0"/>
              <a:t> </a:t>
            </a:r>
            <a:r>
              <a:rPr lang="en-US" sz="1200" dirty="0" smtClean="0"/>
              <a:t>turbines move to produce electricity. </a:t>
            </a:r>
            <a:endParaRPr lang="pl-PL" sz="1200" dirty="0" smtClean="0"/>
          </a:p>
          <a:p>
            <a:r>
              <a:rPr lang="en-US" sz="1200" dirty="0" smtClean="0"/>
              <a:t>It is processed there so that it can be used for our radiators and for heating the water in our taps</a:t>
            </a:r>
            <a:r>
              <a:rPr lang="pl-PL" sz="1200" dirty="0" smtClean="0"/>
              <a:t>.</a:t>
            </a:r>
          </a:p>
          <a:p>
            <a:r>
              <a:rPr lang="en-US" sz="1200" dirty="0" smtClean="0"/>
              <a:t>Additionally, water is heated, which is transported by pipelines to residential</a:t>
            </a:r>
            <a:r>
              <a:rPr lang="pl-PL" sz="1200" baseline="0" dirty="0" smtClean="0"/>
              <a:t> </a:t>
            </a:r>
            <a:r>
              <a:rPr lang="en-US" sz="1200" dirty="0" smtClean="0"/>
              <a:t>buildings</a:t>
            </a:r>
            <a:r>
              <a:rPr lang="pl-PL" sz="1200" dirty="0" smtClean="0"/>
              <a:t>.</a:t>
            </a:r>
            <a:endParaRPr lang="pl-PL" sz="1200" dirty="0"/>
          </a:p>
        </p:txBody>
      </p:sp>
      <p:sp>
        <p:nvSpPr>
          <p:cNvPr id="4" name="Symbol zastępczy numeru slajdu 3"/>
          <p:cNvSpPr txBox="1"/>
          <p:nvPr/>
        </p:nvSpPr>
        <p:spPr>
          <a:xfrm>
            <a:off x="0" y="0"/>
            <a:ext cx="356" cy="356"/>
          </a:xfrm>
          <a:prstGeom prst="rect">
            <a:avLst/>
          </a:prstGeom>
          <a:noFill/>
          <a:ln>
            <a:noFill/>
          </a:ln>
        </p:spPr>
        <p:txBody>
          <a:bodyPr vert="horz" wrap="square" lIns="90004" tIns="44997" rIns="90004" bIns="44997"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45177BB-9235-4B56-B24A-49E7478F0FF9}"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9</a:t>
            </a:fld>
            <a:endParaRPr lang="pl-PL" sz="18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txBox="1">
            <a:spLocks noGrp="1"/>
          </p:cNvSpPr>
          <p:nvPr>
            <p:ph type="ctrTitle"/>
          </p:nvPr>
        </p:nvSpPr>
        <p:spPr>
          <a:xfrm>
            <a:off x="685800" y="2130424"/>
            <a:ext cx="7772400" cy="1470026"/>
          </a:xfrm>
        </p:spPr>
        <p:txBody>
          <a:bodyPr/>
          <a:lstStyle>
            <a:lvl1pPr>
              <a:defRPr/>
            </a:lvl1pPr>
          </a:lstStyle>
          <a:p>
            <a:pPr lvl="0"/>
            <a:r>
              <a:rPr lang="pl-PL"/>
              <a:t>Kliknij, aby edytować styl</a:t>
            </a:r>
          </a:p>
        </p:txBody>
      </p:sp>
      <p:sp>
        <p:nvSpPr>
          <p:cNvPr id="3" name="Podtytuł 2"/>
          <p:cNvSpPr txBox="1">
            <a:spLocks noGrp="1"/>
          </p:cNvSpPr>
          <p:nvPr>
            <p:ph type="subTitle" idx="1"/>
          </p:nvPr>
        </p:nvSpPr>
        <p:spPr>
          <a:xfrm>
            <a:off x="1371600" y="3886201"/>
            <a:ext cx="6400800" cy="1752603"/>
          </a:xfrm>
        </p:spPr>
        <p:txBody>
          <a:bodyPr anchorCtr="1"/>
          <a:lstStyle>
            <a:lvl1pPr marL="0" indent="0" algn="ctr">
              <a:buNone/>
              <a:defRPr>
                <a:solidFill>
                  <a:srgbClr val="898989"/>
                </a:solidFill>
              </a:defRPr>
            </a:lvl1pPr>
          </a:lstStyle>
          <a:p>
            <a:pPr lvl="0"/>
            <a:r>
              <a:rPr lang="pl-PL"/>
              <a:t>Kliknij, aby edytować styl wzorca podtytułu</a:t>
            </a:r>
          </a:p>
        </p:txBody>
      </p:sp>
      <p:sp>
        <p:nvSpPr>
          <p:cNvPr id="4" name="Symbol zastępczy daty 3"/>
          <p:cNvSpPr txBox="1">
            <a:spLocks noGrp="1"/>
          </p:cNvSpPr>
          <p:nvPr>
            <p:ph type="dt" sz="half" idx="7"/>
          </p:nvPr>
        </p:nvSpPr>
        <p:spPr/>
        <p:txBody>
          <a:bodyPr/>
          <a:lstStyle>
            <a:lvl1pPr>
              <a:defRPr/>
            </a:lvl1pPr>
          </a:lstStyle>
          <a:p>
            <a:pPr lvl="0"/>
            <a:fld id="{408A094C-E29B-4FC4-9C49-97B2270D4B45}" type="datetime1">
              <a:rPr lang="pl-PL"/>
              <a:pPr lvl="0"/>
              <a:t>09.06.2018</a:t>
            </a:fld>
            <a:endParaRPr lang="pl-PL"/>
          </a:p>
        </p:txBody>
      </p:sp>
      <p:sp>
        <p:nvSpPr>
          <p:cNvPr id="5" name="Symbol zastępczy stopki 4"/>
          <p:cNvSpPr txBox="1">
            <a:spLocks noGrp="1"/>
          </p:cNvSpPr>
          <p:nvPr>
            <p:ph type="ftr" sz="quarter" idx="9"/>
          </p:nvPr>
        </p:nvSpPr>
        <p:spPr/>
        <p:txBody>
          <a:bodyPr/>
          <a:lstStyle>
            <a:lvl1pPr>
              <a:defRPr/>
            </a:lvl1pPr>
          </a:lstStyle>
          <a:p>
            <a:pPr lvl="0"/>
            <a:endParaRPr lang="pl-PL"/>
          </a:p>
        </p:txBody>
      </p:sp>
      <p:sp>
        <p:nvSpPr>
          <p:cNvPr id="6" name="Symbol zastępczy numeru slajdu 5"/>
          <p:cNvSpPr txBox="1">
            <a:spLocks noGrp="1"/>
          </p:cNvSpPr>
          <p:nvPr>
            <p:ph type="sldNum" sz="quarter" idx="8"/>
          </p:nvPr>
        </p:nvSpPr>
        <p:spPr/>
        <p:txBody>
          <a:bodyPr/>
          <a:lstStyle>
            <a:lvl1pPr>
              <a:defRPr/>
            </a:lvl1pPr>
          </a:lstStyle>
          <a:p>
            <a:pPr lvl="0"/>
            <a:fld id="{FFC854DA-7A0A-4A53-9E51-59554E276026}" type="slidenum">
              <a:rPr/>
              <a:pPr lvl="0"/>
              <a:t>‹#›</a:t>
            </a:fld>
            <a:endParaRPr lang="pl-PL"/>
          </a:p>
        </p:txBody>
      </p:sp>
    </p:spTree>
    <p:extLst>
      <p:ext uri="{BB962C8B-B14F-4D97-AF65-F5344CB8AC3E}">
        <p14:creationId xmlns:p14="http://schemas.microsoft.com/office/powerpoint/2010/main" val="2889682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a:lvl1pPr>
          </a:lstStyle>
          <a:p>
            <a:pPr lvl="0"/>
            <a:r>
              <a:rPr lang="pl-PL"/>
              <a:t>Kliknij, aby edytować styl</a:t>
            </a:r>
          </a:p>
        </p:txBody>
      </p:sp>
      <p:sp>
        <p:nvSpPr>
          <p:cNvPr id="3" name="Symbol zastępczy tytułu pionowego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txBox="1">
            <a:spLocks noGrp="1"/>
          </p:cNvSpPr>
          <p:nvPr>
            <p:ph type="dt" sz="half" idx="7"/>
          </p:nvPr>
        </p:nvSpPr>
        <p:spPr/>
        <p:txBody>
          <a:bodyPr/>
          <a:lstStyle>
            <a:lvl1pPr>
              <a:defRPr/>
            </a:lvl1pPr>
          </a:lstStyle>
          <a:p>
            <a:pPr lvl="0"/>
            <a:fld id="{E480257A-363D-4209-AA05-1D63DD5A64A4}" type="datetime1">
              <a:rPr lang="pl-PL"/>
              <a:pPr lvl="0"/>
              <a:t>09.06.2018</a:t>
            </a:fld>
            <a:endParaRPr lang="pl-PL"/>
          </a:p>
        </p:txBody>
      </p:sp>
      <p:sp>
        <p:nvSpPr>
          <p:cNvPr id="5" name="Symbol zastępczy stopki 4"/>
          <p:cNvSpPr txBox="1">
            <a:spLocks noGrp="1"/>
          </p:cNvSpPr>
          <p:nvPr>
            <p:ph type="ftr" sz="quarter" idx="9"/>
          </p:nvPr>
        </p:nvSpPr>
        <p:spPr/>
        <p:txBody>
          <a:bodyPr/>
          <a:lstStyle>
            <a:lvl1pPr>
              <a:defRPr/>
            </a:lvl1pPr>
          </a:lstStyle>
          <a:p>
            <a:pPr lvl="0"/>
            <a:endParaRPr lang="pl-PL"/>
          </a:p>
        </p:txBody>
      </p:sp>
      <p:sp>
        <p:nvSpPr>
          <p:cNvPr id="6" name="Symbol zastępczy numeru slajdu 5"/>
          <p:cNvSpPr txBox="1">
            <a:spLocks noGrp="1"/>
          </p:cNvSpPr>
          <p:nvPr>
            <p:ph type="sldNum" sz="quarter" idx="8"/>
          </p:nvPr>
        </p:nvSpPr>
        <p:spPr/>
        <p:txBody>
          <a:bodyPr/>
          <a:lstStyle>
            <a:lvl1pPr>
              <a:defRPr/>
            </a:lvl1pPr>
          </a:lstStyle>
          <a:p>
            <a:pPr lvl="0"/>
            <a:fld id="{6A161757-434E-44B9-838C-9A502D03F538}" type="slidenum">
              <a:rPr/>
              <a:pPr lvl="0"/>
              <a:t>‹#›</a:t>
            </a:fld>
            <a:endParaRPr lang="pl-PL"/>
          </a:p>
        </p:txBody>
      </p:sp>
    </p:spTree>
    <p:extLst>
      <p:ext uri="{BB962C8B-B14F-4D97-AF65-F5344CB8AC3E}">
        <p14:creationId xmlns:p14="http://schemas.microsoft.com/office/powerpoint/2010/main" val="21001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txBox="1">
            <a:spLocks noGrp="1"/>
          </p:cNvSpPr>
          <p:nvPr>
            <p:ph type="title" orient="vert"/>
          </p:nvPr>
        </p:nvSpPr>
        <p:spPr>
          <a:xfrm>
            <a:off x="6629400" y="274641"/>
            <a:ext cx="2057400" cy="5856283"/>
          </a:xfrm>
        </p:spPr>
        <p:txBody>
          <a:bodyPr vert="eaVert"/>
          <a:lstStyle>
            <a:lvl1pPr>
              <a:defRPr/>
            </a:lvl1pPr>
          </a:lstStyle>
          <a:p>
            <a:pPr lvl="0"/>
            <a:r>
              <a:rPr lang="pl-PL"/>
              <a:t>Kliknij, aby edytować styl</a:t>
            </a:r>
          </a:p>
        </p:txBody>
      </p:sp>
      <p:sp>
        <p:nvSpPr>
          <p:cNvPr id="3" name="Symbol zastępczy tytułu pionowego 2"/>
          <p:cNvSpPr txBox="1">
            <a:spLocks noGrp="1"/>
          </p:cNvSpPr>
          <p:nvPr>
            <p:ph type="body" orient="vert" idx="1"/>
          </p:nvPr>
        </p:nvSpPr>
        <p:spPr>
          <a:xfrm>
            <a:off x="457201" y="274641"/>
            <a:ext cx="6019796" cy="5856283"/>
          </a:xfrm>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txBox="1">
            <a:spLocks noGrp="1"/>
          </p:cNvSpPr>
          <p:nvPr>
            <p:ph type="dt" sz="half" idx="7"/>
          </p:nvPr>
        </p:nvSpPr>
        <p:spPr/>
        <p:txBody>
          <a:bodyPr/>
          <a:lstStyle>
            <a:lvl1pPr>
              <a:defRPr/>
            </a:lvl1pPr>
          </a:lstStyle>
          <a:p>
            <a:pPr lvl="0"/>
            <a:fld id="{9E3D6275-0ACB-4B2D-84C9-ED0970F57903}" type="datetime1">
              <a:rPr lang="pl-PL"/>
              <a:pPr lvl="0"/>
              <a:t>09.06.2018</a:t>
            </a:fld>
            <a:endParaRPr lang="pl-PL"/>
          </a:p>
        </p:txBody>
      </p:sp>
      <p:sp>
        <p:nvSpPr>
          <p:cNvPr id="5" name="Symbol zastępczy stopki 4"/>
          <p:cNvSpPr txBox="1">
            <a:spLocks noGrp="1"/>
          </p:cNvSpPr>
          <p:nvPr>
            <p:ph type="ftr" sz="quarter" idx="9"/>
          </p:nvPr>
        </p:nvSpPr>
        <p:spPr/>
        <p:txBody>
          <a:bodyPr/>
          <a:lstStyle>
            <a:lvl1pPr>
              <a:defRPr/>
            </a:lvl1pPr>
          </a:lstStyle>
          <a:p>
            <a:pPr lvl="0"/>
            <a:endParaRPr lang="pl-PL"/>
          </a:p>
        </p:txBody>
      </p:sp>
      <p:sp>
        <p:nvSpPr>
          <p:cNvPr id="6" name="Symbol zastępczy numeru slajdu 5"/>
          <p:cNvSpPr txBox="1">
            <a:spLocks noGrp="1"/>
          </p:cNvSpPr>
          <p:nvPr>
            <p:ph type="sldNum" sz="quarter" idx="8"/>
          </p:nvPr>
        </p:nvSpPr>
        <p:spPr/>
        <p:txBody>
          <a:bodyPr/>
          <a:lstStyle>
            <a:lvl1pPr>
              <a:defRPr/>
            </a:lvl1pPr>
          </a:lstStyle>
          <a:p>
            <a:pPr lvl="0"/>
            <a:fld id="{F3EF7B22-35FA-444E-89BF-84BBFCD60386}" type="slidenum">
              <a:rPr/>
              <a:pPr lvl="0"/>
              <a:t>‹#›</a:t>
            </a:fld>
            <a:endParaRPr lang="pl-PL"/>
          </a:p>
        </p:txBody>
      </p:sp>
    </p:spTree>
    <p:extLst>
      <p:ext uri="{BB962C8B-B14F-4D97-AF65-F5344CB8AC3E}">
        <p14:creationId xmlns:p14="http://schemas.microsoft.com/office/powerpoint/2010/main" val="131705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txBox="1">
            <a:spLocks noGrp="1"/>
          </p:cNvSpPr>
          <p:nvPr>
            <p:ph type="ctrTitle"/>
          </p:nvPr>
        </p:nvSpPr>
        <p:spPr>
          <a:xfrm>
            <a:off x="685800" y="2130424"/>
            <a:ext cx="7772400" cy="1470026"/>
          </a:xfrm>
        </p:spPr>
        <p:txBody>
          <a:bodyPr/>
          <a:lstStyle>
            <a:lvl1pPr>
              <a:defRPr/>
            </a:lvl1pPr>
          </a:lstStyle>
          <a:p>
            <a:pPr lvl="0"/>
            <a:r>
              <a:rPr lang="pl-PL"/>
              <a:t>Kliknij, aby edytować styl</a:t>
            </a:r>
          </a:p>
        </p:txBody>
      </p:sp>
      <p:sp>
        <p:nvSpPr>
          <p:cNvPr id="3" name="Podtytuł 2"/>
          <p:cNvSpPr txBox="1">
            <a:spLocks noGrp="1"/>
          </p:cNvSpPr>
          <p:nvPr>
            <p:ph type="subTitle" idx="1"/>
          </p:nvPr>
        </p:nvSpPr>
        <p:spPr>
          <a:xfrm>
            <a:off x="1371600" y="3886201"/>
            <a:ext cx="6400800" cy="1752603"/>
          </a:xfrm>
        </p:spPr>
        <p:txBody>
          <a:bodyPr anchorCtr="1"/>
          <a:lstStyle>
            <a:lvl1pPr marL="0" indent="0" algn="ctr">
              <a:buNone/>
              <a:defRPr>
                <a:solidFill>
                  <a:srgbClr val="898989"/>
                </a:solidFill>
              </a:defRPr>
            </a:lvl1pPr>
          </a:lstStyle>
          <a:p>
            <a:pPr lvl="0"/>
            <a:r>
              <a:rPr lang="pl-PL"/>
              <a:t>Kliknij, aby edytować styl wzorca podtytułu</a:t>
            </a:r>
          </a:p>
        </p:txBody>
      </p:sp>
      <p:sp>
        <p:nvSpPr>
          <p:cNvPr id="4" name="Symbol zastępczy daty 3"/>
          <p:cNvSpPr txBox="1">
            <a:spLocks noGrp="1"/>
          </p:cNvSpPr>
          <p:nvPr>
            <p:ph type="dt" sz="half" idx="7"/>
          </p:nvPr>
        </p:nvSpPr>
        <p:spPr/>
        <p:txBody>
          <a:bodyPr/>
          <a:lstStyle>
            <a:lvl1pPr>
              <a:defRPr/>
            </a:lvl1pPr>
          </a:lstStyle>
          <a:p>
            <a:pPr lvl="0"/>
            <a:fld id="{F4BCEB5D-5416-4C9B-9B89-DF72E55583EB}" type="datetime1">
              <a:rPr lang="pl-PL"/>
              <a:pPr lvl="0"/>
              <a:t>09.06.2018</a:t>
            </a:fld>
            <a:endParaRPr lang="pl-PL"/>
          </a:p>
        </p:txBody>
      </p:sp>
      <p:sp>
        <p:nvSpPr>
          <p:cNvPr id="5" name="Symbol zastępczy stopki 4"/>
          <p:cNvSpPr txBox="1">
            <a:spLocks noGrp="1"/>
          </p:cNvSpPr>
          <p:nvPr>
            <p:ph type="ftr" sz="quarter" idx="9"/>
          </p:nvPr>
        </p:nvSpPr>
        <p:spPr/>
        <p:txBody>
          <a:bodyPr/>
          <a:lstStyle>
            <a:lvl1pPr>
              <a:defRPr/>
            </a:lvl1pPr>
          </a:lstStyle>
          <a:p>
            <a:pPr lvl="0"/>
            <a:endParaRPr lang="pl-PL"/>
          </a:p>
        </p:txBody>
      </p:sp>
      <p:sp>
        <p:nvSpPr>
          <p:cNvPr id="6" name="Symbol zastępczy numeru slajdu 5"/>
          <p:cNvSpPr txBox="1">
            <a:spLocks noGrp="1"/>
          </p:cNvSpPr>
          <p:nvPr>
            <p:ph type="sldNum" sz="quarter" idx="8"/>
          </p:nvPr>
        </p:nvSpPr>
        <p:spPr/>
        <p:txBody>
          <a:bodyPr/>
          <a:lstStyle>
            <a:lvl1pPr>
              <a:defRPr/>
            </a:lvl1pPr>
          </a:lstStyle>
          <a:p>
            <a:pPr lvl="0"/>
            <a:fld id="{7E3BD6D9-A4C2-4B33-87B5-8364CA79DFE5}" type="slidenum">
              <a:rPr/>
              <a:pPr lvl="0"/>
              <a:t>‹#›</a:t>
            </a:fld>
            <a:endParaRPr lang="pl-PL"/>
          </a:p>
        </p:txBody>
      </p:sp>
    </p:spTree>
    <p:extLst>
      <p:ext uri="{BB962C8B-B14F-4D97-AF65-F5344CB8AC3E}">
        <p14:creationId xmlns:p14="http://schemas.microsoft.com/office/powerpoint/2010/main" val="2339189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a:lvl1pPr>
          </a:lstStyle>
          <a:p>
            <a:pPr lvl="0"/>
            <a:r>
              <a:rPr lang="pl-PL"/>
              <a:t>Kliknij, aby edytować styl</a:t>
            </a:r>
          </a:p>
        </p:txBody>
      </p:sp>
      <p:sp>
        <p:nvSpPr>
          <p:cNvPr id="3" name="Symbol zastępczy zawartości 2"/>
          <p:cNvSpPr txBox="1">
            <a:spLocks noGrp="1"/>
          </p:cNvSpPr>
          <p:nvPr>
            <p:ph idx="1"/>
          </p:nvPr>
        </p:nvSpPr>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txBox="1">
            <a:spLocks noGrp="1"/>
          </p:cNvSpPr>
          <p:nvPr>
            <p:ph type="dt" sz="half" idx="7"/>
          </p:nvPr>
        </p:nvSpPr>
        <p:spPr/>
        <p:txBody>
          <a:bodyPr/>
          <a:lstStyle>
            <a:lvl1pPr>
              <a:defRPr/>
            </a:lvl1pPr>
          </a:lstStyle>
          <a:p>
            <a:pPr lvl="0"/>
            <a:fld id="{44FDA85D-A201-4377-A4E7-DD18105C224A}" type="datetime1">
              <a:rPr lang="pl-PL"/>
              <a:pPr lvl="0"/>
              <a:t>09.06.2018</a:t>
            </a:fld>
            <a:endParaRPr lang="pl-PL"/>
          </a:p>
        </p:txBody>
      </p:sp>
      <p:sp>
        <p:nvSpPr>
          <p:cNvPr id="5" name="Symbol zastępczy stopki 4"/>
          <p:cNvSpPr txBox="1">
            <a:spLocks noGrp="1"/>
          </p:cNvSpPr>
          <p:nvPr>
            <p:ph type="ftr" sz="quarter" idx="9"/>
          </p:nvPr>
        </p:nvSpPr>
        <p:spPr/>
        <p:txBody>
          <a:bodyPr/>
          <a:lstStyle>
            <a:lvl1pPr>
              <a:defRPr/>
            </a:lvl1pPr>
          </a:lstStyle>
          <a:p>
            <a:pPr lvl="0"/>
            <a:endParaRPr lang="pl-PL"/>
          </a:p>
        </p:txBody>
      </p:sp>
      <p:sp>
        <p:nvSpPr>
          <p:cNvPr id="6" name="Symbol zastępczy numeru slajdu 5"/>
          <p:cNvSpPr txBox="1">
            <a:spLocks noGrp="1"/>
          </p:cNvSpPr>
          <p:nvPr>
            <p:ph type="sldNum" sz="quarter" idx="8"/>
          </p:nvPr>
        </p:nvSpPr>
        <p:spPr/>
        <p:txBody>
          <a:bodyPr/>
          <a:lstStyle>
            <a:lvl1pPr>
              <a:defRPr/>
            </a:lvl1pPr>
          </a:lstStyle>
          <a:p>
            <a:pPr lvl="0"/>
            <a:fld id="{674BC0F5-E0F3-4555-AC58-E290240118D4}" type="slidenum">
              <a:rPr/>
              <a:pPr lvl="0"/>
              <a:t>‹#›</a:t>
            </a:fld>
            <a:endParaRPr lang="pl-PL"/>
          </a:p>
        </p:txBody>
      </p:sp>
    </p:spTree>
    <p:extLst>
      <p:ext uri="{BB962C8B-B14F-4D97-AF65-F5344CB8AC3E}">
        <p14:creationId xmlns:p14="http://schemas.microsoft.com/office/powerpoint/2010/main" val="3627487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txBox="1">
            <a:spLocks noGrp="1"/>
          </p:cNvSpPr>
          <p:nvPr>
            <p:ph type="title"/>
          </p:nvPr>
        </p:nvSpPr>
        <p:spPr>
          <a:xfrm>
            <a:off x="722311" y="4406896"/>
            <a:ext cx="7772400" cy="1362071"/>
          </a:xfrm>
        </p:spPr>
        <p:txBody>
          <a:bodyPr anchorCtr="0"/>
          <a:lstStyle>
            <a:lvl1pPr algn="l">
              <a:defRPr sz="4000" b="1" cap="all"/>
            </a:lvl1pPr>
          </a:lstStyle>
          <a:p>
            <a:pPr lvl="0"/>
            <a:r>
              <a:rPr lang="pl-PL"/>
              <a:t>Kliknij, aby edytować styl</a:t>
            </a:r>
          </a:p>
        </p:txBody>
      </p:sp>
      <p:sp>
        <p:nvSpPr>
          <p:cNvPr id="3" name="Symbol zastępczy tekstu 2"/>
          <p:cNvSpPr txBox="1">
            <a:spLocks noGrp="1"/>
          </p:cNvSpPr>
          <p:nvPr>
            <p:ph type="body" idx="1"/>
          </p:nvPr>
        </p:nvSpPr>
        <p:spPr>
          <a:xfrm>
            <a:off x="722311" y="2906713"/>
            <a:ext cx="7772400" cy="1500182"/>
          </a:xfrm>
        </p:spPr>
        <p:txBody>
          <a:bodyPr anchor="b"/>
          <a:lstStyle>
            <a:lvl1pPr marL="0" indent="0">
              <a:buNone/>
              <a:defRPr sz="2000">
                <a:solidFill>
                  <a:srgbClr val="898989"/>
                </a:solidFill>
              </a:defRPr>
            </a:lvl1pPr>
          </a:lstStyle>
          <a:p>
            <a:pPr lvl="0"/>
            <a:r>
              <a:rPr lang="pl-PL"/>
              <a:t>Kliknij, aby edytować style wzorca tekstu</a:t>
            </a:r>
          </a:p>
        </p:txBody>
      </p:sp>
      <p:sp>
        <p:nvSpPr>
          <p:cNvPr id="4" name="Symbol zastępczy daty 3"/>
          <p:cNvSpPr txBox="1">
            <a:spLocks noGrp="1"/>
          </p:cNvSpPr>
          <p:nvPr>
            <p:ph type="dt" sz="half" idx="7"/>
          </p:nvPr>
        </p:nvSpPr>
        <p:spPr/>
        <p:txBody>
          <a:bodyPr/>
          <a:lstStyle>
            <a:lvl1pPr>
              <a:defRPr/>
            </a:lvl1pPr>
          </a:lstStyle>
          <a:p>
            <a:pPr lvl="0"/>
            <a:fld id="{0619B4C2-1642-4308-B049-71EEF158C2A2}" type="datetime1">
              <a:rPr lang="pl-PL"/>
              <a:pPr lvl="0"/>
              <a:t>09.06.2018</a:t>
            </a:fld>
            <a:endParaRPr lang="pl-PL"/>
          </a:p>
        </p:txBody>
      </p:sp>
      <p:sp>
        <p:nvSpPr>
          <p:cNvPr id="5" name="Symbol zastępczy stopki 4"/>
          <p:cNvSpPr txBox="1">
            <a:spLocks noGrp="1"/>
          </p:cNvSpPr>
          <p:nvPr>
            <p:ph type="ftr" sz="quarter" idx="9"/>
          </p:nvPr>
        </p:nvSpPr>
        <p:spPr/>
        <p:txBody>
          <a:bodyPr/>
          <a:lstStyle>
            <a:lvl1pPr>
              <a:defRPr/>
            </a:lvl1pPr>
          </a:lstStyle>
          <a:p>
            <a:pPr lvl="0"/>
            <a:endParaRPr lang="pl-PL"/>
          </a:p>
        </p:txBody>
      </p:sp>
      <p:sp>
        <p:nvSpPr>
          <p:cNvPr id="6" name="Symbol zastępczy numeru slajdu 5"/>
          <p:cNvSpPr txBox="1">
            <a:spLocks noGrp="1"/>
          </p:cNvSpPr>
          <p:nvPr>
            <p:ph type="sldNum" sz="quarter" idx="8"/>
          </p:nvPr>
        </p:nvSpPr>
        <p:spPr/>
        <p:txBody>
          <a:bodyPr/>
          <a:lstStyle>
            <a:lvl1pPr>
              <a:defRPr/>
            </a:lvl1pPr>
          </a:lstStyle>
          <a:p>
            <a:pPr lvl="0"/>
            <a:fld id="{A8515194-A976-414C-B2FC-5E4D2C38C84D}" type="slidenum">
              <a:rPr/>
              <a:pPr lvl="0"/>
              <a:t>‹#›</a:t>
            </a:fld>
            <a:endParaRPr lang="pl-PL"/>
          </a:p>
        </p:txBody>
      </p:sp>
    </p:spTree>
    <p:extLst>
      <p:ext uri="{BB962C8B-B14F-4D97-AF65-F5344CB8AC3E}">
        <p14:creationId xmlns:p14="http://schemas.microsoft.com/office/powerpoint/2010/main" val="2791058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a:lvl1pPr>
          </a:lstStyle>
          <a:p>
            <a:pPr lvl="0"/>
            <a:r>
              <a:rPr lang="pl-PL"/>
              <a:t>Kliknij, aby edytować styl</a:t>
            </a:r>
          </a:p>
        </p:txBody>
      </p:sp>
      <p:sp>
        <p:nvSpPr>
          <p:cNvPr id="3" name="Symbol zastępczy zawartości 2"/>
          <p:cNvSpPr txBox="1">
            <a:spLocks noGrp="1"/>
          </p:cNvSpPr>
          <p:nvPr>
            <p:ph idx="1"/>
          </p:nvPr>
        </p:nvSpPr>
        <p:spPr>
          <a:xfrm>
            <a:off x="457201" y="1600201"/>
            <a:ext cx="4038603" cy="4525959"/>
          </a:xfrm>
        </p:spPr>
        <p:txBody>
          <a:bodyPr/>
          <a:lstStyle>
            <a:lvl1pPr>
              <a:defRPr sz="2800"/>
            </a:lvl1pPr>
            <a:lvl2pPr>
              <a:defRPr/>
            </a:lvl2pPr>
            <a:lvl3pPr>
              <a:defRPr/>
            </a:lvl3pPr>
            <a:lvl4pPr>
              <a:defRPr sz="1800"/>
            </a:lvl4pPr>
            <a:lvl5pPr>
              <a:defRPr sz="18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txBox="1">
            <a:spLocks noGrp="1"/>
          </p:cNvSpPr>
          <p:nvPr>
            <p:ph idx="2"/>
          </p:nvPr>
        </p:nvSpPr>
        <p:spPr>
          <a:xfrm>
            <a:off x="4648197" y="1600201"/>
            <a:ext cx="4038603" cy="4525959"/>
          </a:xfrm>
        </p:spPr>
        <p:txBody>
          <a:bodyPr/>
          <a:lstStyle>
            <a:lvl1pPr>
              <a:defRPr sz="2800"/>
            </a:lvl1pPr>
            <a:lvl2pPr>
              <a:defRPr/>
            </a:lvl2pPr>
            <a:lvl3pPr>
              <a:defRPr/>
            </a:lvl3pPr>
            <a:lvl4pPr>
              <a:defRPr sz="1800"/>
            </a:lvl4pPr>
            <a:lvl5pPr>
              <a:defRPr sz="18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txBox="1">
            <a:spLocks noGrp="1"/>
          </p:cNvSpPr>
          <p:nvPr>
            <p:ph type="dt" sz="half" idx="7"/>
          </p:nvPr>
        </p:nvSpPr>
        <p:spPr/>
        <p:txBody>
          <a:bodyPr/>
          <a:lstStyle>
            <a:lvl1pPr>
              <a:defRPr/>
            </a:lvl1pPr>
          </a:lstStyle>
          <a:p>
            <a:pPr lvl="0"/>
            <a:fld id="{D48D1D6D-8D3C-4DB8-B0E8-3425E1EB5C58}" type="datetime1">
              <a:rPr lang="pl-PL"/>
              <a:pPr lvl="0"/>
              <a:t>09.06.2018</a:t>
            </a:fld>
            <a:endParaRPr lang="pl-PL"/>
          </a:p>
        </p:txBody>
      </p:sp>
      <p:sp>
        <p:nvSpPr>
          <p:cNvPr id="6" name="Symbol zastępczy stopki 5"/>
          <p:cNvSpPr txBox="1">
            <a:spLocks noGrp="1"/>
          </p:cNvSpPr>
          <p:nvPr>
            <p:ph type="ftr" sz="quarter" idx="9"/>
          </p:nvPr>
        </p:nvSpPr>
        <p:spPr/>
        <p:txBody>
          <a:bodyPr/>
          <a:lstStyle>
            <a:lvl1pPr>
              <a:defRPr/>
            </a:lvl1pPr>
          </a:lstStyle>
          <a:p>
            <a:pPr lvl="0"/>
            <a:endParaRPr lang="pl-PL"/>
          </a:p>
        </p:txBody>
      </p:sp>
      <p:sp>
        <p:nvSpPr>
          <p:cNvPr id="7" name="Symbol zastępczy numeru slajdu 6"/>
          <p:cNvSpPr txBox="1">
            <a:spLocks noGrp="1"/>
          </p:cNvSpPr>
          <p:nvPr>
            <p:ph type="sldNum" sz="quarter" idx="8"/>
          </p:nvPr>
        </p:nvSpPr>
        <p:spPr/>
        <p:txBody>
          <a:bodyPr/>
          <a:lstStyle>
            <a:lvl1pPr>
              <a:defRPr/>
            </a:lvl1pPr>
          </a:lstStyle>
          <a:p>
            <a:pPr lvl="0"/>
            <a:fld id="{73C6EEAD-1E11-449B-8640-85F842950D51}" type="slidenum">
              <a:rPr/>
              <a:pPr lvl="0"/>
              <a:t>‹#›</a:t>
            </a:fld>
            <a:endParaRPr lang="pl-PL"/>
          </a:p>
        </p:txBody>
      </p:sp>
    </p:spTree>
    <p:extLst>
      <p:ext uri="{BB962C8B-B14F-4D97-AF65-F5344CB8AC3E}">
        <p14:creationId xmlns:p14="http://schemas.microsoft.com/office/powerpoint/2010/main" val="115507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a:lvl1pPr>
          </a:lstStyle>
          <a:p>
            <a:pPr lvl="0"/>
            <a:r>
              <a:rPr lang="pl-PL"/>
              <a:t>Kliknij, aby edytować styl</a:t>
            </a:r>
          </a:p>
        </p:txBody>
      </p:sp>
      <p:sp>
        <p:nvSpPr>
          <p:cNvPr id="3" name="Symbol zastępczy tekstu 2"/>
          <p:cNvSpPr txBox="1">
            <a:spLocks noGrp="1"/>
          </p:cNvSpPr>
          <p:nvPr>
            <p:ph type="body" idx="1"/>
          </p:nvPr>
        </p:nvSpPr>
        <p:spPr>
          <a:xfrm>
            <a:off x="457200" y="1535114"/>
            <a:ext cx="4040184" cy="639759"/>
          </a:xfrm>
        </p:spPr>
        <p:txBody>
          <a:bodyPr anchor="b"/>
          <a:lstStyle>
            <a:lvl1pPr marL="0" indent="0">
              <a:buNone/>
              <a:defRPr sz="2400" b="1"/>
            </a:lvl1pPr>
          </a:lstStyle>
          <a:p>
            <a:pPr lvl="0"/>
            <a:r>
              <a:rPr lang="pl-PL"/>
              <a:t>Kliknij, aby edytować style wzorca tekstu</a:t>
            </a:r>
          </a:p>
        </p:txBody>
      </p:sp>
      <p:sp>
        <p:nvSpPr>
          <p:cNvPr id="4" name="Symbol zastępczy zawartości 3"/>
          <p:cNvSpPr txBox="1">
            <a:spLocks noGrp="1"/>
          </p:cNvSpPr>
          <p:nvPr>
            <p:ph idx="2"/>
          </p:nvPr>
        </p:nvSpPr>
        <p:spPr>
          <a:xfrm>
            <a:off x="457200" y="2174873"/>
            <a:ext cx="4040184" cy="3951286"/>
          </a:xfrm>
        </p:spPr>
        <p:txBody>
          <a:bodyPr/>
          <a:lstStyle>
            <a:lvl1pPr>
              <a:defRPr sz="2400"/>
            </a:lvl1pPr>
            <a:lvl2pPr>
              <a:defRPr sz="2000"/>
            </a:lvl2pPr>
            <a:lvl3pPr>
              <a:defRPr sz="1800"/>
            </a:lvl3pPr>
            <a:lvl4pPr>
              <a:defRPr sz="1600"/>
            </a:lvl4pPr>
            <a:lvl5pPr>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txBox="1">
            <a:spLocks noGrp="1"/>
          </p:cNvSpPr>
          <p:nvPr>
            <p:ph type="body" idx="3"/>
          </p:nvPr>
        </p:nvSpPr>
        <p:spPr>
          <a:xfrm>
            <a:off x="4645023" y="1535114"/>
            <a:ext cx="4041776" cy="639759"/>
          </a:xfrm>
        </p:spPr>
        <p:txBody>
          <a:bodyPr anchor="b"/>
          <a:lstStyle>
            <a:lvl1pPr marL="0" indent="0">
              <a:buNone/>
              <a:defRPr sz="2400" b="1"/>
            </a:lvl1pPr>
          </a:lstStyle>
          <a:p>
            <a:pPr lvl="0"/>
            <a:r>
              <a:rPr lang="pl-PL"/>
              <a:t>Kliknij, aby edytować style wzorca tekstu</a:t>
            </a:r>
          </a:p>
        </p:txBody>
      </p:sp>
      <p:sp>
        <p:nvSpPr>
          <p:cNvPr id="6" name="Symbol zastępczy zawartości 5"/>
          <p:cNvSpPr txBox="1">
            <a:spLocks noGrp="1"/>
          </p:cNvSpPr>
          <p:nvPr>
            <p:ph idx="4"/>
          </p:nvPr>
        </p:nvSpPr>
        <p:spPr>
          <a:xfrm>
            <a:off x="4645023" y="2174873"/>
            <a:ext cx="4041776" cy="3951286"/>
          </a:xfrm>
        </p:spPr>
        <p:txBody>
          <a:bodyPr/>
          <a:lstStyle>
            <a:lvl1pPr>
              <a:defRPr sz="2400"/>
            </a:lvl1pPr>
            <a:lvl2pPr>
              <a:defRPr sz="2000"/>
            </a:lvl2pPr>
            <a:lvl3pPr>
              <a:defRPr sz="1800"/>
            </a:lvl3pPr>
            <a:lvl4pPr>
              <a:defRPr sz="1600"/>
            </a:lvl4pPr>
            <a:lvl5pPr>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txBox="1">
            <a:spLocks noGrp="1"/>
          </p:cNvSpPr>
          <p:nvPr>
            <p:ph type="dt" sz="half" idx="7"/>
          </p:nvPr>
        </p:nvSpPr>
        <p:spPr/>
        <p:txBody>
          <a:bodyPr/>
          <a:lstStyle>
            <a:lvl1pPr>
              <a:defRPr/>
            </a:lvl1pPr>
          </a:lstStyle>
          <a:p>
            <a:pPr lvl="0"/>
            <a:fld id="{E9D60C0A-7A44-4D9B-AA22-E67E6601C9D5}" type="datetime1">
              <a:rPr lang="pl-PL"/>
              <a:pPr lvl="0"/>
              <a:t>09.06.2018</a:t>
            </a:fld>
            <a:endParaRPr lang="pl-PL"/>
          </a:p>
        </p:txBody>
      </p:sp>
      <p:sp>
        <p:nvSpPr>
          <p:cNvPr id="8" name="Symbol zastępczy stopki 7"/>
          <p:cNvSpPr txBox="1">
            <a:spLocks noGrp="1"/>
          </p:cNvSpPr>
          <p:nvPr>
            <p:ph type="ftr" sz="quarter" idx="9"/>
          </p:nvPr>
        </p:nvSpPr>
        <p:spPr/>
        <p:txBody>
          <a:bodyPr/>
          <a:lstStyle>
            <a:lvl1pPr>
              <a:defRPr/>
            </a:lvl1pPr>
          </a:lstStyle>
          <a:p>
            <a:pPr lvl="0"/>
            <a:endParaRPr lang="pl-PL"/>
          </a:p>
        </p:txBody>
      </p:sp>
      <p:sp>
        <p:nvSpPr>
          <p:cNvPr id="9" name="Symbol zastępczy numeru slajdu 8"/>
          <p:cNvSpPr txBox="1">
            <a:spLocks noGrp="1"/>
          </p:cNvSpPr>
          <p:nvPr>
            <p:ph type="sldNum" sz="quarter" idx="8"/>
          </p:nvPr>
        </p:nvSpPr>
        <p:spPr/>
        <p:txBody>
          <a:bodyPr/>
          <a:lstStyle>
            <a:lvl1pPr>
              <a:defRPr/>
            </a:lvl1pPr>
          </a:lstStyle>
          <a:p>
            <a:pPr lvl="0"/>
            <a:fld id="{F7C95EEA-E4FD-48C4-9E22-D853EF0A70C9}" type="slidenum">
              <a:rPr/>
              <a:pPr lvl="0"/>
              <a:t>‹#›</a:t>
            </a:fld>
            <a:endParaRPr lang="pl-PL"/>
          </a:p>
        </p:txBody>
      </p:sp>
    </p:spTree>
    <p:extLst>
      <p:ext uri="{BB962C8B-B14F-4D97-AF65-F5344CB8AC3E}">
        <p14:creationId xmlns:p14="http://schemas.microsoft.com/office/powerpoint/2010/main" val="3878471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a:lvl1pPr>
          </a:lstStyle>
          <a:p>
            <a:pPr lvl="0"/>
            <a:r>
              <a:rPr lang="pl-PL"/>
              <a:t>Kliknij, aby edytować styl</a:t>
            </a:r>
          </a:p>
        </p:txBody>
      </p:sp>
      <p:sp>
        <p:nvSpPr>
          <p:cNvPr id="3" name="Symbol zastępczy daty 2"/>
          <p:cNvSpPr txBox="1">
            <a:spLocks noGrp="1"/>
          </p:cNvSpPr>
          <p:nvPr>
            <p:ph type="dt" sz="half" idx="7"/>
          </p:nvPr>
        </p:nvSpPr>
        <p:spPr/>
        <p:txBody>
          <a:bodyPr/>
          <a:lstStyle>
            <a:lvl1pPr>
              <a:defRPr/>
            </a:lvl1pPr>
          </a:lstStyle>
          <a:p>
            <a:pPr lvl="0"/>
            <a:fld id="{FCB07996-F720-4880-AD0A-A3CFC422D28A}" type="datetime1">
              <a:rPr lang="pl-PL"/>
              <a:pPr lvl="0"/>
              <a:t>09.06.2018</a:t>
            </a:fld>
            <a:endParaRPr lang="pl-PL"/>
          </a:p>
        </p:txBody>
      </p:sp>
      <p:sp>
        <p:nvSpPr>
          <p:cNvPr id="4" name="Symbol zastępczy stopki 3"/>
          <p:cNvSpPr txBox="1">
            <a:spLocks noGrp="1"/>
          </p:cNvSpPr>
          <p:nvPr>
            <p:ph type="ftr" sz="quarter" idx="9"/>
          </p:nvPr>
        </p:nvSpPr>
        <p:spPr/>
        <p:txBody>
          <a:bodyPr/>
          <a:lstStyle>
            <a:lvl1pPr>
              <a:defRPr/>
            </a:lvl1pPr>
          </a:lstStyle>
          <a:p>
            <a:pPr lvl="0"/>
            <a:endParaRPr lang="pl-PL"/>
          </a:p>
        </p:txBody>
      </p:sp>
      <p:sp>
        <p:nvSpPr>
          <p:cNvPr id="5" name="Symbol zastępczy numeru slajdu 4"/>
          <p:cNvSpPr txBox="1">
            <a:spLocks noGrp="1"/>
          </p:cNvSpPr>
          <p:nvPr>
            <p:ph type="sldNum" sz="quarter" idx="8"/>
          </p:nvPr>
        </p:nvSpPr>
        <p:spPr/>
        <p:txBody>
          <a:bodyPr/>
          <a:lstStyle>
            <a:lvl1pPr>
              <a:defRPr/>
            </a:lvl1pPr>
          </a:lstStyle>
          <a:p>
            <a:pPr lvl="0"/>
            <a:fld id="{CF7053EE-1742-4DEA-98FE-56C44B7B07BA}" type="slidenum">
              <a:rPr/>
              <a:pPr lvl="0"/>
              <a:t>‹#›</a:t>
            </a:fld>
            <a:endParaRPr lang="pl-PL"/>
          </a:p>
        </p:txBody>
      </p:sp>
    </p:spTree>
    <p:extLst>
      <p:ext uri="{BB962C8B-B14F-4D97-AF65-F5344CB8AC3E}">
        <p14:creationId xmlns:p14="http://schemas.microsoft.com/office/powerpoint/2010/main" val="1508654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txBox="1">
            <a:spLocks noGrp="1"/>
          </p:cNvSpPr>
          <p:nvPr>
            <p:ph type="dt" sz="half" idx="7"/>
          </p:nvPr>
        </p:nvSpPr>
        <p:spPr/>
        <p:txBody>
          <a:bodyPr/>
          <a:lstStyle>
            <a:lvl1pPr>
              <a:defRPr/>
            </a:lvl1pPr>
          </a:lstStyle>
          <a:p>
            <a:pPr lvl="0"/>
            <a:fld id="{2AAA81F6-8E5A-406E-AE53-4187B02B38D5}" type="datetime1">
              <a:rPr lang="pl-PL"/>
              <a:pPr lvl="0"/>
              <a:t>09.06.2018</a:t>
            </a:fld>
            <a:endParaRPr lang="pl-PL"/>
          </a:p>
        </p:txBody>
      </p:sp>
      <p:sp>
        <p:nvSpPr>
          <p:cNvPr id="3" name="Symbol zastępczy stopki 2"/>
          <p:cNvSpPr txBox="1">
            <a:spLocks noGrp="1"/>
          </p:cNvSpPr>
          <p:nvPr>
            <p:ph type="ftr" sz="quarter" idx="9"/>
          </p:nvPr>
        </p:nvSpPr>
        <p:spPr/>
        <p:txBody>
          <a:bodyPr/>
          <a:lstStyle>
            <a:lvl1pPr>
              <a:defRPr/>
            </a:lvl1pPr>
          </a:lstStyle>
          <a:p>
            <a:pPr lvl="0"/>
            <a:endParaRPr lang="pl-PL"/>
          </a:p>
        </p:txBody>
      </p:sp>
      <p:sp>
        <p:nvSpPr>
          <p:cNvPr id="4" name="Symbol zastępczy numeru slajdu 3"/>
          <p:cNvSpPr txBox="1">
            <a:spLocks noGrp="1"/>
          </p:cNvSpPr>
          <p:nvPr>
            <p:ph type="sldNum" sz="quarter" idx="8"/>
          </p:nvPr>
        </p:nvSpPr>
        <p:spPr/>
        <p:txBody>
          <a:bodyPr/>
          <a:lstStyle>
            <a:lvl1pPr>
              <a:defRPr/>
            </a:lvl1pPr>
          </a:lstStyle>
          <a:p>
            <a:pPr lvl="0"/>
            <a:fld id="{3C54FBB6-79AE-4042-98C7-54726B63B5AE}" type="slidenum">
              <a:rPr/>
              <a:pPr lvl="0"/>
              <a:t>‹#›</a:t>
            </a:fld>
            <a:endParaRPr lang="pl-PL"/>
          </a:p>
        </p:txBody>
      </p:sp>
    </p:spTree>
    <p:extLst>
      <p:ext uri="{BB962C8B-B14F-4D97-AF65-F5344CB8AC3E}">
        <p14:creationId xmlns:p14="http://schemas.microsoft.com/office/powerpoint/2010/main" val="3044910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txBox="1">
            <a:spLocks noGrp="1"/>
          </p:cNvSpPr>
          <p:nvPr>
            <p:ph type="title"/>
          </p:nvPr>
        </p:nvSpPr>
        <p:spPr>
          <a:xfrm>
            <a:off x="457202" y="273049"/>
            <a:ext cx="3008311" cy="1162046"/>
          </a:xfrm>
        </p:spPr>
        <p:txBody>
          <a:bodyPr anchor="b" anchorCtr="0"/>
          <a:lstStyle>
            <a:lvl1pPr algn="l">
              <a:defRPr sz="2000" b="1"/>
            </a:lvl1pPr>
          </a:lstStyle>
          <a:p>
            <a:pPr lvl="0"/>
            <a:r>
              <a:rPr lang="pl-PL"/>
              <a:t>Kliknij, aby edytować styl</a:t>
            </a:r>
          </a:p>
        </p:txBody>
      </p:sp>
      <p:sp>
        <p:nvSpPr>
          <p:cNvPr id="3" name="Symbol zastępczy zawartości 2"/>
          <p:cNvSpPr txBox="1">
            <a:spLocks noGrp="1"/>
          </p:cNvSpPr>
          <p:nvPr>
            <p:ph idx="1"/>
          </p:nvPr>
        </p:nvSpPr>
        <p:spPr>
          <a:xfrm>
            <a:off x="3575047" y="273049"/>
            <a:ext cx="5111752" cy="5853110"/>
          </a:xfrm>
        </p:spPr>
        <p:txBody>
          <a:bodyPr/>
          <a:lstStyle>
            <a:lvl1pPr>
              <a:defRPr/>
            </a:lvl1pPr>
            <a:lvl2pPr>
              <a:defRPr sz="2800"/>
            </a:lvl2pPr>
            <a:lvl3pPr>
              <a:defRPr sz="2400"/>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txBox="1">
            <a:spLocks noGrp="1"/>
          </p:cNvSpPr>
          <p:nvPr>
            <p:ph type="body" idx="2"/>
          </p:nvPr>
        </p:nvSpPr>
        <p:spPr>
          <a:xfrm>
            <a:off x="457202" y="1435095"/>
            <a:ext cx="3008311" cy="4691064"/>
          </a:xfrm>
        </p:spPr>
        <p:txBody>
          <a:bodyPr/>
          <a:lstStyle>
            <a:lvl1pPr marL="0" indent="0">
              <a:buNone/>
              <a:defRPr sz="1400"/>
            </a:lvl1pPr>
          </a:lstStyle>
          <a:p>
            <a:pPr lvl="0"/>
            <a:r>
              <a:rPr lang="pl-PL"/>
              <a:t>Kliknij, aby edytować style wzorca tekstu</a:t>
            </a:r>
          </a:p>
        </p:txBody>
      </p:sp>
      <p:sp>
        <p:nvSpPr>
          <p:cNvPr id="5" name="Symbol zastępczy daty 4"/>
          <p:cNvSpPr txBox="1">
            <a:spLocks noGrp="1"/>
          </p:cNvSpPr>
          <p:nvPr>
            <p:ph type="dt" sz="half" idx="7"/>
          </p:nvPr>
        </p:nvSpPr>
        <p:spPr/>
        <p:txBody>
          <a:bodyPr/>
          <a:lstStyle>
            <a:lvl1pPr>
              <a:defRPr/>
            </a:lvl1pPr>
          </a:lstStyle>
          <a:p>
            <a:pPr lvl="0"/>
            <a:fld id="{094C3532-35E4-4FAA-9E12-CAA3863A59A4}" type="datetime1">
              <a:rPr lang="pl-PL"/>
              <a:pPr lvl="0"/>
              <a:t>09.06.2018</a:t>
            </a:fld>
            <a:endParaRPr lang="pl-PL"/>
          </a:p>
        </p:txBody>
      </p:sp>
      <p:sp>
        <p:nvSpPr>
          <p:cNvPr id="6" name="Symbol zastępczy stopki 5"/>
          <p:cNvSpPr txBox="1">
            <a:spLocks noGrp="1"/>
          </p:cNvSpPr>
          <p:nvPr>
            <p:ph type="ftr" sz="quarter" idx="9"/>
          </p:nvPr>
        </p:nvSpPr>
        <p:spPr/>
        <p:txBody>
          <a:bodyPr/>
          <a:lstStyle>
            <a:lvl1pPr>
              <a:defRPr/>
            </a:lvl1pPr>
          </a:lstStyle>
          <a:p>
            <a:pPr lvl="0"/>
            <a:endParaRPr lang="pl-PL"/>
          </a:p>
        </p:txBody>
      </p:sp>
      <p:sp>
        <p:nvSpPr>
          <p:cNvPr id="7" name="Symbol zastępczy numeru slajdu 6"/>
          <p:cNvSpPr txBox="1">
            <a:spLocks noGrp="1"/>
          </p:cNvSpPr>
          <p:nvPr>
            <p:ph type="sldNum" sz="quarter" idx="8"/>
          </p:nvPr>
        </p:nvSpPr>
        <p:spPr/>
        <p:txBody>
          <a:bodyPr/>
          <a:lstStyle>
            <a:lvl1pPr>
              <a:defRPr/>
            </a:lvl1pPr>
          </a:lstStyle>
          <a:p>
            <a:pPr lvl="0"/>
            <a:fld id="{1F13662A-3CBB-4DA5-9F5E-B26282B26D01}" type="slidenum">
              <a:rPr/>
              <a:pPr lvl="0"/>
              <a:t>‹#›</a:t>
            </a:fld>
            <a:endParaRPr lang="pl-PL"/>
          </a:p>
        </p:txBody>
      </p:sp>
    </p:spTree>
    <p:extLst>
      <p:ext uri="{BB962C8B-B14F-4D97-AF65-F5344CB8AC3E}">
        <p14:creationId xmlns:p14="http://schemas.microsoft.com/office/powerpoint/2010/main" val="2231615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a:lvl1pPr>
          </a:lstStyle>
          <a:p>
            <a:pPr lvl="0"/>
            <a:r>
              <a:rPr lang="pl-PL"/>
              <a:t>Kliknij, aby edytować styl</a:t>
            </a:r>
          </a:p>
        </p:txBody>
      </p:sp>
      <p:sp>
        <p:nvSpPr>
          <p:cNvPr id="3" name="Symbol zastępczy zawartości 2"/>
          <p:cNvSpPr txBox="1">
            <a:spLocks noGrp="1"/>
          </p:cNvSpPr>
          <p:nvPr>
            <p:ph idx="1"/>
          </p:nvPr>
        </p:nvSpPr>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txBox="1">
            <a:spLocks noGrp="1"/>
          </p:cNvSpPr>
          <p:nvPr>
            <p:ph type="dt" sz="half" idx="7"/>
          </p:nvPr>
        </p:nvSpPr>
        <p:spPr/>
        <p:txBody>
          <a:bodyPr/>
          <a:lstStyle>
            <a:lvl1pPr>
              <a:defRPr/>
            </a:lvl1pPr>
          </a:lstStyle>
          <a:p>
            <a:pPr lvl="0"/>
            <a:fld id="{8BDDD210-63EA-4BA8-A48F-980417D36827}" type="datetime1">
              <a:rPr lang="pl-PL"/>
              <a:pPr lvl="0"/>
              <a:t>09.06.2018</a:t>
            </a:fld>
            <a:endParaRPr lang="pl-PL"/>
          </a:p>
        </p:txBody>
      </p:sp>
      <p:sp>
        <p:nvSpPr>
          <p:cNvPr id="5" name="Symbol zastępczy stopki 4"/>
          <p:cNvSpPr txBox="1">
            <a:spLocks noGrp="1"/>
          </p:cNvSpPr>
          <p:nvPr>
            <p:ph type="ftr" sz="quarter" idx="9"/>
          </p:nvPr>
        </p:nvSpPr>
        <p:spPr/>
        <p:txBody>
          <a:bodyPr/>
          <a:lstStyle>
            <a:lvl1pPr>
              <a:defRPr/>
            </a:lvl1pPr>
          </a:lstStyle>
          <a:p>
            <a:pPr lvl="0"/>
            <a:endParaRPr lang="pl-PL"/>
          </a:p>
        </p:txBody>
      </p:sp>
      <p:sp>
        <p:nvSpPr>
          <p:cNvPr id="6" name="Symbol zastępczy numeru slajdu 5"/>
          <p:cNvSpPr txBox="1">
            <a:spLocks noGrp="1"/>
          </p:cNvSpPr>
          <p:nvPr>
            <p:ph type="sldNum" sz="quarter" idx="8"/>
          </p:nvPr>
        </p:nvSpPr>
        <p:spPr/>
        <p:txBody>
          <a:bodyPr/>
          <a:lstStyle>
            <a:lvl1pPr>
              <a:defRPr/>
            </a:lvl1pPr>
          </a:lstStyle>
          <a:p>
            <a:pPr lvl="0"/>
            <a:fld id="{D7ABEDA9-1137-4443-B7F1-7159B2E0BB3E}" type="slidenum">
              <a:rPr/>
              <a:pPr lvl="0"/>
              <a:t>‹#›</a:t>
            </a:fld>
            <a:endParaRPr lang="pl-PL"/>
          </a:p>
        </p:txBody>
      </p:sp>
    </p:spTree>
    <p:extLst>
      <p:ext uri="{BB962C8B-B14F-4D97-AF65-F5344CB8AC3E}">
        <p14:creationId xmlns:p14="http://schemas.microsoft.com/office/powerpoint/2010/main" val="3028187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txBox="1">
            <a:spLocks noGrp="1"/>
          </p:cNvSpPr>
          <p:nvPr>
            <p:ph type="title"/>
          </p:nvPr>
        </p:nvSpPr>
        <p:spPr>
          <a:xfrm>
            <a:off x="1792288" y="4800601"/>
            <a:ext cx="5486400" cy="566735"/>
          </a:xfrm>
        </p:spPr>
        <p:txBody>
          <a:bodyPr anchor="b" anchorCtr="0"/>
          <a:lstStyle>
            <a:lvl1pPr algn="l">
              <a:defRPr sz="2000" b="1"/>
            </a:lvl1pPr>
          </a:lstStyle>
          <a:p>
            <a:pPr lvl="0"/>
            <a:r>
              <a:rPr lang="pl-PL"/>
              <a:t>Kliknij, aby edytować styl</a:t>
            </a:r>
          </a:p>
        </p:txBody>
      </p:sp>
      <p:sp>
        <p:nvSpPr>
          <p:cNvPr id="3" name="Symbol zastępczy obrazu 2"/>
          <p:cNvSpPr txBox="1">
            <a:spLocks noGrp="1"/>
          </p:cNvSpPr>
          <p:nvPr>
            <p:ph type="pic" idx="1"/>
          </p:nvPr>
        </p:nvSpPr>
        <p:spPr>
          <a:xfrm>
            <a:off x="1792288" y="612776"/>
            <a:ext cx="5486400" cy="4114800"/>
          </a:xfrm>
        </p:spPr>
        <p:txBody>
          <a:bodyPr/>
          <a:lstStyle>
            <a:lvl1pPr marL="0" indent="0">
              <a:buNone/>
              <a:defRPr/>
            </a:lvl1pPr>
          </a:lstStyle>
          <a:p>
            <a:pPr lvl="0"/>
            <a:endParaRPr lang="pl-PL"/>
          </a:p>
        </p:txBody>
      </p:sp>
      <p:sp>
        <p:nvSpPr>
          <p:cNvPr id="4" name="Symbol zastępczy tekstu 3"/>
          <p:cNvSpPr txBox="1">
            <a:spLocks noGrp="1"/>
          </p:cNvSpPr>
          <p:nvPr>
            <p:ph type="body" idx="2"/>
          </p:nvPr>
        </p:nvSpPr>
        <p:spPr>
          <a:xfrm>
            <a:off x="1792288" y="5367335"/>
            <a:ext cx="5486400" cy="804864"/>
          </a:xfrm>
        </p:spPr>
        <p:txBody>
          <a:bodyPr/>
          <a:lstStyle>
            <a:lvl1pPr marL="0" indent="0">
              <a:buNone/>
              <a:defRPr sz="1400"/>
            </a:lvl1pPr>
          </a:lstStyle>
          <a:p>
            <a:pPr lvl="0"/>
            <a:r>
              <a:rPr lang="pl-PL"/>
              <a:t>Kliknij, aby edytować style wzorca tekstu</a:t>
            </a:r>
          </a:p>
        </p:txBody>
      </p:sp>
      <p:sp>
        <p:nvSpPr>
          <p:cNvPr id="5" name="Symbol zastępczy daty 4"/>
          <p:cNvSpPr txBox="1">
            <a:spLocks noGrp="1"/>
          </p:cNvSpPr>
          <p:nvPr>
            <p:ph type="dt" sz="half" idx="7"/>
          </p:nvPr>
        </p:nvSpPr>
        <p:spPr/>
        <p:txBody>
          <a:bodyPr/>
          <a:lstStyle>
            <a:lvl1pPr>
              <a:defRPr/>
            </a:lvl1pPr>
          </a:lstStyle>
          <a:p>
            <a:pPr lvl="0"/>
            <a:fld id="{487D4CFD-6A0B-4897-ADB7-D1076DF4F6AE}" type="datetime1">
              <a:rPr lang="pl-PL"/>
              <a:pPr lvl="0"/>
              <a:t>09.06.2018</a:t>
            </a:fld>
            <a:endParaRPr lang="pl-PL"/>
          </a:p>
        </p:txBody>
      </p:sp>
      <p:sp>
        <p:nvSpPr>
          <p:cNvPr id="6" name="Symbol zastępczy stopki 5"/>
          <p:cNvSpPr txBox="1">
            <a:spLocks noGrp="1"/>
          </p:cNvSpPr>
          <p:nvPr>
            <p:ph type="ftr" sz="quarter" idx="9"/>
          </p:nvPr>
        </p:nvSpPr>
        <p:spPr/>
        <p:txBody>
          <a:bodyPr/>
          <a:lstStyle>
            <a:lvl1pPr>
              <a:defRPr/>
            </a:lvl1pPr>
          </a:lstStyle>
          <a:p>
            <a:pPr lvl="0"/>
            <a:endParaRPr lang="pl-PL"/>
          </a:p>
        </p:txBody>
      </p:sp>
      <p:sp>
        <p:nvSpPr>
          <p:cNvPr id="7" name="Symbol zastępczy numeru slajdu 6"/>
          <p:cNvSpPr txBox="1">
            <a:spLocks noGrp="1"/>
          </p:cNvSpPr>
          <p:nvPr>
            <p:ph type="sldNum" sz="quarter" idx="8"/>
          </p:nvPr>
        </p:nvSpPr>
        <p:spPr/>
        <p:txBody>
          <a:bodyPr/>
          <a:lstStyle>
            <a:lvl1pPr>
              <a:defRPr/>
            </a:lvl1pPr>
          </a:lstStyle>
          <a:p>
            <a:pPr lvl="0"/>
            <a:fld id="{1312E0EC-E40A-476A-B5CE-DD2A10080165}" type="slidenum">
              <a:rPr/>
              <a:pPr lvl="0"/>
              <a:t>‹#›</a:t>
            </a:fld>
            <a:endParaRPr lang="pl-PL"/>
          </a:p>
        </p:txBody>
      </p:sp>
    </p:spTree>
    <p:extLst>
      <p:ext uri="{BB962C8B-B14F-4D97-AF65-F5344CB8AC3E}">
        <p14:creationId xmlns:p14="http://schemas.microsoft.com/office/powerpoint/2010/main" val="3368645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a:lvl1pPr>
          </a:lstStyle>
          <a:p>
            <a:pPr lvl="0"/>
            <a:r>
              <a:rPr lang="pl-PL"/>
              <a:t>Kliknij, aby edytować styl</a:t>
            </a:r>
          </a:p>
        </p:txBody>
      </p:sp>
      <p:sp>
        <p:nvSpPr>
          <p:cNvPr id="3" name="Symbol zastępczy tytułu pionowego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txBox="1">
            <a:spLocks noGrp="1"/>
          </p:cNvSpPr>
          <p:nvPr>
            <p:ph type="dt" sz="half" idx="7"/>
          </p:nvPr>
        </p:nvSpPr>
        <p:spPr/>
        <p:txBody>
          <a:bodyPr/>
          <a:lstStyle>
            <a:lvl1pPr>
              <a:defRPr/>
            </a:lvl1pPr>
          </a:lstStyle>
          <a:p>
            <a:pPr lvl="0"/>
            <a:fld id="{20CCDDF6-3E55-4BB2-B2E7-65E8772C303C}" type="datetime1">
              <a:rPr lang="pl-PL"/>
              <a:pPr lvl="0"/>
              <a:t>09.06.2018</a:t>
            </a:fld>
            <a:endParaRPr lang="pl-PL"/>
          </a:p>
        </p:txBody>
      </p:sp>
      <p:sp>
        <p:nvSpPr>
          <p:cNvPr id="5" name="Symbol zastępczy stopki 4"/>
          <p:cNvSpPr txBox="1">
            <a:spLocks noGrp="1"/>
          </p:cNvSpPr>
          <p:nvPr>
            <p:ph type="ftr" sz="quarter" idx="9"/>
          </p:nvPr>
        </p:nvSpPr>
        <p:spPr/>
        <p:txBody>
          <a:bodyPr/>
          <a:lstStyle>
            <a:lvl1pPr>
              <a:defRPr/>
            </a:lvl1pPr>
          </a:lstStyle>
          <a:p>
            <a:pPr lvl="0"/>
            <a:endParaRPr lang="pl-PL"/>
          </a:p>
        </p:txBody>
      </p:sp>
      <p:sp>
        <p:nvSpPr>
          <p:cNvPr id="6" name="Symbol zastępczy numeru slajdu 5"/>
          <p:cNvSpPr txBox="1">
            <a:spLocks noGrp="1"/>
          </p:cNvSpPr>
          <p:nvPr>
            <p:ph type="sldNum" sz="quarter" idx="8"/>
          </p:nvPr>
        </p:nvSpPr>
        <p:spPr/>
        <p:txBody>
          <a:bodyPr/>
          <a:lstStyle>
            <a:lvl1pPr>
              <a:defRPr/>
            </a:lvl1pPr>
          </a:lstStyle>
          <a:p>
            <a:pPr lvl="0"/>
            <a:fld id="{24E84EBB-A42F-402D-88FF-40DB767A965D}" type="slidenum">
              <a:rPr/>
              <a:pPr lvl="0"/>
              <a:t>‹#›</a:t>
            </a:fld>
            <a:endParaRPr lang="pl-PL"/>
          </a:p>
        </p:txBody>
      </p:sp>
    </p:spTree>
    <p:extLst>
      <p:ext uri="{BB962C8B-B14F-4D97-AF65-F5344CB8AC3E}">
        <p14:creationId xmlns:p14="http://schemas.microsoft.com/office/powerpoint/2010/main" val="2343882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txBox="1">
            <a:spLocks noGrp="1"/>
          </p:cNvSpPr>
          <p:nvPr>
            <p:ph type="title" orient="vert"/>
          </p:nvPr>
        </p:nvSpPr>
        <p:spPr>
          <a:xfrm>
            <a:off x="6629400" y="274641"/>
            <a:ext cx="2057400" cy="5851529"/>
          </a:xfrm>
        </p:spPr>
        <p:txBody>
          <a:bodyPr vert="eaVert"/>
          <a:lstStyle>
            <a:lvl1pPr>
              <a:defRPr/>
            </a:lvl1pPr>
          </a:lstStyle>
          <a:p>
            <a:pPr lvl="0"/>
            <a:r>
              <a:rPr lang="pl-PL"/>
              <a:t>Kliknij, aby edytować styl</a:t>
            </a:r>
          </a:p>
        </p:txBody>
      </p:sp>
      <p:sp>
        <p:nvSpPr>
          <p:cNvPr id="3" name="Symbol zastępczy tytułu pionowego 2"/>
          <p:cNvSpPr txBox="1">
            <a:spLocks noGrp="1"/>
          </p:cNvSpPr>
          <p:nvPr>
            <p:ph type="body" orient="vert" idx="1"/>
          </p:nvPr>
        </p:nvSpPr>
        <p:spPr>
          <a:xfrm>
            <a:off x="457201" y="274641"/>
            <a:ext cx="6019796" cy="5851529"/>
          </a:xfrm>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txBox="1">
            <a:spLocks noGrp="1"/>
          </p:cNvSpPr>
          <p:nvPr>
            <p:ph type="dt" sz="half" idx="7"/>
          </p:nvPr>
        </p:nvSpPr>
        <p:spPr/>
        <p:txBody>
          <a:bodyPr/>
          <a:lstStyle>
            <a:lvl1pPr>
              <a:defRPr/>
            </a:lvl1pPr>
          </a:lstStyle>
          <a:p>
            <a:pPr lvl="0"/>
            <a:fld id="{C463B974-5CF3-491A-82F7-3CBFDC5C9209}" type="datetime1">
              <a:rPr lang="pl-PL"/>
              <a:pPr lvl="0"/>
              <a:t>09.06.2018</a:t>
            </a:fld>
            <a:endParaRPr lang="pl-PL"/>
          </a:p>
        </p:txBody>
      </p:sp>
      <p:sp>
        <p:nvSpPr>
          <p:cNvPr id="5" name="Symbol zastępczy stopki 4"/>
          <p:cNvSpPr txBox="1">
            <a:spLocks noGrp="1"/>
          </p:cNvSpPr>
          <p:nvPr>
            <p:ph type="ftr" sz="quarter" idx="9"/>
          </p:nvPr>
        </p:nvSpPr>
        <p:spPr/>
        <p:txBody>
          <a:bodyPr/>
          <a:lstStyle>
            <a:lvl1pPr>
              <a:defRPr/>
            </a:lvl1pPr>
          </a:lstStyle>
          <a:p>
            <a:pPr lvl="0"/>
            <a:endParaRPr lang="pl-PL"/>
          </a:p>
        </p:txBody>
      </p:sp>
      <p:sp>
        <p:nvSpPr>
          <p:cNvPr id="6" name="Symbol zastępczy numeru slajdu 5"/>
          <p:cNvSpPr txBox="1">
            <a:spLocks noGrp="1"/>
          </p:cNvSpPr>
          <p:nvPr>
            <p:ph type="sldNum" sz="quarter" idx="8"/>
          </p:nvPr>
        </p:nvSpPr>
        <p:spPr/>
        <p:txBody>
          <a:bodyPr/>
          <a:lstStyle>
            <a:lvl1pPr>
              <a:defRPr/>
            </a:lvl1pPr>
          </a:lstStyle>
          <a:p>
            <a:pPr lvl="0"/>
            <a:fld id="{BB7BFD0A-D4E6-4F27-9786-6654983CCB29}" type="slidenum">
              <a:rPr/>
              <a:pPr lvl="0"/>
              <a:t>‹#›</a:t>
            </a:fld>
            <a:endParaRPr lang="pl-PL"/>
          </a:p>
        </p:txBody>
      </p:sp>
    </p:spTree>
    <p:extLst>
      <p:ext uri="{BB962C8B-B14F-4D97-AF65-F5344CB8AC3E}">
        <p14:creationId xmlns:p14="http://schemas.microsoft.com/office/powerpoint/2010/main" val="192362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txBox="1">
            <a:spLocks noGrp="1"/>
          </p:cNvSpPr>
          <p:nvPr>
            <p:ph type="ctrTitle"/>
          </p:nvPr>
        </p:nvSpPr>
        <p:spPr>
          <a:xfrm>
            <a:off x="685800" y="2130424"/>
            <a:ext cx="7772400" cy="1470026"/>
          </a:xfrm>
        </p:spPr>
        <p:txBody>
          <a:bodyPr/>
          <a:lstStyle>
            <a:lvl1pPr>
              <a:defRPr/>
            </a:lvl1pPr>
          </a:lstStyle>
          <a:p>
            <a:pPr lvl="0"/>
            <a:r>
              <a:rPr lang="pl-PL"/>
              <a:t>Kliknij, aby edytować styl</a:t>
            </a:r>
          </a:p>
        </p:txBody>
      </p:sp>
      <p:sp>
        <p:nvSpPr>
          <p:cNvPr id="3" name="Podtytuł 2"/>
          <p:cNvSpPr txBox="1">
            <a:spLocks noGrp="1"/>
          </p:cNvSpPr>
          <p:nvPr>
            <p:ph type="subTitle" idx="1"/>
          </p:nvPr>
        </p:nvSpPr>
        <p:spPr>
          <a:xfrm>
            <a:off x="1371600" y="3886201"/>
            <a:ext cx="6400800" cy="1752603"/>
          </a:xfrm>
        </p:spPr>
        <p:txBody>
          <a:bodyPr anchorCtr="1"/>
          <a:lstStyle>
            <a:lvl1pPr marL="0" indent="0" algn="ctr">
              <a:buNone/>
              <a:defRPr>
                <a:solidFill>
                  <a:srgbClr val="898989"/>
                </a:solidFill>
              </a:defRPr>
            </a:lvl1pPr>
          </a:lstStyle>
          <a:p>
            <a:pPr lvl="0"/>
            <a:r>
              <a:rPr lang="pl-PL"/>
              <a:t>Kliknij, aby edytować styl wzorca podtytułu</a:t>
            </a:r>
          </a:p>
        </p:txBody>
      </p:sp>
      <p:sp>
        <p:nvSpPr>
          <p:cNvPr id="4" name="Symbol zastępczy daty 3"/>
          <p:cNvSpPr txBox="1">
            <a:spLocks noGrp="1"/>
          </p:cNvSpPr>
          <p:nvPr>
            <p:ph type="dt" sz="half" idx="7"/>
          </p:nvPr>
        </p:nvSpPr>
        <p:spPr/>
        <p:txBody>
          <a:bodyPr/>
          <a:lstStyle>
            <a:lvl1pPr>
              <a:defRPr/>
            </a:lvl1pPr>
          </a:lstStyle>
          <a:p>
            <a:pPr lvl="0"/>
            <a:fld id="{BF46A41E-3AA3-48A6-BC8A-0950592A5FAF}" type="datetime1">
              <a:rPr lang="pl-PL"/>
              <a:pPr lvl="0"/>
              <a:t>09.06.2018</a:t>
            </a:fld>
            <a:endParaRPr lang="pl-PL"/>
          </a:p>
        </p:txBody>
      </p:sp>
      <p:sp>
        <p:nvSpPr>
          <p:cNvPr id="5" name="Symbol zastępczy stopki 4"/>
          <p:cNvSpPr txBox="1">
            <a:spLocks noGrp="1"/>
          </p:cNvSpPr>
          <p:nvPr>
            <p:ph type="ftr" sz="quarter" idx="9"/>
          </p:nvPr>
        </p:nvSpPr>
        <p:spPr/>
        <p:txBody>
          <a:bodyPr/>
          <a:lstStyle>
            <a:lvl1pPr>
              <a:defRPr/>
            </a:lvl1pPr>
          </a:lstStyle>
          <a:p>
            <a:pPr lvl="0"/>
            <a:endParaRPr lang="pl-PL"/>
          </a:p>
        </p:txBody>
      </p:sp>
      <p:sp>
        <p:nvSpPr>
          <p:cNvPr id="6" name="Symbol zastępczy numeru slajdu 5"/>
          <p:cNvSpPr txBox="1">
            <a:spLocks noGrp="1"/>
          </p:cNvSpPr>
          <p:nvPr>
            <p:ph type="sldNum" sz="quarter" idx="8"/>
          </p:nvPr>
        </p:nvSpPr>
        <p:spPr/>
        <p:txBody>
          <a:bodyPr/>
          <a:lstStyle>
            <a:lvl1pPr>
              <a:defRPr/>
            </a:lvl1pPr>
          </a:lstStyle>
          <a:p>
            <a:pPr lvl="0"/>
            <a:fld id="{77FABC25-0E59-403F-BEB2-67CBFD778D91}" type="slidenum">
              <a:rPr/>
              <a:pPr lvl="0"/>
              <a:t>‹#›</a:t>
            </a:fld>
            <a:endParaRPr lang="pl-PL"/>
          </a:p>
        </p:txBody>
      </p:sp>
    </p:spTree>
    <p:extLst>
      <p:ext uri="{BB962C8B-B14F-4D97-AF65-F5344CB8AC3E}">
        <p14:creationId xmlns:p14="http://schemas.microsoft.com/office/powerpoint/2010/main" val="2076205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a:lvl1pPr>
          </a:lstStyle>
          <a:p>
            <a:pPr lvl="0"/>
            <a:r>
              <a:rPr lang="pl-PL"/>
              <a:t>Kliknij, aby edytować styl</a:t>
            </a:r>
          </a:p>
        </p:txBody>
      </p:sp>
      <p:sp>
        <p:nvSpPr>
          <p:cNvPr id="3" name="Symbol zastępczy zawartości 2"/>
          <p:cNvSpPr txBox="1">
            <a:spLocks noGrp="1"/>
          </p:cNvSpPr>
          <p:nvPr>
            <p:ph idx="1"/>
          </p:nvPr>
        </p:nvSpPr>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txBox="1">
            <a:spLocks noGrp="1"/>
          </p:cNvSpPr>
          <p:nvPr>
            <p:ph type="dt" sz="half" idx="7"/>
          </p:nvPr>
        </p:nvSpPr>
        <p:spPr/>
        <p:txBody>
          <a:bodyPr/>
          <a:lstStyle>
            <a:lvl1pPr>
              <a:defRPr/>
            </a:lvl1pPr>
          </a:lstStyle>
          <a:p>
            <a:pPr lvl="0"/>
            <a:fld id="{C2F777C8-A10A-4376-A805-3259E25AF4F8}" type="datetime1">
              <a:rPr lang="pl-PL"/>
              <a:pPr lvl="0"/>
              <a:t>09.06.2018</a:t>
            </a:fld>
            <a:endParaRPr lang="pl-PL"/>
          </a:p>
        </p:txBody>
      </p:sp>
      <p:sp>
        <p:nvSpPr>
          <p:cNvPr id="5" name="Symbol zastępczy stopki 4"/>
          <p:cNvSpPr txBox="1">
            <a:spLocks noGrp="1"/>
          </p:cNvSpPr>
          <p:nvPr>
            <p:ph type="ftr" sz="quarter" idx="9"/>
          </p:nvPr>
        </p:nvSpPr>
        <p:spPr/>
        <p:txBody>
          <a:bodyPr/>
          <a:lstStyle>
            <a:lvl1pPr>
              <a:defRPr/>
            </a:lvl1pPr>
          </a:lstStyle>
          <a:p>
            <a:pPr lvl="0"/>
            <a:endParaRPr lang="pl-PL"/>
          </a:p>
        </p:txBody>
      </p:sp>
      <p:sp>
        <p:nvSpPr>
          <p:cNvPr id="6" name="Symbol zastępczy numeru slajdu 5"/>
          <p:cNvSpPr txBox="1">
            <a:spLocks noGrp="1"/>
          </p:cNvSpPr>
          <p:nvPr>
            <p:ph type="sldNum" sz="quarter" idx="8"/>
          </p:nvPr>
        </p:nvSpPr>
        <p:spPr/>
        <p:txBody>
          <a:bodyPr/>
          <a:lstStyle>
            <a:lvl1pPr>
              <a:defRPr/>
            </a:lvl1pPr>
          </a:lstStyle>
          <a:p>
            <a:pPr lvl="0"/>
            <a:fld id="{4860218B-19C3-4EB5-A3E1-5784155B597E}" type="slidenum">
              <a:rPr/>
              <a:pPr lvl="0"/>
              <a:t>‹#›</a:t>
            </a:fld>
            <a:endParaRPr lang="pl-PL"/>
          </a:p>
        </p:txBody>
      </p:sp>
    </p:spTree>
    <p:extLst>
      <p:ext uri="{BB962C8B-B14F-4D97-AF65-F5344CB8AC3E}">
        <p14:creationId xmlns:p14="http://schemas.microsoft.com/office/powerpoint/2010/main" val="4082442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txBox="1">
            <a:spLocks noGrp="1"/>
          </p:cNvSpPr>
          <p:nvPr>
            <p:ph type="title"/>
          </p:nvPr>
        </p:nvSpPr>
        <p:spPr>
          <a:xfrm>
            <a:off x="722311" y="4406896"/>
            <a:ext cx="7772400" cy="1362071"/>
          </a:xfrm>
        </p:spPr>
        <p:txBody>
          <a:bodyPr anchorCtr="0"/>
          <a:lstStyle>
            <a:lvl1pPr algn="l">
              <a:defRPr sz="4000" b="1" cap="all"/>
            </a:lvl1pPr>
          </a:lstStyle>
          <a:p>
            <a:pPr lvl="0"/>
            <a:r>
              <a:rPr lang="pl-PL"/>
              <a:t>Kliknij, aby edytować styl</a:t>
            </a:r>
          </a:p>
        </p:txBody>
      </p:sp>
      <p:sp>
        <p:nvSpPr>
          <p:cNvPr id="3" name="Symbol zastępczy tekstu 2"/>
          <p:cNvSpPr txBox="1">
            <a:spLocks noGrp="1"/>
          </p:cNvSpPr>
          <p:nvPr>
            <p:ph type="body" idx="1"/>
          </p:nvPr>
        </p:nvSpPr>
        <p:spPr>
          <a:xfrm>
            <a:off x="722311" y="2906713"/>
            <a:ext cx="7772400" cy="1500182"/>
          </a:xfrm>
        </p:spPr>
        <p:txBody>
          <a:bodyPr anchor="b"/>
          <a:lstStyle>
            <a:lvl1pPr marL="0" indent="0">
              <a:buNone/>
              <a:defRPr sz="2000">
                <a:solidFill>
                  <a:srgbClr val="898989"/>
                </a:solidFill>
              </a:defRPr>
            </a:lvl1pPr>
          </a:lstStyle>
          <a:p>
            <a:pPr lvl="0"/>
            <a:r>
              <a:rPr lang="pl-PL"/>
              <a:t>Kliknij, aby edytować style wzorca tekstu</a:t>
            </a:r>
          </a:p>
        </p:txBody>
      </p:sp>
      <p:sp>
        <p:nvSpPr>
          <p:cNvPr id="4" name="Symbol zastępczy daty 3"/>
          <p:cNvSpPr txBox="1">
            <a:spLocks noGrp="1"/>
          </p:cNvSpPr>
          <p:nvPr>
            <p:ph type="dt" sz="half" idx="7"/>
          </p:nvPr>
        </p:nvSpPr>
        <p:spPr/>
        <p:txBody>
          <a:bodyPr/>
          <a:lstStyle>
            <a:lvl1pPr>
              <a:defRPr/>
            </a:lvl1pPr>
          </a:lstStyle>
          <a:p>
            <a:pPr lvl="0"/>
            <a:fld id="{AA65F02B-9371-465B-83F9-18FF7B11D347}" type="datetime1">
              <a:rPr lang="pl-PL"/>
              <a:pPr lvl="0"/>
              <a:t>09.06.2018</a:t>
            </a:fld>
            <a:endParaRPr lang="pl-PL"/>
          </a:p>
        </p:txBody>
      </p:sp>
      <p:sp>
        <p:nvSpPr>
          <p:cNvPr id="5" name="Symbol zastępczy stopki 4"/>
          <p:cNvSpPr txBox="1">
            <a:spLocks noGrp="1"/>
          </p:cNvSpPr>
          <p:nvPr>
            <p:ph type="ftr" sz="quarter" idx="9"/>
          </p:nvPr>
        </p:nvSpPr>
        <p:spPr/>
        <p:txBody>
          <a:bodyPr/>
          <a:lstStyle>
            <a:lvl1pPr>
              <a:defRPr/>
            </a:lvl1pPr>
          </a:lstStyle>
          <a:p>
            <a:pPr lvl="0"/>
            <a:endParaRPr lang="pl-PL"/>
          </a:p>
        </p:txBody>
      </p:sp>
      <p:sp>
        <p:nvSpPr>
          <p:cNvPr id="6" name="Symbol zastępczy numeru slajdu 5"/>
          <p:cNvSpPr txBox="1">
            <a:spLocks noGrp="1"/>
          </p:cNvSpPr>
          <p:nvPr>
            <p:ph type="sldNum" sz="quarter" idx="8"/>
          </p:nvPr>
        </p:nvSpPr>
        <p:spPr/>
        <p:txBody>
          <a:bodyPr/>
          <a:lstStyle>
            <a:lvl1pPr>
              <a:defRPr/>
            </a:lvl1pPr>
          </a:lstStyle>
          <a:p>
            <a:pPr lvl="0"/>
            <a:fld id="{B627F599-4057-4E12-9BF8-B67D5222E544}" type="slidenum">
              <a:rPr/>
              <a:pPr lvl="0"/>
              <a:t>‹#›</a:t>
            </a:fld>
            <a:endParaRPr lang="pl-PL"/>
          </a:p>
        </p:txBody>
      </p:sp>
    </p:spTree>
    <p:extLst>
      <p:ext uri="{BB962C8B-B14F-4D97-AF65-F5344CB8AC3E}">
        <p14:creationId xmlns:p14="http://schemas.microsoft.com/office/powerpoint/2010/main" val="1293576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a:lvl1pPr>
          </a:lstStyle>
          <a:p>
            <a:pPr lvl="0"/>
            <a:r>
              <a:rPr lang="pl-PL"/>
              <a:t>Kliknij, aby edytować styl</a:t>
            </a:r>
          </a:p>
        </p:txBody>
      </p:sp>
      <p:sp>
        <p:nvSpPr>
          <p:cNvPr id="3" name="Symbol zastępczy zawartości 2"/>
          <p:cNvSpPr txBox="1">
            <a:spLocks noGrp="1"/>
          </p:cNvSpPr>
          <p:nvPr>
            <p:ph idx="1"/>
          </p:nvPr>
        </p:nvSpPr>
        <p:spPr>
          <a:xfrm>
            <a:off x="457201" y="1600201"/>
            <a:ext cx="1943100" cy="4525959"/>
          </a:xfrm>
        </p:spPr>
        <p:txBody>
          <a:bodyPr/>
          <a:lstStyle>
            <a:lvl1pPr>
              <a:defRPr sz="2800"/>
            </a:lvl1pPr>
            <a:lvl2pPr>
              <a:defRPr/>
            </a:lvl2pPr>
            <a:lvl3pPr>
              <a:defRPr/>
            </a:lvl3pPr>
            <a:lvl4pPr>
              <a:defRPr sz="1800"/>
            </a:lvl4pPr>
            <a:lvl5pPr>
              <a:defRPr sz="18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txBox="1">
            <a:spLocks noGrp="1"/>
          </p:cNvSpPr>
          <p:nvPr>
            <p:ph idx="2"/>
          </p:nvPr>
        </p:nvSpPr>
        <p:spPr>
          <a:xfrm>
            <a:off x="2552703" y="1600201"/>
            <a:ext cx="1943100" cy="4525959"/>
          </a:xfrm>
        </p:spPr>
        <p:txBody>
          <a:bodyPr/>
          <a:lstStyle>
            <a:lvl1pPr>
              <a:defRPr sz="2800"/>
            </a:lvl1pPr>
            <a:lvl2pPr>
              <a:defRPr/>
            </a:lvl2pPr>
            <a:lvl3pPr>
              <a:defRPr/>
            </a:lvl3pPr>
            <a:lvl4pPr>
              <a:defRPr sz="1800"/>
            </a:lvl4pPr>
            <a:lvl5pPr>
              <a:defRPr sz="18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txBox="1">
            <a:spLocks noGrp="1"/>
          </p:cNvSpPr>
          <p:nvPr>
            <p:ph type="dt" sz="half" idx="7"/>
          </p:nvPr>
        </p:nvSpPr>
        <p:spPr/>
        <p:txBody>
          <a:bodyPr/>
          <a:lstStyle>
            <a:lvl1pPr>
              <a:defRPr/>
            </a:lvl1pPr>
          </a:lstStyle>
          <a:p>
            <a:pPr lvl="0"/>
            <a:fld id="{27596D26-F53A-4E5D-8FDB-A7A80A4DC051}" type="datetime1">
              <a:rPr lang="pl-PL"/>
              <a:pPr lvl="0"/>
              <a:t>09.06.2018</a:t>
            </a:fld>
            <a:endParaRPr lang="pl-PL"/>
          </a:p>
        </p:txBody>
      </p:sp>
      <p:sp>
        <p:nvSpPr>
          <p:cNvPr id="6" name="Symbol zastępczy stopki 5"/>
          <p:cNvSpPr txBox="1">
            <a:spLocks noGrp="1"/>
          </p:cNvSpPr>
          <p:nvPr>
            <p:ph type="ftr" sz="quarter" idx="9"/>
          </p:nvPr>
        </p:nvSpPr>
        <p:spPr/>
        <p:txBody>
          <a:bodyPr/>
          <a:lstStyle>
            <a:lvl1pPr>
              <a:defRPr/>
            </a:lvl1pPr>
          </a:lstStyle>
          <a:p>
            <a:pPr lvl="0"/>
            <a:endParaRPr lang="pl-PL"/>
          </a:p>
        </p:txBody>
      </p:sp>
      <p:sp>
        <p:nvSpPr>
          <p:cNvPr id="7" name="Symbol zastępczy numeru slajdu 6"/>
          <p:cNvSpPr txBox="1">
            <a:spLocks noGrp="1"/>
          </p:cNvSpPr>
          <p:nvPr>
            <p:ph type="sldNum" sz="quarter" idx="8"/>
          </p:nvPr>
        </p:nvSpPr>
        <p:spPr/>
        <p:txBody>
          <a:bodyPr/>
          <a:lstStyle>
            <a:lvl1pPr>
              <a:defRPr/>
            </a:lvl1pPr>
          </a:lstStyle>
          <a:p>
            <a:pPr lvl="0"/>
            <a:fld id="{F29ABC7F-29CB-4F52-AE3A-49F4FB2147EE}" type="slidenum">
              <a:rPr/>
              <a:pPr lvl="0"/>
              <a:t>‹#›</a:t>
            </a:fld>
            <a:endParaRPr lang="pl-PL"/>
          </a:p>
        </p:txBody>
      </p:sp>
    </p:spTree>
    <p:extLst>
      <p:ext uri="{BB962C8B-B14F-4D97-AF65-F5344CB8AC3E}">
        <p14:creationId xmlns:p14="http://schemas.microsoft.com/office/powerpoint/2010/main" val="2185760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a:lvl1pPr>
          </a:lstStyle>
          <a:p>
            <a:pPr lvl="0"/>
            <a:r>
              <a:rPr lang="pl-PL"/>
              <a:t>Kliknij, aby edytować styl</a:t>
            </a:r>
          </a:p>
        </p:txBody>
      </p:sp>
      <p:sp>
        <p:nvSpPr>
          <p:cNvPr id="3" name="Symbol zastępczy tekstu 2"/>
          <p:cNvSpPr txBox="1">
            <a:spLocks noGrp="1"/>
          </p:cNvSpPr>
          <p:nvPr>
            <p:ph type="body" idx="1"/>
          </p:nvPr>
        </p:nvSpPr>
        <p:spPr>
          <a:xfrm>
            <a:off x="457200" y="1535114"/>
            <a:ext cx="4040184" cy="639759"/>
          </a:xfrm>
        </p:spPr>
        <p:txBody>
          <a:bodyPr anchor="b"/>
          <a:lstStyle>
            <a:lvl1pPr marL="0" indent="0">
              <a:buNone/>
              <a:defRPr sz="2400" b="1"/>
            </a:lvl1pPr>
          </a:lstStyle>
          <a:p>
            <a:pPr lvl="0"/>
            <a:r>
              <a:rPr lang="pl-PL"/>
              <a:t>Kliknij, aby edytować style wzorca tekstu</a:t>
            </a:r>
          </a:p>
        </p:txBody>
      </p:sp>
      <p:sp>
        <p:nvSpPr>
          <p:cNvPr id="4" name="Symbol zastępczy zawartości 3"/>
          <p:cNvSpPr txBox="1">
            <a:spLocks noGrp="1"/>
          </p:cNvSpPr>
          <p:nvPr>
            <p:ph idx="2"/>
          </p:nvPr>
        </p:nvSpPr>
        <p:spPr>
          <a:xfrm>
            <a:off x="457200" y="2174873"/>
            <a:ext cx="4040184" cy="3951286"/>
          </a:xfrm>
        </p:spPr>
        <p:txBody>
          <a:bodyPr/>
          <a:lstStyle>
            <a:lvl1pPr>
              <a:defRPr sz="2400"/>
            </a:lvl1pPr>
            <a:lvl2pPr>
              <a:defRPr sz="2000"/>
            </a:lvl2pPr>
            <a:lvl3pPr>
              <a:defRPr sz="1800"/>
            </a:lvl3pPr>
            <a:lvl4pPr>
              <a:defRPr sz="1600"/>
            </a:lvl4pPr>
            <a:lvl5pPr>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txBox="1">
            <a:spLocks noGrp="1"/>
          </p:cNvSpPr>
          <p:nvPr>
            <p:ph type="body" idx="3"/>
          </p:nvPr>
        </p:nvSpPr>
        <p:spPr>
          <a:xfrm>
            <a:off x="4645023" y="1535114"/>
            <a:ext cx="4041776" cy="639759"/>
          </a:xfrm>
        </p:spPr>
        <p:txBody>
          <a:bodyPr anchor="b"/>
          <a:lstStyle>
            <a:lvl1pPr marL="0" indent="0">
              <a:buNone/>
              <a:defRPr sz="2400" b="1"/>
            </a:lvl1pPr>
          </a:lstStyle>
          <a:p>
            <a:pPr lvl="0"/>
            <a:r>
              <a:rPr lang="pl-PL"/>
              <a:t>Kliknij, aby edytować style wzorca tekstu</a:t>
            </a:r>
          </a:p>
        </p:txBody>
      </p:sp>
      <p:sp>
        <p:nvSpPr>
          <p:cNvPr id="6" name="Symbol zastępczy zawartości 5"/>
          <p:cNvSpPr txBox="1">
            <a:spLocks noGrp="1"/>
          </p:cNvSpPr>
          <p:nvPr>
            <p:ph idx="4"/>
          </p:nvPr>
        </p:nvSpPr>
        <p:spPr>
          <a:xfrm>
            <a:off x="4645023" y="2174873"/>
            <a:ext cx="4041776" cy="3951286"/>
          </a:xfrm>
        </p:spPr>
        <p:txBody>
          <a:bodyPr/>
          <a:lstStyle>
            <a:lvl1pPr>
              <a:defRPr sz="2400"/>
            </a:lvl1pPr>
            <a:lvl2pPr>
              <a:defRPr sz="2000"/>
            </a:lvl2pPr>
            <a:lvl3pPr>
              <a:defRPr sz="1800"/>
            </a:lvl3pPr>
            <a:lvl4pPr>
              <a:defRPr sz="1600"/>
            </a:lvl4pPr>
            <a:lvl5pPr>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txBox="1">
            <a:spLocks noGrp="1"/>
          </p:cNvSpPr>
          <p:nvPr>
            <p:ph type="dt" sz="half" idx="7"/>
          </p:nvPr>
        </p:nvSpPr>
        <p:spPr/>
        <p:txBody>
          <a:bodyPr/>
          <a:lstStyle>
            <a:lvl1pPr>
              <a:defRPr/>
            </a:lvl1pPr>
          </a:lstStyle>
          <a:p>
            <a:pPr lvl="0"/>
            <a:fld id="{EEE35E53-70CF-4B02-AFC2-4415FB3F42CF}" type="datetime1">
              <a:rPr lang="pl-PL"/>
              <a:pPr lvl="0"/>
              <a:t>09.06.2018</a:t>
            </a:fld>
            <a:endParaRPr lang="pl-PL"/>
          </a:p>
        </p:txBody>
      </p:sp>
      <p:sp>
        <p:nvSpPr>
          <p:cNvPr id="8" name="Symbol zastępczy stopki 7"/>
          <p:cNvSpPr txBox="1">
            <a:spLocks noGrp="1"/>
          </p:cNvSpPr>
          <p:nvPr>
            <p:ph type="ftr" sz="quarter" idx="9"/>
          </p:nvPr>
        </p:nvSpPr>
        <p:spPr/>
        <p:txBody>
          <a:bodyPr/>
          <a:lstStyle>
            <a:lvl1pPr>
              <a:defRPr/>
            </a:lvl1pPr>
          </a:lstStyle>
          <a:p>
            <a:pPr lvl="0"/>
            <a:endParaRPr lang="pl-PL"/>
          </a:p>
        </p:txBody>
      </p:sp>
      <p:sp>
        <p:nvSpPr>
          <p:cNvPr id="9" name="Symbol zastępczy numeru slajdu 8"/>
          <p:cNvSpPr txBox="1">
            <a:spLocks noGrp="1"/>
          </p:cNvSpPr>
          <p:nvPr>
            <p:ph type="sldNum" sz="quarter" idx="8"/>
          </p:nvPr>
        </p:nvSpPr>
        <p:spPr/>
        <p:txBody>
          <a:bodyPr/>
          <a:lstStyle>
            <a:lvl1pPr>
              <a:defRPr/>
            </a:lvl1pPr>
          </a:lstStyle>
          <a:p>
            <a:pPr lvl="0"/>
            <a:fld id="{5C17CB7C-7CD9-466D-AAAE-E8F7B4B04D93}" type="slidenum">
              <a:rPr/>
              <a:pPr lvl="0"/>
              <a:t>‹#›</a:t>
            </a:fld>
            <a:endParaRPr lang="pl-PL"/>
          </a:p>
        </p:txBody>
      </p:sp>
    </p:spTree>
    <p:extLst>
      <p:ext uri="{BB962C8B-B14F-4D97-AF65-F5344CB8AC3E}">
        <p14:creationId xmlns:p14="http://schemas.microsoft.com/office/powerpoint/2010/main" val="1167987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a:lvl1pPr>
          </a:lstStyle>
          <a:p>
            <a:pPr lvl="0"/>
            <a:r>
              <a:rPr lang="pl-PL"/>
              <a:t>Kliknij, aby edytować styl</a:t>
            </a:r>
          </a:p>
        </p:txBody>
      </p:sp>
      <p:sp>
        <p:nvSpPr>
          <p:cNvPr id="3" name="Symbol zastępczy daty 2"/>
          <p:cNvSpPr txBox="1">
            <a:spLocks noGrp="1"/>
          </p:cNvSpPr>
          <p:nvPr>
            <p:ph type="dt" sz="half" idx="7"/>
          </p:nvPr>
        </p:nvSpPr>
        <p:spPr/>
        <p:txBody>
          <a:bodyPr/>
          <a:lstStyle>
            <a:lvl1pPr>
              <a:defRPr/>
            </a:lvl1pPr>
          </a:lstStyle>
          <a:p>
            <a:pPr lvl="0"/>
            <a:fld id="{02733BF0-A8E8-4B05-8BEF-779C4E334553}" type="datetime1">
              <a:rPr lang="pl-PL"/>
              <a:pPr lvl="0"/>
              <a:t>09.06.2018</a:t>
            </a:fld>
            <a:endParaRPr lang="pl-PL"/>
          </a:p>
        </p:txBody>
      </p:sp>
      <p:sp>
        <p:nvSpPr>
          <p:cNvPr id="4" name="Symbol zastępczy stopki 3"/>
          <p:cNvSpPr txBox="1">
            <a:spLocks noGrp="1"/>
          </p:cNvSpPr>
          <p:nvPr>
            <p:ph type="ftr" sz="quarter" idx="9"/>
          </p:nvPr>
        </p:nvSpPr>
        <p:spPr/>
        <p:txBody>
          <a:bodyPr/>
          <a:lstStyle>
            <a:lvl1pPr>
              <a:defRPr/>
            </a:lvl1pPr>
          </a:lstStyle>
          <a:p>
            <a:pPr lvl="0"/>
            <a:endParaRPr lang="pl-PL"/>
          </a:p>
        </p:txBody>
      </p:sp>
      <p:sp>
        <p:nvSpPr>
          <p:cNvPr id="5" name="Symbol zastępczy numeru slajdu 4"/>
          <p:cNvSpPr txBox="1">
            <a:spLocks noGrp="1"/>
          </p:cNvSpPr>
          <p:nvPr>
            <p:ph type="sldNum" sz="quarter" idx="8"/>
          </p:nvPr>
        </p:nvSpPr>
        <p:spPr/>
        <p:txBody>
          <a:bodyPr/>
          <a:lstStyle>
            <a:lvl1pPr>
              <a:defRPr/>
            </a:lvl1pPr>
          </a:lstStyle>
          <a:p>
            <a:pPr lvl="0"/>
            <a:fld id="{489BF4BC-3561-402A-88A3-255B42F1378E}" type="slidenum">
              <a:rPr/>
              <a:pPr lvl="0"/>
              <a:t>‹#›</a:t>
            </a:fld>
            <a:endParaRPr lang="pl-PL"/>
          </a:p>
        </p:txBody>
      </p:sp>
    </p:spTree>
    <p:extLst>
      <p:ext uri="{BB962C8B-B14F-4D97-AF65-F5344CB8AC3E}">
        <p14:creationId xmlns:p14="http://schemas.microsoft.com/office/powerpoint/2010/main" val="694670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txBox="1">
            <a:spLocks noGrp="1"/>
          </p:cNvSpPr>
          <p:nvPr>
            <p:ph type="dt" sz="half" idx="7"/>
          </p:nvPr>
        </p:nvSpPr>
        <p:spPr/>
        <p:txBody>
          <a:bodyPr/>
          <a:lstStyle>
            <a:lvl1pPr>
              <a:defRPr/>
            </a:lvl1pPr>
          </a:lstStyle>
          <a:p>
            <a:pPr lvl="0"/>
            <a:fld id="{407C4F07-AF10-47D1-A4F0-EB912F310574}" type="datetime1">
              <a:rPr lang="pl-PL"/>
              <a:pPr lvl="0"/>
              <a:t>09.06.2018</a:t>
            </a:fld>
            <a:endParaRPr lang="pl-PL"/>
          </a:p>
        </p:txBody>
      </p:sp>
      <p:sp>
        <p:nvSpPr>
          <p:cNvPr id="3" name="Symbol zastępczy stopki 2"/>
          <p:cNvSpPr txBox="1">
            <a:spLocks noGrp="1"/>
          </p:cNvSpPr>
          <p:nvPr>
            <p:ph type="ftr" sz="quarter" idx="9"/>
          </p:nvPr>
        </p:nvSpPr>
        <p:spPr/>
        <p:txBody>
          <a:bodyPr/>
          <a:lstStyle>
            <a:lvl1pPr>
              <a:defRPr/>
            </a:lvl1pPr>
          </a:lstStyle>
          <a:p>
            <a:pPr lvl="0"/>
            <a:endParaRPr lang="pl-PL"/>
          </a:p>
        </p:txBody>
      </p:sp>
      <p:sp>
        <p:nvSpPr>
          <p:cNvPr id="4" name="Symbol zastępczy numeru slajdu 3"/>
          <p:cNvSpPr txBox="1">
            <a:spLocks noGrp="1"/>
          </p:cNvSpPr>
          <p:nvPr>
            <p:ph type="sldNum" sz="quarter" idx="8"/>
          </p:nvPr>
        </p:nvSpPr>
        <p:spPr/>
        <p:txBody>
          <a:bodyPr/>
          <a:lstStyle>
            <a:lvl1pPr>
              <a:defRPr/>
            </a:lvl1pPr>
          </a:lstStyle>
          <a:p>
            <a:pPr lvl="0"/>
            <a:fld id="{F1B2CBDB-F167-4728-86B9-40D4863A33BB}" type="slidenum">
              <a:rPr/>
              <a:pPr lvl="0"/>
              <a:t>‹#›</a:t>
            </a:fld>
            <a:endParaRPr lang="pl-PL"/>
          </a:p>
        </p:txBody>
      </p:sp>
    </p:spTree>
    <p:extLst>
      <p:ext uri="{BB962C8B-B14F-4D97-AF65-F5344CB8AC3E}">
        <p14:creationId xmlns:p14="http://schemas.microsoft.com/office/powerpoint/2010/main" val="2189414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txBox="1">
            <a:spLocks noGrp="1"/>
          </p:cNvSpPr>
          <p:nvPr>
            <p:ph type="title"/>
          </p:nvPr>
        </p:nvSpPr>
        <p:spPr>
          <a:xfrm>
            <a:off x="722311" y="4406896"/>
            <a:ext cx="7772400" cy="1362071"/>
          </a:xfrm>
        </p:spPr>
        <p:txBody>
          <a:bodyPr anchorCtr="0"/>
          <a:lstStyle>
            <a:lvl1pPr algn="l">
              <a:defRPr sz="4000" b="1" cap="all"/>
            </a:lvl1pPr>
          </a:lstStyle>
          <a:p>
            <a:pPr lvl="0"/>
            <a:r>
              <a:rPr lang="pl-PL"/>
              <a:t>Kliknij, aby edytować styl</a:t>
            </a:r>
          </a:p>
        </p:txBody>
      </p:sp>
      <p:sp>
        <p:nvSpPr>
          <p:cNvPr id="3" name="Symbol zastępczy tekstu 2"/>
          <p:cNvSpPr txBox="1">
            <a:spLocks noGrp="1"/>
          </p:cNvSpPr>
          <p:nvPr>
            <p:ph type="body" idx="1"/>
          </p:nvPr>
        </p:nvSpPr>
        <p:spPr>
          <a:xfrm>
            <a:off x="722311" y="2906713"/>
            <a:ext cx="7772400" cy="1500182"/>
          </a:xfrm>
        </p:spPr>
        <p:txBody>
          <a:bodyPr anchor="b"/>
          <a:lstStyle>
            <a:lvl1pPr marL="0" indent="0">
              <a:buNone/>
              <a:defRPr sz="2000">
                <a:solidFill>
                  <a:srgbClr val="898989"/>
                </a:solidFill>
              </a:defRPr>
            </a:lvl1pPr>
          </a:lstStyle>
          <a:p>
            <a:pPr lvl="0"/>
            <a:r>
              <a:rPr lang="pl-PL"/>
              <a:t>Kliknij, aby edytować style wzorca tekstu</a:t>
            </a:r>
          </a:p>
        </p:txBody>
      </p:sp>
      <p:sp>
        <p:nvSpPr>
          <p:cNvPr id="4" name="Symbol zastępczy daty 3"/>
          <p:cNvSpPr txBox="1">
            <a:spLocks noGrp="1"/>
          </p:cNvSpPr>
          <p:nvPr>
            <p:ph type="dt" sz="half" idx="7"/>
          </p:nvPr>
        </p:nvSpPr>
        <p:spPr/>
        <p:txBody>
          <a:bodyPr/>
          <a:lstStyle>
            <a:lvl1pPr>
              <a:defRPr/>
            </a:lvl1pPr>
          </a:lstStyle>
          <a:p>
            <a:pPr lvl="0"/>
            <a:fld id="{970FC152-3DDF-4928-A4A0-E8187B7F0797}" type="datetime1">
              <a:rPr lang="pl-PL"/>
              <a:pPr lvl="0"/>
              <a:t>09.06.2018</a:t>
            </a:fld>
            <a:endParaRPr lang="pl-PL"/>
          </a:p>
        </p:txBody>
      </p:sp>
      <p:sp>
        <p:nvSpPr>
          <p:cNvPr id="5" name="Symbol zastępczy stopki 4"/>
          <p:cNvSpPr txBox="1">
            <a:spLocks noGrp="1"/>
          </p:cNvSpPr>
          <p:nvPr>
            <p:ph type="ftr" sz="quarter" idx="9"/>
          </p:nvPr>
        </p:nvSpPr>
        <p:spPr/>
        <p:txBody>
          <a:bodyPr/>
          <a:lstStyle>
            <a:lvl1pPr>
              <a:defRPr/>
            </a:lvl1pPr>
          </a:lstStyle>
          <a:p>
            <a:pPr lvl="0"/>
            <a:endParaRPr lang="pl-PL"/>
          </a:p>
        </p:txBody>
      </p:sp>
      <p:sp>
        <p:nvSpPr>
          <p:cNvPr id="6" name="Symbol zastępczy numeru slajdu 5"/>
          <p:cNvSpPr txBox="1">
            <a:spLocks noGrp="1"/>
          </p:cNvSpPr>
          <p:nvPr>
            <p:ph type="sldNum" sz="quarter" idx="8"/>
          </p:nvPr>
        </p:nvSpPr>
        <p:spPr/>
        <p:txBody>
          <a:bodyPr/>
          <a:lstStyle>
            <a:lvl1pPr>
              <a:defRPr/>
            </a:lvl1pPr>
          </a:lstStyle>
          <a:p>
            <a:pPr lvl="0"/>
            <a:fld id="{EB7ECF52-F54E-41E5-94B8-0285F8E0650C}" type="slidenum">
              <a:rPr/>
              <a:pPr lvl="0"/>
              <a:t>‹#›</a:t>
            </a:fld>
            <a:endParaRPr lang="pl-PL"/>
          </a:p>
        </p:txBody>
      </p:sp>
    </p:spTree>
    <p:extLst>
      <p:ext uri="{BB962C8B-B14F-4D97-AF65-F5344CB8AC3E}">
        <p14:creationId xmlns:p14="http://schemas.microsoft.com/office/powerpoint/2010/main" val="1506363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txBox="1">
            <a:spLocks noGrp="1"/>
          </p:cNvSpPr>
          <p:nvPr>
            <p:ph type="title"/>
          </p:nvPr>
        </p:nvSpPr>
        <p:spPr>
          <a:xfrm>
            <a:off x="457202" y="273049"/>
            <a:ext cx="3008311" cy="1162046"/>
          </a:xfrm>
        </p:spPr>
        <p:txBody>
          <a:bodyPr anchor="b" anchorCtr="0"/>
          <a:lstStyle>
            <a:lvl1pPr algn="l">
              <a:defRPr sz="2000" b="1"/>
            </a:lvl1pPr>
          </a:lstStyle>
          <a:p>
            <a:pPr lvl="0"/>
            <a:r>
              <a:rPr lang="pl-PL"/>
              <a:t>Kliknij, aby edytować styl</a:t>
            </a:r>
          </a:p>
        </p:txBody>
      </p:sp>
      <p:sp>
        <p:nvSpPr>
          <p:cNvPr id="3" name="Symbol zastępczy zawartości 2"/>
          <p:cNvSpPr txBox="1">
            <a:spLocks noGrp="1"/>
          </p:cNvSpPr>
          <p:nvPr>
            <p:ph idx="1"/>
          </p:nvPr>
        </p:nvSpPr>
        <p:spPr>
          <a:xfrm>
            <a:off x="3575047" y="273049"/>
            <a:ext cx="5111752" cy="5853110"/>
          </a:xfrm>
        </p:spPr>
        <p:txBody>
          <a:bodyPr/>
          <a:lstStyle>
            <a:lvl1pPr>
              <a:defRPr/>
            </a:lvl1pPr>
            <a:lvl2pPr>
              <a:defRPr sz="2800"/>
            </a:lvl2pPr>
            <a:lvl3pPr>
              <a:defRPr sz="2400"/>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txBox="1">
            <a:spLocks noGrp="1"/>
          </p:cNvSpPr>
          <p:nvPr>
            <p:ph type="body" idx="2"/>
          </p:nvPr>
        </p:nvSpPr>
        <p:spPr>
          <a:xfrm>
            <a:off x="457202" y="1435095"/>
            <a:ext cx="3008311" cy="4691064"/>
          </a:xfrm>
        </p:spPr>
        <p:txBody>
          <a:bodyPr/>
          <a:lstStyle>
            <a:lvl1pPr marL="0" indent="0">
              <a:buNone/>
              <a:defRPr sz="1400"/>
            </a:lvl1pPr>
          </a:lstStyle>
          <a:p>
            <a:pPr lvl="0"/>
            <a:r>
              <a:rPr lang="pl-PL"/>
              <a:t>Kliknij, aby edytować style wzorca tekstu</a:t>
            </a:r>
          </a:p>
        </p:txBody>
      </p:sp>
      <p:sp>
        <p:nvSpPr>
          <p:cNvPr id="5" name="Symbol zastępczy daty 4"/>
          <p:cNvSpPr txBox="1">
            <a:spLocks noGrp="1"/>
          </p:cNvSpPr>
          <p:nvPr>
            <p:ph type="dt" sz="half" idx="7"/>
          </p:nvPr>
        </p:nvSpPr>
        <p:spPr/>
        <p:txBody>
          <a:bodyPr/>
          <a:lstStyle>
            <a:lvl1pPr>
              <a:defRPr/>
            </a:lvl1pPr>
          </a:lstStyle>
          <a:p>
            <a:pPr lvl="0"/>
            <a:fld id="{B6C19D7C-6252-4435-96A7-B91C1CD476D8}" type="datetime1">
              <a:rPr lang="pl-PL"/>
              <a:pPr lvl="0"/>
              <a:t>09.06.2018</a:t>
            </a:fld>
            <a:endParaRPr lang="pl-PL"/>
          </a:p>
        </p:txBody>
      </p:sp>
      <p:sp>
        <p:nvSpPr>
          <p:cNvPr id="6" name="Symbol zastępczy stopki 5"/>
          <p:cNvSpPr txBox="1">
            <a:spLocks noGrp="1"/>
          </p:cNvSpPr>
          <p:nvPr>
            <p:ph type="ftr" sz="quarter" idx="9"/>
          </p:nvPr>
        </p:nvSpPr>
        <p:spPr/>
        <p:txBody>
          <a:bodyPr/>
          <a:lstStyle>
            <a:lvl1pPr>
              <a:defRPr/>
            </a:lvl1pPr>
          </a:lstStyle>
          <a:p>
            <a:pPr lvl="0"/>
            <a:endParaRPr lang="pl-PL"/>
          </a:p>
        </p:txBody>
      </p:sp>
      <p:sp>
        <p:nvSpPr>
          <p:cNvPr id="7" name="Symbol zastępczy numeru slajdu 6"/>
          <p:cNvSpPr txBox="1">
            <a:spLocks noGrp="1"/>
          </p:cNvSpPr>
          <p:nvPr>
            <p:ph type="sldNum" sz="quarter" idx="8"/>
          </p:nvPr>
        </p:nvSpPr>
        <p:spPr/>
        <p:txBody>
          <a:bodyPr/>
          <a:lstStyle>
            <a:lvl1pPr>
              <a:defRPr/>
            </a:lvl1pPr>
          </a:lstStyle>
          <a:p>
            <a:pPr lvl="0"/>
            <a:fld id="{F15313DA-1AE9-4925-AF9B-26F336C3E23C}" type="slidenum">
              <a:rPr/>
              <a:pPr lvl="0"/>
              <a:t>‹#›</a:t>
            </a:fld>
            <a:endParaRPr lang="pl-PL"/>
          </a:p>
        </p:txBody>
      </p:sp>
    </p:spTree>
    <p:extLst>
      <p:ext uri="{BB962C8B-B14F-4D97-AF65-F5344CB8AC3E}">
        <p14:creationId xmlns:p14="http://schemas.microsoft.com/office/powerpoint/2010/main" val="1837498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txBox="1">
            <a:spLocks noGrp="1"/>
          </p:cNvSpPr>
          <p:nvPr>
            <p:ph type="title"/>
          </p:nvPr>
        </p:nvSpPr>
        <p:spPr>
          <a:xfrm>
            <a:off x="1792288" y="4800601"/>
            <a:ext cx="5486400" cy="566735"/>
          </a:xfrm>
        </p:spPr>
        <p:txBody>
          <a:bodyPr anchor="b" anchorCtr="0"/>
          <a:lstStyle>
            <a:lvl1pPr algn="l">
              <a:defRPr sz="2000" b="1"/>
            </a:lvl1pPr>
          </a:lstStyle>
          <a:p>
            <a:pPr lvl="0"/>
            <a:r>
              <a:rPr lang="pl-PL"/>
              <a:t>Kliknij, aby edytować styl</a:t>
            </a:r>
          </a:p>
        </p:txBody>
      </p:sp>
      <p:sp>
        <p:nvSpPr>
          <p:cNvPr id="3" name="Symbol zastępczy obrazu 2"/>
          <p:cNvSpPr txBox="1">
            <a:spLocks noGrp="1"/>
          </p:cNvSpPr>
          <p:nvPr>
            <p:ph type="pic" idx="1"/>
          </p:nvPr>
        </p:nvSpPr>
        <p:spPr>
          <a:xfrm>
            <a:off x="1792288" y="612776"/>
            <a:ext cx="5486400" cy="4114800"/>
          </a:xfrm>
        </p:spPr>
        <p:txBody>
          <a:bodyPr/>
          <a:lstStyle>
            <a:lvl1pPr marL="0" indent="0">
              <a:buNone/>
              <a:defRPr/>
            </a:lvl1pPr>
          </a:lstStyle>
          <a:p>
            <a:pPr lvl="0"/>
            <a:endParaRPr lang="pl-PL"/>
          </a:p>
        </p:txBody>
      </p:sp>
      <p:sp>
        <p:nvSpPr>
          <p:cNvPr id="4" name="Symbol zastępczy tekstu 3"/>
          <p:cNvSpPr txBox="1">
            <a:spLocks noGrp="1"/>
          </p:cNvSpPr>
          <p:nvPr>
            <p:ph type="body" idx="2"/>
          </p:nvPr>
        </p:nvSpPr>
        <p:spPr>
          <a:xfrm>
            <a:off x="1792288" y="5367335"/>
            <a:ext cx="5486400" cy="804864"/>
          </a:xfrm>
        </p:spPr>
        <p:txBody>
          <a:bodyPr/>
          <a:lstStyle>
            <a:lvl1pPr marL="0" indent="0">
              <a:buNone/>
              <a:defRPr sz="1400"/>
            </a:lvl1pPr>
          </a:lstStyle>
          <a:p>
            <a:pPr lvl="0"/>
            <a:r>
              <a:rPr lang="pl-PL"/>
              <a:t>Kliknij, aby edytować style wzorca tekstu</a:t>
            </a:r>
          </a:p>
        </p:txBody>
      </p:sp>
      <p:sp>
        <p:nvSpPr>
          <p:cNvPr id="5" name="Symbol zastępczy daty 4"/>
          <p:cNvSpPr txBox="1">
            <a:spLocks noGrp="1"/>
          </p:cNvSpPr>
          <p:nvPr>
            <p:ph type="dt" sz="half" idx="7"/>
          </p:nvPr>
        </p:nvSpPr>
        <p:spPr/>
        <p:txBody>
          <a:bodyPr/>
          <a:lstStyle>
            <a:lvl1pPr>
              <a:defRPr/>
            </a:lvl1pPr>
          </a:lstStyle>
          <a:p>
            <a:pPr lvl="0"/>
            <a:fld id="{B30F8DBA-6E98-4DB4-96F5-341DECC1622C}" type="datetime1">
              <a:rPr lang="pl-PL"/>
              <a:pPr lvl="0"/>
              <a:t>09.06.2018</a:t>
            </a:fld>
            <a:endParaRPr lang="pl-PL"/>
          </a:p>
        </p:txBody>
      </p:sp>
      <p:sp>
        <p:nvSpPr>
          <p:cNvPr id="6" name="Symbol zastępczy stopki 5"/>
          <p:cNvSpPr txBox="1">
            <a:spLocks noGrp="1"/>
          </p:cNvSpPr>
          <p:nvPr>
            <p:ph type="ftr" sz="quarter" idx="9"/>
          </p:nvPr>
        </p:nvSpPr>
        <p:spPr/>
        <p:txBody>
          <a:bodyPr/>
          <a:lstStyle>
            <a:lvl1pPr>
              <a:defRPr/>
            </a:lvl1pPr>
          </a:lstStyle>
          <a:p>
            <a:pPr lvl="0"/>
            <a:endParaRPr lang="pl-PL"/>
          </a:p>
        </p:txBody>
      </p:sp>
      <p:sp>
        <p:nvSpPr>
          <p:cNvPr id="7" name="Symbol zastępczy numeru slajdu 6"/>
          <p:cNvSpPr txBox="1">
            <a:spLocks noGrp="1"/>
          </p:cNvSpPr>
          <p:nvPr>
            <p:ph type="sldNum" sz="quarter" idx="8"/>
          </p:nvPr>
        </p:nvSpPr>
        <p:spPr/>
        <p:txBody>
          <a:bodyPr/>
          <a:lstStyle>
            <a:lvl1pPr>
              <a:defRPr/>
            </a:lvl1pPr>
          </a:lstStyle>
          <a:p>
            <a:pPr lvl="0"/>
            <a:fld id="{72D5F4D6-F4E8-4E47-8E1E-2A2904527819}" type="slidenum">
              <a:rPr/>
              <a:pPr lvl="0"/>
              <a:t>‹#›</a:t>
            </a:fld>
            <a:endParaRPr lang="pl-PL"/>
          </a:p>
        </p:txBody>
      </p:sp>
    </p:spTree>
    <p:extLst>
      <p:ext uri="{BB962C8B-B14F-4D97-AF65-F5344CB8AC3E}">
        <p14:creationId xmlns:p14="http://schemas.microsoft.com/office/powerpoint/2010/main" val="3101309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a:lvl1pPr>
          </a:lstStyle>
          <a:p>
            <a:pPr lvl="0"/>
            <a:r>
              <a:rPr lang="pl-PL"/>
              <a:t>Kliknij, aby edytować styl</a:t>
            </a:r>
          </a:p>
        </p:txBody>
      </p:sp>
      <p:sp>
        <p:nvSpPr>
          <p:cNvPr id="3" name="Symbol zastępczy tytułu pionowego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txBox="1">
            <a:spLocks noGrp="1"/>
          </p:cNvSpPr>
          <p:nvPr>
            <p:ph type="dt" sz="half" idx="7"/>
          </p:nvPr>
        </p:nvSpPr>
        <p:spPr/>
        <p:txBody>
          <a:bodyPr/>
          <a:lstStyle>
            <a:lvl1pPr>
              <a:defRPr/>
            </a:lvl1pPr>
          </a:lstStyle>
          <a:p>
            <a:pPr lvl="0"/>
            <a:fld id="{2463BA0C-C7C5-486F-83D9-318243598D23}" type="datetime1">
              <a:rPr lang="pl-PL"/>
              <a:pPr lvl="0"/>
              <a:t>09.06.2018</a:t>
            </a:fld>
            <a:endParaRPr lang="pl-PL"/>
          </a:p>
        </p:txBody>
      </p:sp>
      <p:sp>
        <p:nvSpPr>
          <p:cNvPr id="5" name="Symbol zastępczy stopki 4"/>
          <p:cNvSpPr txBox="1">
            <a:spLocks noGrp="1"/>
          </p:cNvSpPr>
          <p:nvPr>
            <p:ph type="ftr" sz="quarter" idx="9"/>
          </p:nvPr>
        </p:nvSpPr>
        <p:spPr/>
        <p:txBody>
          <a:bodyPr/>
          <a:lstStyle>
            <a:lvl1pPr>
              <a:defRPr/>
            </a:lvl1pPr>
          </a:lstStyle>
          <a:p>
            <a:pPr lvl="0"/>
            <a:endParaRPr lang="pl-PL"/>
          </a:p>
        </p:txBody>
      </p:sp>
      <p:sp>
        <p:nvSpPr>
          <p:cNvPr id="6" name="Symbol zastępczy numeru slajdu 5"/>
          <p:cNvSpPr txBox="1">
            <a:spLocks noGrp="1"/>
          </p:cNvSpPr>
          <p:nvPr>
            <p:ph type="sldNum" sz="quarter" idx="8"/>
          </p:nvPr>
        </p:nvSpPr>
        <p:spPr/>
        <p:txBody>
          <a:bodyPr/>
          <a:lstStyle>
            <a:lvl1pPr>
              <a:defRPr/>
            </a:lvl1pPr>
          </a:lstStyle>
          <a:p>
            <a:pPr lvl="0"/>
            <a:fld id="{BF688E00-1CE2-468F-9D69-972E506FDA53}" type="slidenum">
              <a:rPr/>
              <a:pPr lvl="0"/>
              <a:t>‹#›</a:t>
            </a:fld>
            <a:endParaRPr lang="pl-PL"/>
          </a:p>
        </p:txBody>
      </p:sp>
    </p:spTree>
    <p:extLst>
      <p:ext uri="{BB962C8B-B14F-4D97-AF65-F5344CB8AC3E}">
        <p14:creationId xmlns:p14="http://schemas.microsoft.com/office/powerpoint/2010/main" val="2000025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txBox="1">
            <a:spLocks noGrp="1"/>
          </p:cNvSpPr>
          <p:nvPr>
            <p:ph type="title" orient="vert"/>
          </p:nvPr>
        </p:nvSpPr>
        <p:spPr>
          <a:xfrm>
            <a:off x="6629400" y="274641"/>
            <a:ext cx="2057400" cy="5851529"/>
          </a:xfrm>
        </p:spPr>
        <p:txBody>
          <a:bodyPr vert="eaVert"/>
          <a:lstStyle>
            <a:lvl1pPr>
              <a:defRPr/>
            </a:lvl1pPr>
          </a:lstStyle>
          <a:p>
            <a:pPr lvl="0"/>
            <a:r>
              <a:rPr lang="pl-PL"/>
              <a:t>Kliknij, aby edytować styl</a:t>
            </a:r>
          </a:p>
        </p:txBody>
      </p:sp>
      <p:sp>
        <p:nvSpPr>
          <p:cNvPr id="3" name="Symbol zastępczy tytułu pionowego 2"/>
          <p:cNvSpPr txBox="1">
            <a:spLocks noGrp="1"/>
          </p:cNvSpPr>
          <p:nvPr>
            <p:ph type="body" orient="vert" idx="1"/>
          </p:nvPr>
        </p:nvSpPr>
        <p:spPr>
          <a:xfrm>
            <a:off x="457201" y="274641"/>
            <a:ext cx="6019796" cy="5851529"/>
          </a:xfrm>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txBox="1">
            <a:spLocks noGrp="1"/>
          </p:cNvSpPr>
          <p:nvPr>
            <p:ph type="dt" sz="half" idx="7"/>
          </p:nvPr>
        </p:nvSpPr>
        <p:spPr/>
        <p:txBody>
          <a:bodyPr/>
          <a:lstStyle>
            <a:lvl1pPr>
              <a:defRPr/>
            </a:lvl1pPr>
          </a:lstStyle>
          <a:p>
            <a:pPr lvl="0"/>
            <a:fld id="{69E46782-496C-4932-A353-F7450DE2D492}" type="datetime1">
              <a:rPr lang="pl-PL"/>
              <a:pPr lvl="0"/>
              <a:t>09.06.2018</a:t>
            </a:fld>
            <a:endParaRPr lang="pl-PL"/>
          </a:p>
        </p:txBody>
      </p:sp>
      <p:sp>
        <p:nvSpPr>
          <p:cNvPr id="5" name="Symbol zastępczy stopki 4"/>
          <p:cNvSpPr txBox="1">
            <a:spLocks noGrp="1"/>
          </p:cNvSpPr>
          <p:nvPr>
            <p:ph type="ftr" sz="quarter" idx="9"/>
          </p:nvPr>
        </p:nvSpPr>
        <p:spPr/>
        <p:txBody>
          <a:bodyPr/>
          <a:lstStyle>
            <a:lvl1pPr>
              <a:defRPr/>
            </a:lvl1pPr>
          </a:lstStyle>
          <a:p>
            <a:pPr lvl="0"/>
            <a:endParaRPr lang="pl-PL"/>
          </a:p>
        </p:txBody>
      </p:sp>
      <p:sp>
        <p:nvSpPr>
          <p:cNvPr id="6" name="Symbol zastępczy numeru slajdu 5"/>
          <p:cNvSpPr txBox="1">
            <a:spLocks noGrp="1"/>
          </p:cNvSpPr>
          <p:nvPr>
            <p:ph type="sldNum" sz="quarter" idx="8"/>
          </p:nvPr>
        </p:nvSpPr>
        <p:spPr/>
        <p:txBody>
          <a:bodyPr/>
          <a:lstStyle>
            <a:lvl1pPr>
              <a:defRPr/>
            </a:lvl1pPr>
          </a:lstStyle>
          <a:p>
            <a:pPr lvl="0"/>
            <a:fld id="{88A6DBF6-3111-4A8A-893A-87CAFDC611E6}" type="slidenum">
              <a:rPr/>
              <a:pPr lvl="0"/>
              <a:t>‹#›</a:t>
            </a:fld>
            <a:endParaRPr lang="pl-PL"/>
          </a:p>
        </p:txBody>
      </p:sp>
    </p:spTree>
    <p:extLst>
      <p:ext uri="{BB962C8B-B14F-4D97-AF65-F5344CB8AC3E}">
        <p14:creationId xmlns:p14="http://schemas.microsoft.com/office/powerpoint/2010/main" val="3663549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a:lvl1pPr>
          </a:lstStyle>
          <a:p>
            <a:pPr lvl="0"/>
            <a:r>
              <a:rPr lang="pl-PL"/>
              <a:t>Kliknij, aby edytować styl</a:t>
            </a:r>
          </a:p>
        </p:txBody>
      </p:sp>
      <p:sp>
        <p:nvSpPr>
          <p:cNvPr id="3" name="Symbol zastępczy zawartości 2"/>
          <p:cNvSpPr txBox="1">
            <a:spLocks noGrp="1"/>
          </p:cNvSpPr>
          <p:nvPr>
            <p:ph idx="1"/>
          </p:nvPr>
        </p:nvSpPr>
        <p:spPr>
          <a:xfrm>
            <a:off x="457201" y="1604965"/>
            <a:ext cx="4038603" cy="4525959"/>
          </a:xfrm>
        </p:spPr>
        <p:txBody>
          <a:bodyPr/>
          <a:lstStyle>
            <a:lvl1pPr>
              <a:defRPr sz="2800"/>
            </a:lvl1pPr>
            <a:lvl2pPr>
              <a:defRPr/>
            </a:lvl2pPr>
            <a:lvl3pPr>
              <a:defRPr/>
            </a:lvl3pPr>
            <a:lvl4pPr>
              <a:defRPr sz="1800"/>
            </a:lvl4pPr>
            <a:lvl5pPr>
              <a:defRPr sz="18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txBox="1">
            <a:spLocks noGrp="1"/>
          </p:cNvSpPr>
          <p:nvPr>
            <p:ph idx="2"/>
          </p:nvPr>
        </p:nvSpPr>
        <p:spPr>
          <a:xfrm>
            <a:off x="4648197" y="1604965"/>
            <a:ext cx="4038603" cy="4525959"/>
          </a:xfrm>
        </p:spPr>
        <p:txBody>
          <a:bodyPr/>
          <a:lstStyle>
            <a:lvl1pPr>
              <a:defRPr sz="2800"/>
            </a:lvl1pPr>
            <a:lvl2pPr>
              <a:defRPr/>
            </a:lvl2pPr>
            <a:lvl3pPr>
              <a:defRPr/>
            </a:lvl3pPr>
            <a:lvl4pPr>
              <a:defRPr sz="1800"/>
            </a:lvl4pPr>
            <a:lvl5pPr>
              <a:defRPr sz="18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txBox="1">
            <a:spLocks noGrp="1"/>
          </p:cNvSpPr>
          <p:nvPr>
            <p:ph type="dt" sz="half" idx="7"/>
          </p:nvPr>
        </p:nvSpPr>
        <p:spPr/>
        <p:txBody>
          <a:bodyPr/>
          <a:lstStyle>
            <a:lvl1pPr>
              <a:defRPr/>
            </a:lvl1pPr>
          </a:lstStyle>
          <a:p>
            <a:pPr lvl="0"/>
            <a:fld id="{FEEE88CE-1018-4EDB-8F13-0E1811003DA6}" type="datetime1">
              <a:rPr lang="pl-PL"/>
              <a:pPr lvl="0"/>
              <a:t>09.06.2018</a:t>
            </a:fld>
            <a:endParaRPr lang="pl-PL"/>
          </a:p>
        </p:txBody>
      </p:sp>
      <p:sp>
        <p:nvSpPr>
          <p:cNvPr id="6" name="Symbol zastępczy stopki 5"/>
          <p:cNvSpPr txBox="1">
            <a:spLocks noGrp="1"/>
          </p:cNvSpPr>
          <p:nvPr>
            <p:ph type="ftr" sz="quarter" idx="9"/>
          </p:nvPr>
        </p:nvSpPr>
        <p:spPr/>
        <p:txBody>
          <a:bodyPr/>
          <a:lstStyle>
            <a:lvl1pPr>
              <a:defRPr/>
            </a:lvl1pPr>
          </a:lstStyle>
          <a:p>
            <a:pPr lvl="0"/>
            <a:endParaRPr lang="pl-PL"/>
          </a:p>
        </p:txBody>
      </p:sp>
      <p:sp>
        <p:nvSpPr>
          <p:cNvPr id="7" name="Symbol zastępczy numeru slajdu 6"/>
          <p:cNvSpPr txBox="1">
            <a:spLocks noGrp="1"/>
          </p:cNvSpPr>
          <p:nvPr>
            <p:ph type="sldNum" sz="quarter" idx="8"/>
          </p:nvPr>
        </p:nvSpPr>
        <p:spPr/>
        <p:txBody>
          <a:bodyPr/>
          <a:lstStyle>
            <a:lvl1pPr>
              <a:defRPr/>
            </a:lvl1pPr>
          </a:lstStyle>
          <a:p>
            <a:pPr lvl="0"/>
            <a:fld id="{84A0EBAF-4CDE-4CAB-96ED-C986429E9E24}" type="slidenum">
              <a:rPr/>
              <a:pPr lvl="0"/>
              <a:t>‹#›</a:t>
            </a:fld>
            <a:endParaRPr lang="pl-PL"/>
          </a:p>
        </p:txBody>
      </p:sp>
    </p:spTree>
    <p:extLst>
      <p:ext uri="{BB962C8B-B14F-4D97-AF65-F5344CB8AC3E}">
        <p14:creationId xmlns:p14="http://schemas.microsoft.com/office/powerpoint/2010/main" val="1151292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a:lvl1pPr>
          </a:lstStyle>
          <a:p>
            <a:pPr lvl="0"/>
            <a:r>
              <a:rPr lang="pl-PL"/>
              <a:t>Kliknij, aby edytować styl</a:t>
            </a:r>
          </a:p>
        </p:txBody>
      </p:sp>
      <p:sp>
        <p:nvSpPr>
          <p:cNvPr id="3" name="Symbol zastępczy tekstu 2"/>
          <p:cNvSpPr txBox="1">
            <a:spLocks noGrp="1"/>
          </p:cNvSpPr>
          <p:nvPr>
            <p:ph type="body" idx="1"/>
          </p:nvPr>
        </p:nvSpPr>
        <p:spPr>
          <a:xfrm>
            <a:off x="457200" y="1535114"/>
            <a:ext cx="4040184" cy="639759"/>
          </a:xfrm>
        </p:spPr>
        <p:txBody>
          <a:bodyPr anchor="b"/>
          <a:lstStyle>
            <a:lvl1pPr marL="0" indent="0">
              <a:buNone/>
              <a:defRPr sz="2400" b="1"/>
            </a:lvl1pPr>
          </a:lstStyle>
          <a:p>
            <a:pPr lvl="0"/>
            <a:r>
              <a:rPr lang="pl-PL"/>
              <a:t>Kliknij, aby edytować style wzorca tekstu</a:t>
            </a:r>
          </a:p>
        </p:txBody>
      </p:sp>
      <p:sp>
        <p:nvSpPr>
          <p:cNvPr id="4" name="Symbol zastępczy zawartości 3"/>
          <p:cNvSpPr txBox="1">
            <a:spLocks noGrp="1"/>
          </p:cNvSpPr>
          <p:nvPr>
            <p:ph idx="2"/>
          </p:nvPr>
        </p:nvSpPr>
        <p:spPr>
          <a:xfrm>
            <a:off x="457200" y="2174873"/>
            <a:ext cx="4040184" cy="3951286"/>
          </a:xfrm>
        </p:spPr>
        <p:txBody>
          <a:bodyPr/>
          <a:lstStyle>
            <a:lvl1pPr>
              <a:defRPr sz="2400"/>
            </a:lvl1pPr>
            <a:lvl2pPr>
              <a:defRPr sz="2000"/>
            </a:lvl2pPr>
            <a:lvl3pPr>
              <a:defRPr sz="1800"/>
            </a:lvl3pPr>
            <a:lvl4pPr>
              <a:defRPr sz="1600"/>
            </a:lvl4pPr>
            <a:lvl5pPr>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txBox="1">
            <a:spLocks noGrp="1"/>
          </p:cNvSpPr>
          <p:nvPr>
            <p:ph type="body" idx="3"/>
          </p:nvPr>
        </p:nvSpPr>
        <p:spPr>
          <a:xfrm>
            <a:off x="4645023" y="1535114"/>
            <a:ext cx="4041776" cy="639759"/>
          </a:xfrm>
        </p:spPr>
        <p:txBody>
          <a:bodyPr anchor="b"/>
          <a:lstStyle>
            <a:lvl1pPr marL="0" indent="0">
              <a:buNone/>
              <a:defRPr sz="2400" b="1"/>
            </a:lvl1pPr>
          </a:lstStyle>
          <a:p>
            <a:pPr lvl="0"/>
            <a:r>
              <a:rPr lang="pl-PL"/>
              <a:t>Kliknij, aby edytować style wzorca tekstu</a:t>
            </a:r>
          </a:p>
        </p:txBody>
      </p:sp>
      <p:sp>
        <p:nvSpPr>
          <p:cNvPr id="6" name="Symbol zastępczy zawartości 5"/>
          <p:cNvSpPr txBox="1">
            <a:spLocks noGrp="1"/>
          </p:cNvSpPr>
          <p:nvPr>
            <p:ph idx="4"/>
          </p:nvPr>
        </p:nvSpPr>
        <p:spPr>
          <a:xfrm>
            <a:off x="4645023" y="2174873"/>
            <a:ext cx="4041776" cy="3951286"/>
          </a:xfrm>
        </p:spPr>
        <p:txBody>
          <a:bodyPr/>
          <a:lstStyle>
            <a:lvl1pPr>
              <a:defRPr sz="2400"/>
            </a:lvl1pPr>
            <a:lvl2pPr>
              <a:defRPr sz="2000"/>
            </a:lvl2pPr>
            <a:lvl3pPr>
              <a:defRPr sz="1800"/>
            </a:lvl3pPr>
            <a:lvl4pPr>
              <a:defRPr sz="1600"/>
            </a:lvl4pPr>
            <a:lvl5pPr>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txBox="1">
            <a:spLocks noGrp="1"/>
          </p:cNvSpPr>
          <p:nvPr>
            <p:ph type="dt" sz="half" idx="7"/>
          </p:nvPr>
        </p:nvSpPr>
        <p:spPr/>
        <p:txBody>
          <a:bodyPr/>
          <a:lstStyle>
            <a:lvl1pPr>
              <a:defRPr/>
            </a:lvl1pPr>
          </a:lstStyle>
          <a:p>
            <a:pPr lvl="0"/>
            <a:fld id="{341C1855-4BEE-48CF-8EB6-513F6662FF76}" type="datetime1">
              <a:rPr lang="pl-PL"/>
              <a:pPr lvl="0"/>
              <a:t>09.06.2018</a:t>
            </a:fld>
            <a:endParaRPr lang="pl-PL"/>
          </a:p>
        </p:txBody>
      </p:sp>
      <p:sp>
        <p:nvSpPr>
          <p:cNvPr id="8" name="Symbol zastępczy stopki 7"/>
          <p:cNvSpPr txBox="1">
            <a:spLocks noGrp="1"/>
          </p:cNvSpPr>
          <p:nvPr>
            <p:ph type="ftr" sz="quarter" idx="9"/>
          </p:nvPr>
        </p:nvSpPr>
        <p:spPr/>
        <p:txBody>
          <a:bodyPr/>
          <a:lstStyle>
            <a:lvl1pPr>
              <a:defRPr/>
            </a:lvl1pPr>
          </a:lstStyle>
          <a:p>
            <a:pPr lvl="0"/>
            <a:endParaRPr lang="pl-PL"/>
          </a:p>
        </p:txBody>
      </p:sp>
      <p:sp>
        <p:nvSpPr>
          <p:cNvPr id="9" name="Symbol zastępczy numeru slajdu 8"/>
          <p:cNvSpPr txBox="1">
            <a:spLocks noGrp="1"/>
          </p:cNvSpPr>
          <p:nvPr>
            <p:ph type="sldNum" sz="quarter" idx="8"/>
          </p:nvPr>
        </p:nvSpPr>
        <p:spPr/>
        <p:txBody>
          <a:bodyPr/>
          <a:lstStyle>
            <a:lvl1pPr>
              <a:defRPr/>
            </a:lvl1pPr>
          </a:lstStyle>
          <a:p>
            <a:pPr lvl="0"/>
            <a:fld id="{D50AEF18-0269-41A6-A7A9-CB4CC901C02A}" type="slidenum">
              <a:rPr/>
              <a:pPr lvl="0"/>
              <a:t>‹#›</a:t>
            </a:fld>
            <a:endParaRPr lang="pl-PL"/>
          </a:p>
        </p:txBody>
      </p:sp>
    </p:spTree>
    <p:extLst>
      <p:ext uri="{BB962C8B-B14F-4D97-AF65-F5344CB8AC3E}">
        <p14:creationId xmlns:p14="http://schemas.microsoft.com/office/powerpoint/2010/main" val="3610955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a:lvl1pPr>
          </a:lstStyle>
          <a:p>
            <a:pPr lvl="0"/>
            <a:r>
              <a:rPr lang="pl-PL"/>
              <a:t>Kliknij, aby edytować styl</a:t>
            </a:r>
          </a:p>
        </p:txBody>
      </p:sp>
      <p:sp>
        <p:nvSpPr>
          <p:cNvPr id="3" name="Symbol zastępczy daty 2"/>
          <p:cNvSpPr txBox="1">
            <a:spLocks noGrp="1"/>
          </p:cNvSpPr>
          <p:nvPr>
            <p:ph type="dt" sz="half" idx="7"/>
          </p:nvPr>
        </p:nvSpPr>
        <p:spPr/>
        <p:txBody>
          <a:bodyPr/>
          <a:lstStyle>
            <a:lvl1pPr>
              <a:defRPr/>
            </a:lvl1pPr>
          </a:lstStyle>
          <a:p>
            <a:pPr lvl="0"/>
            <a:fld id="{C784ECE2-A4E0-4467-B91B-8450B180C516}" type="datetime1">
              <a:rPr lang="pl-PL"/>
              <a:pPr lvl="0"/>
              <a:t>09.06.2018</a:t>
            </a:fld>
            <a:endParaRPr lang="pl-PL"/>
          </a:p>
        </p:txBody>
      </p:sp>
      <p:sp>
        <p:nvSpPr>
          <p:cNvPr id="4" name="Symbol zastępczy stopki 3"/>
          <p:cNvSpPr txBox="1">
            <a:spLocks noGrp="1"/>
          </p:cNvSpPr>
          <p:nvPr>
            <p:ph type="ftr" sz="quarter" idx="9"/>
          </p:nvPr>
        </p:nvSpPr>
        <p:spPr/>
        <p:txBody>
          <a:bodyPr/>
          <a:lstStyle>
            <a:lvl1pPr>
              <a:defRPr/>
            </a:lvl1pPr>
          </a:lstStyle>
          <a:p>
            <a:pPr lvl="0"/>
            <a:endParaRPr lang="pl-PL"/>
          </a:p>
        </p:txBody>
      </p:sp>
      <p:sp>
        <p:nvSpPr>
          <p:cNvPr id="5" name="Symbol zastępczy numeru slajdu 4"/>
          <p:cNvSpPr txBox="1">
            <a:spLocks noGrp="1"/>
          </p:cNvSpPr>
          <p:nvPr>
            <p:ph type="sldNum" sz="quarter" idx="8"/>
          </p:nvPr>
        </p:nvSpPr>
        <p:spPr/>
        <p:txBody>
          <a:bodyPr/>
          <a:lstStyle>
            <a:lvl1pPr>
              <a:defRPr/>
            </a:lvl1pPr>
          </a:lstStyle>
          <a:p>
            <a:pPr lvl="0"/>
            <a:fld id="{5C24E898-177C-44BA-9DE8-906C0BFAF379}" type="slidenum">
              <a:rPr/>
              <a:pPr lvl="0"/>
              <a:t>‹#›</a:t>
            </a:fld>
            <a:endParaRPr lang="pl-PL"/>
          </a:p>
        </p:txBody>
      </p:sp>
    </p:spTree>
    <p:extLst>
      <p:ext uri="{BB962C8B-B14F-4D97-AF65-F5344CB8AC3E}">
        <p14:creationId xmlns:p14="http://schemas.microsoft.com/office/powerpoint/2010/main" val="3024734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txBox="1">
            <a:spLocks noGrp="1"/>
          </p:cNvSpPr>
          <p:nvPr>
            <p:ph type="dt" sz="half" idx="7"/>
          </p:nvPr>
        </p:nvSpPr>
        <p:spPr/>
        <p:txBody>
          <a:bodyPr/>
          <a:lstStyle>
            <a:lvl1pPr>
              <a:defRPr/>
            </a:lvl1pPr>
          </a:lstStyle>
          <a:p>
            <a:pPr lvl="0"/>
            <a:fld id="{70531F8D-FCFD-47FB-924B-2F7D7FE8C842}" type="datetime1">
              <a:rPr lang="pl-PL"/>
              <a:pPr lvl="0"/>
              <a:t>09.06.2018</a:t>
            </a:fld>
            <a:endParaRPr lang="pl-PL"/>
          </a:p>
        </p:txBody>
      </p:sp>
      <p:sp>
        <p:nvSpPr>
          <p:cNvPr id="3" name="Symbol zastępczy stopki 2"/>
          <p:cNvSpPr txBox="1">
            <a:spLocks noGrp="1"/>
          </p:cNvSpPr>
          <p:nvPr>
            <p:ph type="ftr" sz="quarter" idx="9"/>
          </p:nvPr>
        </p:nvSpPr>
        <p:spPr/>
        <p:txBody>
          <a:bodyPr/>
          <a:lstStyle>
            <a:lvl1pPr>
              <a:defRPr/>
            </a:lvl1pPr>
          </a:lstStyle>
          <a:p>
            <a:pPr lvl="0"/>
            <a:endParaRPr lang="pl-PL"/>
          </a:p>
        </p:txBody>
      </p:sp>
      <p:sp>
        <p:nvSpPr>
          <p:cNvPr id="4" name="Symbol zastępczy numeru slajdu 3"/>
          <p:cNvSpPr txBox="1">
            <a:spLocks noGrp="1"/>
          </p:cNvSpPr>
          <p:nvPr>
            <p:ph type="sldNum" sz="quarter" idx="8"/>
          </p:nvPr>
        </p:nvSpPr>
        <p:spPr/>
        <p:txBody>
          <a:bodyPr/>
          <a:lstStyle>
            <a:lvl1pPr>
              <a:defRPr/>
            </a:lvl1pPr>
          </a:lstStyle>
          <a:p>
            <a:pPr lvl="0"/>
            <a:fld id="{8E816076-C0E3-48A2-80EF-E96D0C6D0B81}" type="slidenum">
              <a:rPr/>
              <a:pPr lvl="0"/>
              <a:t>‹#›</a:t>
            </a:fld>
            <a:endParaRPr lang="pl-PL"/>
          </a:p>
        </p:txBody>
      </p:sp>
    </p:spTree>
    <p:extLst>
      <p:ext uri="{BB962C8B-B14F-4D97-AF65-F5344CB8AC3E}">
        <p14:creationId xmlns:p14="http://schemas.microsoft.com/office/powerpoint/2010/main" val="2261568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txBox="1">
            <a:spLocks noGrp="1"/>
          </p:cNvSpPr>
          <p:nvPr>
            <p:ph type="title"/>
          </p:nvPr>
        </p:nvSpPr>
        <p:spPr>
          <a:xfrm>
            <a:off x="457202" y="273049"/>
            <a:ext cx="3008311" cy="1162046"/>
          </a:xfrm>
        </p:spPr>
        <p:txBody>
          <a:bodyPr anchor="b" anchorCtr="0"/>
          <a:lstStyle>
            <a:lvl1pPr algn="l">
              <a:defRPr sz="2000" b="1"/>
            </a:lvl1pPr>
          </a:lstStyle>
          <a:p>
            <a:pPr lvl="0"/>
            <a:r>
              <a:rPr lang="pl-PL"/>
              <a:t>Kliknij, aby edytować styl</a:t>
            </a:r>
          </a:p>
        </p:txBody>
      </p:sp>
      <p:sp>
        <p:nvSpPr>
          <p:cNvPr id="3" name="Symbol zastępczy zawartości 2"/>
          <p:cNvSpPr txBox="1">
            <a:spLocks noGrp="1"/>
          </p:cNvSpPr>
          <p:nvPr>
            <p:ph idx="1"/>
          </p:nvPr>
        </p:nvSpPr>
        <p:spPr>
          <a:xfrm>
            <a:off x="3575047" y="273049"/>
            <a:ext cx="5111752" cy="5853110"/>
          </a:xfrm>
        </p:spPr>
        <p:txBody>
          <a:bodyPr/>
          <a:lstStyle>
            <a:lvl1pPr>
              <a:defRPr/>
            </a:lvl1pPr>
            <a:lvl2pPr>
              <a:defRPr sz="2800"/>
            </a:lvl2pPr>
            <a:lvl3pPr>
              <a:defRPr sz="2400"/>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txBox="1">
            <a:spLocks noGrp="1"/>
          </p:cNvSpPr>
          <p:nvPr>
            <p:ph type="body" idx="2"/>
          </p:nvPr>
        </p:nvSpPr>
        <p:spPr>
          <a:xfrm>
            <a:off x="457202" y="1435095"/>
            <a:ext cx="3008311" cy="4691064"/>
          </a:xfrm>
        </p:spPr>
        <p:txBody>
          <a:bodyPr/>
          <a:lstStyle>
            <a:lvl1pPr marL="0" indent="0">
              <a:buNone/>
              <a:defRPr sz="1400"/>
            </a:lvl1pPr>
          </a:lstStyle>
          <a:p>
            <a:pPr lvl="0"/>
            <a:r>
              <a:rPr lang="pl-PL"/>
              <a:t>Kliknij, aby edytować style wzorca tekstu</a:t>
            </a:r>
          </a:p>
        </p:txBody>
      </p:sp>
      <p:sp>
        <p:nvSpPr>
          <p:cNvPr id="5" name="Symbol zastępczy daty 4"/>
          <p:cNvSpPr txBox="1">
            <a:spLocks noGrp="1"/>
          </p:cNvSpPr>
          <p:nvPr>
            <p:ph type="dt" sz="half" idx="7"/>
          </p:nvPr>
        </p:nvSpPr>
        <p:spPr/>
        <p:txBody>
          <a:bodyPr/>
          <a:lstStyle>
            <a:lvl1pPr>
              <a:defRPr/>
            </a:lvl1pPr>
          </a:lstStyle>
          <a:p>
            <a:pPr lvl="0"/>
            <a:fld id="{129AA051-0FA5-45DF-9DA6-73EB23D6253A}" type="datetime1">
              <a:rPr lang="pl-PL"/>
              <a:pPr lvl="0"/>
              <a:t>09.06.2018</a:t>
            </a:fld>
            <a:endParaRPr lang="pl-PL"/>
          </a:p>
        </p:txBody>
      </p:sp>
      <p:sp>
        <p:nvSpPr>
          <p:cNvPr id="6" name="Symbol zastępczy stopki 5"/>
          <p:cNvSpPr txBox="1">
            <a:spLocks noGrp="1"/>
          </p:cNvSpPr>
          <p:nvPr>
            <p:ph type="ftr" sz="quarter" idx="9"/>
          </p:nvPr>
        </p:nvSpPr>
        <p:spPr/>
        <p:txBody>
          <a:bodyPr/>
          <a:lstStyle>
            <a:lvl1pPr>
              <a:defRPr/>
            </a:lvl1pPr>
          </a:lstStyle>
          <a:p>
            <a:pPr lvl="0"/>
            <a:endParaRPr lang="pl-PL"/>
          </a:p>
        </p:txBody>
      </p:sp>
      <p:sp>
        <p:nvSpPr>
          <p:cNvPr id="7" name="Symbol zastępczy numeru slajdu 6"/>
          <p:cNvSpPr txBox="1">
            <a:spLocks noGrp="1"/>
          </p:cNvSpPr>
          <p:nvPr>
            <p:ph type="sldNum" sz="quarter" idx="8"/>
          </p:nvPr>
        </p:nvSpPr>
        <p:spPr/>
        <p:txBody>
          <a:bodyPr/>
          <a:lstStyle>
            <a:lvl1pPr>
              <a:defRPr/>
            </a:lvl1pPr>
          </a:lstStyle>
          <a:p>
            <a:pPr lvl="0"/>
            <a:fld id="{C5A033EF-DE73-4EE0-8AC8-CCE594DC41F1}" type="slidenum">
              <a:rPr/>
              <a:pPr lvl="0"/>
              <a:t>‹#›</a:t>
            </a:fld>
            <a:endParaRPr lang="pl-PL"/>
          </a:p>
        </p:txBody>
      </p:sp>
    </p:spTree>
    <p:extLst>
      <p:ext uri="{BB962C8B-B14F-4D97-AF65-F5344CB8AC3E}">
        <p14:creationId xmlns:p14="http://schemas.microsoft.com/office/powerpoint/2010/main" val="2952353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txBox="1">
            <a:spLocks noGrp="1"/>
          </p:cNvSpPr>
          <p:nvPr>
            <p:ph type="title"/>
          </p:nvPr>
        </p:nvSpPr>
        <p:spPr>
          <a:xfrm>
            <a:off x="1792288" y="4800601"/>
            <a:ext cx="5486400" cy="566735"/>
          </a:xfrm>
        </p:spPr>
        <p:txBody>
          <a:bodyPr anchor="b" anchorCtr="0"/>
          <a:lstStyle>
            <a:lvl1pPr algn="l">
              <a:defRPr sz="2000" b="1"/>
            </a:lvl1pPr>
          </a:lstStyle>
          <a:p>
            <a:pPr lvl="0"/>
            <a:r>
              <a:rPr lang="pl-PL"/>
              <a:t>Kliknij, aby edytować styl</a:t>
            </a:r>
          </a:p>
        </p:txBody>
      </p:sp>
      <p:sp>
        <p:nvSpPr>
          <p:cNvPr id="3" name="Symbol zastępczy obrazu 2"/>
          <p:cNvSpPr txBox="1">
            <a:spLocks noGrp="1"/>
          </p:cNvSpPr>
          <p:nvPr>
            <p:ph type="pic" idx="1"/>
          </p:nvPr>
        </p:nvSpPr>
        <p:spPr>
          <a:xfrm>
            <a:off x="1792288" y="612776"/>
            <a:ext cx="5486400" cy="4114800"/>
          </a:xfrm>
        </p:spPr>
        <p:txBody>
          <a:bodyPr/>
          <a:lstStyle>
            <a:lvl1pPr marL="0" indent="0">
              <a:buNone/>
              <a:defRPr/>
            </a:lvl1pPr>
          </a:lstStyle>
          <a:p>
            <a:pPr lvl="0"/>
            <a:endParaRPr lang="pl-PL"/>
          </a:p>
        </p:txBody>
      </p:sp>
      <p:sp>
        <p:nvSpPr>
          <p:cNvPr id="4" name="Symbol zastępczy tekstu 3"/>
          <p:cNvSpPr txBox="1">
            <a:spLocks noGrp="1"/>
          </p:cNvSpPr>
          <p:nvPr>
            <p:ph type="body" idx="2"/>
          </p:nvPr>
        </p:nvSpPr>
        <p:spPr>
          <a:xfrm>
            <a:off x="1792288" y="5367335"/>
            <a:ext cx="5486400" cy="804864"/>
          </a:xfrm>
        </p:spPr>
        <p:txBody>
          <a:bodyPr/>
          <a:lstStyle>
            <a:lvl1pPr marL="0" indent="0">
              <a:buNone/>
              <a:defRPr sz="1400"/>
            </a:lvl1pPr>
          </a:lstStyle>
          <a:p>
            <a:pPr lvl="0"/>
            <a:r>
              <a:rPr lang="pl-PL"/>
              <a:t>Kliknij, aby edytować style wzorca tekstu</a:t>
            </a:r>
          </a:p>
        </p:txBody>
      </p:sp>
      <p:sp>
        <p:nvSpPr>
          <p:cNvPr id="5" name="Symbol zastępczy daty 4"/>
          <p:cNvSpPr txBox="1">
            <a:spLocks noGrp="1"/>
          </p:cNvSpPr>
          <p:nvPr>
            <p:ph type="dt" sz="half" idx="7"/>
          </p:nvPr>
        </p:nvSpPr>
        <p:spPr/>
        <p:txBody>
          <a:bodyPr/>
          <a:lstStyle>
            <a:lvl1pPr>
              <a:defRPr/>
            </a:lvl1pPr>
          </a:lstStyle>
          <a:p>
            <a:pPr lvl="0"/>
            <a:fld id="{21F26712-570A-47C4-A072-EEFA095FECA8}" type="datetime1">
              <a:rPr lang="pl-PL"/>
              <a:pPr lvl="0"/>
              <a:t>09.06.2018</a:t>
            </a:fld>
            <a:endParaRPr lang="pl-PL"/>
          </a:p>
        </p:txBody>
      </p:sp>
      <p:sp>
        <p:nvSpPr>
          <p:cNvPr id="6" name="Symbol zastępczy stopki 5"/>
          <p:cNvSpPr txBox="1">
            <a:spLocks noGrp="1"/>
          </p:cNvSpPr>
          <p:nvPr>
            <p:ph type="ftr" sz="quarter" idx="9"/>
          </p:nvPr>
        </p:nvSpPr>
        <p:spPr/>
        <p:txBody>
          <a:bodyPr/>
          <a:lstStyle>
            <a:lvl1pPr>
              <a:defRPr/>
            </a:lvl1pPr>
          </a:lstStyle>
          <a:p>
            <a:pPr lvl="0"/>
            <a:endParaRPr lang="pl-PL"/>
          </a:p>
        </p:txBody>
      </p:sp>
      <p:sp>
        <p:nvSpPr>
          <p:cNvPr id="7" name="Symbol zastępczy numeru slajdu 6"/>
          <p:cNvSpPr txBox="1">
            <a:spLocks noGrp="1"/>
          </p:cNvSpPr>
          <p:nvPr>
            <p:ph type="sldNum" sz="quarter" idx="8"/>
          </p:nvPr>
        </p:nvSpPr>
        <p:spPr/>
        <p:txBody>
          <a:bodyPr/>
          <a:lstStyle>
            <a:lvl1pPr>
              <a:defRPr/>
            </a:lvl1pPr>
          </a:lstStyle>
          <a:p>
            <a:pPr lvl="0"/>
            <a:fld id="{95986745-A9E7-47EE-A200-5602E4CA0597}" type="slidenum">
              <a:rPr/>
              <a:pPr lvl="0"/>
              <a:t>‹#›</a:t>
            </a:fld>
            <a:endParaRPr lang="pl-PL"/>
          </a:p>
        </p:txBody>
      </p:sp>
    </p:spTree>
    <p:extLst>
      <p:ext uri="{BB962C8B-B14F-4D97-AF65-F5344CB8AC3E}">
        <p14:creationId xmlns:p14="http://schemas.microsoft.com/office/powerpoint/2010/main" val="3096849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ytuł 1"/>
          <p:cNvSpPr txBox="1">
            <a:spLocks noGrp="1"/>
          </p:cNvSpPr>
          <p:nvPr>
            <p:ph type="title"/>
          </p:nvPr>
        </p:nvSpPr>
        <p:spPr>
          <a:xfrm>
            <a:off x="457201" y="274676"/>
            <a:ext cx="8229243" cy="1142643"/>
          </a:xfrm>
          <a:prstGeom prst="rect">
            <a:avLst/>
          </a:prstGeom>
          <a:noFill/>
          <a:ln>
            <a:noFill/>
          </a:ln>
        </p:spPr>
        <p:txBody>
          <a:bodyPr vert="horz" wrap="square" lIns="90004" tIns="44997" rIns="90004" bIns="44997" anchor="t" anchorCtr="1" compatLnSpc="1"/>
          <a:lstStyle/>
          <a:p>
            <a:pPr lvl="0"/>
            <a:r>
              <a:rPr lang="pl-PL"/>
              <a:t>Kliknij, aby edytować format tekstu tytułuKliknij, aby edytować styl</a:t>
            </a:r>
          </a:p>
        </p:txBody>
      </p:sp>
      <p:sp>
        <p:nvSpPr>
          <p:cNvPr id="3" name="Symbol zastępczy daty 2"/>
          <p:cNvSpPr txBox="1">
            <a:spLocks noGrp="1"/>
          </p:cNvSpPr>
          <p:nvPr>
            <p:ph type="dt" sz="half" idx="2"/>
          </p:nvPr>
        </p:nvSpPr>
        <p:spPr>
          <a:xfrm>
            <a:off x="457202" y="6356516"/>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pl-PL" sz="1800" b="0" i="0" u="none" strike="noStrike" kern="1200" cap="none" spc="0" baseline="0">
                <a:solidFill>
                  <a:srgbClr val="000000"/>
                </a:solidFill>
                <a:uFillTx/>
                <a:latin typeface="Calibri" pitchFamily="18"/>
                <a:ea typeface="Lucida Sans Unicode" pitchFamily="2"/>
                <a:cs typeface="Tahoma" pitchFamily="2"/>
              </a:defRPr>
            </a:lvl1pPr>
          </a:lstStyle>
          <a:p>
            <a:pPr lvl="0"/>
            <a:fld id="{63E5DCC1-511A-4367-BAE0-D56538D4CCC3}" type="datetime1">
              <a:rPr lang="pl-PL"/>
              <a:pPr lvl="0"/>
              <a:t>09.06.2018</a:t>
            </a:fld>
            <a:endParaRPr lang="pl-PL"/>
          </a:p>
        </p:txBody>
      </p:sp>
      <p:sp>
        <p:nvSpPr>
          <p:cNvPr id="4" name="Symbol zastępczy stopki 3"/>
          <p:cNvSpPr txBox="1">
            <a:spLocks noGrp="1"/>
          </p:cNvSpPr>
          <p:nvPr>
            <p:ph type="ftr" sz="quarter" idx="3"/>
          </p:nvPr>
        </p:nvSpPr>
        <p:spPr>
          <a:xfrm>
            <a:off x="3124075" y="6356516"/>
            <a:ext cx="289511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0">
              <a:lnSpc>
                <a:spcPct val="100000"/>
              </a:lnSpc>
              <a:spcBef>
                <a:spcPts val="0"/>
              </a:spcBef>
              <a:spcAft>
                <a:spcPts val="0"/>
              </a:spcAft>
              <a:buNone/>
              <a:tabLst/>
              <a:defRPr lang="pl-PL" sz="2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pl-PL"/>
          </a:p>
        </p:txBody>
      </p:sp>
      <p:sp>
        <p:nvSpPr>
          <p:cNvPr id="5" name="Symbol zastępczy numeru slajdu 4"/>
          <p:cNvSpPr txBox="1">
            <a:spLocks noGrp="1"/>
          </p:cNvSpPr>
          <p:nvPr>
            <p:ph type="sldNum" sz="quarter" idx="4"/>
          </p:nvPr>
        </p:nvSpPr>
        <p:spPr>
          <a:xfrm>
            <a:off x="6553086" y="6356516"/>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pl-PL" sz="1800" b="0" i="0" u="none" strike="noStrike" kern="1200" cap="none" spc="0" baseline="0">
                <a:solidFill>
                  <a:srgbClr val="000000"/>
                </a:solidFill>
                <a:uFillTx/>
                <a:latin typeface="Calibri" pitchFamily="18"/>
                <a:ea typeface="Lucida Sans Unicode" pitchFamily="2"/>
                <a:cs typeface="Tahoma" pitchFamily="2"/>
              </a:defRPr>
            </a:lvl1pPr>
          </a:lstStyle>
          <a:p>
            <a:pPr lvl="0"/>
            <a:fld id="{12B5B989-9735-44DD-9D2E-5D910EBE0C48}" type="slidenum">
              <a:rPr/>
              <a:pPr lvl="0"/>
              <a:t>‹#›</a:t>
            </a:fld>
            <a:endParaRPr lang="pl-PL"/>
          </a:p>
        </p:txBody>
      </p:sp>
      <p:sp>
        <p:nvSpPr>
          <p:cNvPr id="6" name="Symbol zastępczy tekstu 5"/>
          <p:cNvSpPr txBox="1">
            <a:spLocks noGrp="1"/>
          </p:cNvSpPr>
          <p:nvPr>
            <p:ph type="body" idx="1"/>
          </p:nvPr>
        </p:nvSpPr>
        <p:spPr>
          <a:xfrm>
            <a:off x="457201" y="1604516"/>
            <a:ext cx="8229243" cy="4525923"/>
          </a:xfrm>
          <a:prstGeom prst="rect">
            <a:avLst/>
          </a:prstGeom>
          <a:noFill/>
          <a:ln>
            <a:noFill/>
          </a:ln>
        </p:spPr>
        <p:txBody>
          <a:bodyPr vert="horz" wrap="square" lIns="0" tIns="0" rIns="0" bIns="0" anchor="t" anchorCtr="0" compatLnSpc="1"/>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SzPct val="45000"/>
        <a:buFont typeface="StarSymbol"/>
        <a:buChar char="●"/>
        <a:tabLst/>
        <a:defRPr lang="pl-PL" sz="4400" b="0" i="0" u="none" strike="noStrike" kern="1200" cap="none" spc="0" baseline="0">
          <a:solidFill>
            <a:srgbClr val="000000"/>
          </a:solidFill>
          <a:uFillTx/>
          <a:latin typeface="Calibri" pitchFamily="18"/>
          <a:ea typeface="Microsoft YaHei" pitchFamily="2"/>
          <a:cs typeface="Mangal" pitchFamily="2"/>
        </a:defRPr>
      </a:lvl1pPr>
    </p:titleStyle>
    <p:bodyStyle>
      <a:lvl1pPr marL="431999" marR="0" lvl="0" indent="-323999" algn="l" defTabSz="914400" rtl="0" fontAlgn="auto" hangingPunct="1">
        <a:lnSpc>
          <a:spcPct val="100000"/>
        </a:lnSpc>
        <a:spcBef>
          <a:spcPts val="0"/>
        </a:spcBef>
        <a:spcAft>
          <a:spcPts val="1415"/>
        </a:spcAft>
        <a:buSzPct val="45000"/>
        <a:buFont typeface="StarSymbol"/>
        <a:buChar char="●"/>
        <a:tabLst/>
        <a:defRPr lang="pl-PL" sz="3200" b="0" i="0" u="none" strike="noStrike" kern="1200" cap="none" spc="0" baseline="0">
          <a:solidFill>
            <a:srgbClr val="000000"/>
          </a:solidFill>
          <a:uFillTx/>
          <a:latin typeface="Calibri"/>
          <a:ea typeface="Microsoft YaHei" pitchFamily="2"/>
          <a:cs typeface="Mangal" pitchFamily="2"/>
        </a:defRPr>
      </a:lvl1pPr>
      <a:lvl2pPr marL="863998" marR="0" lvl="1" indent="-323999" algn="l" defTabSz="914400" rtl="0" fontAlgn="auto" hangingPunct="1">
        <a:lnSpc>
          <a:spcPct val="100000"/>
        </a:lnSpc>
        <a:spcBef>
          <a:spcPts val="0"/>
        </a:spcBef>
        <a:spcAft>
          <a:spcPts val="1135"/>
        </a:spcAft>
        <a:buSzPct val="75000"/>
        <a:buFont typeface="StarSymbol"/>
        <a:buChar char="–"/>
        <a:tabLst/>
        <a:defRPr lang="pl-PL" sz="2400" b="0" i="0" u="none" strike="noStrike" kern="1200" cap="none" spc="0" baseline="0">
          <a:solidFill>
            <a:srgbClr val="000000"/>
          </a:solidFill>
          <a:uFillTx/>
          <a:latin typeface="Calibri"/>
          <a:ea typeface="Microsoft YaHei" pitchFamily="2"/>
          <a:cs typeface="Mangal" pitchFamily="2"/>
        </a:defRPr>
      </a:lvl2pPr>
      <a:lvl3pPr marL="1295997" marR="0" lvl="2" indent="-287999" algn="l" defTabSz="914400" rtl="0" fontAlgn="auto" hangingPunct="1">
        <a:lnSpc>
          <a:spcPct val="100000"/>
        </a:lnSpc>
        <a:spcBef>
          <a:spcPts val="0"/>
        </a:spcBef>
        <a:spcAft>
          <a:spcPts val="850"/>
        </a:spcAft>
        <a:buSzPct val="45000"/>
        <a:buFont typeface="StarSymbol"/>
        <a:buChar char="●"/>
        <a:tabLst/>
        <a:defRPr lang="pl-PL" sz="2000" b="0" i="0" u="none" strike="noStrike" kern="1200" cap="none" spc="0" baseline="0">
          <a:solidFill>
            <a:srgbClr val="000000"/>
          </a:solidFill>
          <a:uFillTx/>
          <a:latin typeface="Calibri"/>
          <a:ea typeface="Microsoft YaHei" pitchFamily="2"/>
          <a:cs typeface="Mangal" pitchFamily="2"/>
        </a:defRPr>
      </a:lvl3pPr>
      <a:lvl4pPr marL="1727996" marR="0" lvl="3" indent="-215999" algn="l" defTabSz="914400" rtl="0" fontAlgn="auto" hangingPunct="1">
        <a:lnSpc>
          <a:spcPct val="100000"/>
        </a:lnSpc>
        <a:spcBef>
          <a:spcPts val="0"/>
        </a:spcBef>
        <a:spcAft>
          <a:spcPts val="565"/>
        </a:spcAft>
        <a:buSzPct val="75000"/>
        <a:buFont typeface="StarSymbol"/>
        <a:buChar char="–"/>
        <a:tabLst/>
        <a:defRPr lang="pl-PL" sz="2000" b="0" i="0" u="none" strike="noStrike" kern="1200" cap="none" spc="0" baseline="0">
          <a:solidFill>
            <a:srgbClr val="000000"/>
          </a:solidFill>
          <a:uFillTx/>
          <a:latin typeface="Calibri"/>
          <a:ea typeface="Microsoft YaHei" pitchFamily="2"/>
          <a:cs typeface="Mangal" pitchFamily="2"/>
        </a:defRPr>
      </a:lvl4pPr>
      <a:lvl5pPr marL="2159995" marR="0" lvl="4" indent="-215999" algn="l" defTabSz="914400" rtl="0" fontAlgn="auto" hangingPunct="1">
        <a:lnSpc>
          <a:spcPct val="100000"/>
        </a:lnSpc>
        <a:spcBef>
          <a:spcPts val="0"/>
        </a:spcBef>
        <a:spcAft>
          <a:spcPts val="285"/>
        </a:spcAft>
        <a:buSzPct val="45000"/>
        <a:buFont typeface="StarSymbol"/>
        <a:buChar char="●"/>
        <a:tabLst/>
        <a:defRPr lang="pl-PL" sz="2000" b="0" i="0" u="none" strike="noStrike" kern="1200" cap="none" spc="0" baseline="0">
          <a:solidFill>
            <a:srgbClr val="000000"/>
          </a:solidFill>
          <a:uFillTx/>
          <a:latin typeface="Calibri"/>
          <a:ea typeface="Microsoft YaHei" pitchFamily="2"/>
          <a:cs typeface="Mangal" pitchFamily="2"/>
        </a:defRPr>
      </a:lvl5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ytuł 1"/>
          <p:cNvSpPr txBox="1">
            <a:spLocks noGrp="1"/>
          </p:cNvSpPr>
          <p:nvPr>
            <p:ph type="title"/>
          </p:nvPr>
        </p:nvSpPr>
        <p:spPr>
          <a:xfrm>
            <a:off x="457201" y="274676"/>
            <a:ext cx="8229243" cy="1142643"/>
          </a:xfrm>
          <a:prstGeom prst="rect">
            <a:avLst/>
          </a:prstGeom>
          <a:noFill/>
          <a:ln>
            <a:noFill/>
          </a:ln>
        </p:spPr>
        <p:txBody>
          <a:bodyPr vert="horz" wrap="square" lIns="90004" tIns="44997" rIns="90004" bIns="44997" anchor="t" anchorCtr="1" compatLnSpc="1"/>
          <a:lstStyle/>
          <a:p>
            <a:pPr lvl="0"/>
            <a:r>
              <a:rPr lang="pl-PL"/>
              <a:t>Kliknij, aby edytować format tekstu tytułuKliknij, aby edytować styl</a:t>
            </a:r>
          </a:p>
        </p:txBody>
      </p:sp>
      <p:sp>
        <p:nvSpPr>
          <p:cNvPr id="3" name="Symbol zastępczy zawartości 2"/>
          <p:cNvSpPr txBox="1">
            <a:spLocks noGrp="1"/>
          </p:cNvSpPr>
          <p:nvPr>
            <p:ph type="body" idx="1"/>
          </p:nvPr>
        </p:nvSpPr>
        <p:spPr>
          <a:xfrm>
            <a:off x="457201" y="1600201"/>
            <a:ext cx="8229243" cy="4525557"/>
          </a:xfrm>
          <a:prstGeom prst="rect">
            <a:avLst/>
          </a:prstGeom>
          <a:noFill/>
          <a:ln>
            <a:noFill/>
          </a:ln>
        </p:spPr>
        <p:txBody>
          <a:bodyPr vert="horz" wrap="square" lIns="90004" tIns="44997" rIns="90004" bIns="44997" anchor="t" anchorCtr="0" compatLnSpc="1"/>
          <a:lstStyle/>
          <a:p>
            <a:pPr lvl="0"/>
            <a:r>
              <a:rPr lang="pl-PL"/>
              <a:t>Kliknij, aby edytować format tekstu konspektu</a:t>
            </a:r>
          </a:p>
          <a:p>
            <a:pPr lvl="1"/>
            <a:r>
              <a:rPr lang="pl-PL"/>
              <a:t>Drugi poziom konspektu</a:t>
            </a:r>
          </a:p>
          <a:p>
            <a:pPr lvl="2"/>
            <a:r>
              <a:rPr lang="pl-PL"/>
              <a:t>Trzeci poziom konspektu</a:t>
            </a:r>
          </a:p>
          <a:p>
            <a:pPr lvl="3"/>
            <a:r>
              <a:rPr lang="pl-PL"/>
              <a:t>Czwarty poziom konspektu</a:t>
            </a:r>
          </a:p>
          <a:p>
            <a:pPr lvl="4"/>
            <a:r>
              <a:rPr lang="pl-PL"/>
              <a:t>Piąty poziom konspektu</a:t>
            </a:r>
          </a:p>
          <a:p>
            <a:pPr lvl="5"/>
            <a:r>
              <a:rPr lang="pl-PL"/>
              <a:t>Szósty poziom konspektu</a:t>
            </a:r>
          </a:p>
          <a:p>
            <a:pPr lvl="6"/>
            <a:r>
              <a:rPr lang="pl-PL"/>
              <a:t>Siódmy poziom konspektu</a:t>
            </a:r>
          </a:p>
          <a:p>
            <a:pPr lvl="7"/>
            <a:r>
              <a:rPr lang="pl-PL"/>
              <a:t>Ósmy poziom konspektu</a:t>
            </a:r>
          </a:p>
          <a:p>
            <a:pPr lvl="0"/>
            <a:r>
              <a:rPr lang="pl-PL"/>
              <a:t>Dziewiąty poziom konspektuKliknij,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txBox="1">
            <a:spLocks noGrp="1"/>
          </p:cNvSpPr>
          <p:nvPr>
            <p:ph type="dt" sz="half" idx="2"/>
          </p:nvPr>
        </p:nvSpPr>
        <p:spPr>
          <a:xfrm>
            <a:off x="457202" y="6356516"/>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pl-PL" sz="1800" b="0" i="0" u="none" strike="noStrike" kern="1200" cap="none" spc="0" baseline="0">
                <a:solidFill>
                  <a:srgbClr val="000000"/>
                </a:solidFill>
                <a:uFillTx/>
                <a:latin typeface="Calibri" pitchFamily="18"/>
                <a:ea typeface="Lucida Sans Unicode" pitchFamily="2"/>
                <a:cs typeface="Tahoma" pitchFamily="2"/>
              </a:defRPr>
            </a:lvl1pPr>
          </a:lstStyle>
          <a:p>
            <a:pPr lvl="0"/>
            <a:fld id="{FF279DA4-FE3A-4DC4-9583-A75501ED3001}" type="datetime1">
              <a:rPr lang="pl-PL"/>
              <a:pPr lvl="0"/>
              <a:t>09.06.2018</a:t>
            </a:fld>
            <a:endParaRPr lang="pl-PL"/>
          </a:p>
        </p:txBody>
      </p:sp>
      <p:sp>
        <p:nvSpPr>
          <p:cNvPr id="5" name="Symbol zastępczy stopki 4"/>
          <p:cNvSpPr txBox="1">
            <a:spLocks noGrp="1"/>
          </p:cNvSpPr>
          <p:nvPr>
            <p:ph type="ftr" sz="quarter" idx="3"/>
          </p:nvPr>
        </p:nvSpPr>
        <p:spPr>
          <a:xfrm>
            <a:off x="3124075" y="6356516"/>
            <a:ext cx="289511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0">
              <a:lnSpc>
                <a:spcPct val="100000"/>
              </a:lnSpc>
              <a:spcBef>
                <a:spcPts val="0"/>
              </a:spcBef>
              <a:spcAft>
                <a:spcPts val="0"/>
              </a:spcAft>
              <a:buNone/>
              <a:tabLst/>
              <a:defRPr lang="pl-PL" sz="2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pl-PL"/>
          </a:p>
        </p:txBody>
      </p:sp>
      <p:sp>
        <p:nvSpPr>
          <p:cNvPr id="6" name="Symbol zastępczy numeru slajdu 5"/>
          <p:cNvSpPr txBox="1">
            <a:spLocks noGrp="1"/>
          </p:cNvSpPr>
          <p:nvPr>
            <p:ph type="sldNum" sz="quarter" idx="4"/>
          </p:nvPr>
        </p:nvSpPr>
        <p:spPr>
          <a:xfrm>
            <a:off x="6553086" y="6356516"/>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pl-PL" sz="1800" b="0" i="0" u="none" strike="noStrike" kern="1200" cap="none" spc="0" baseline="0">
                <a:solidFill>
                  <a:srgbClr val="000000"/>
                </a:solidFill>
                <a:uFillTx/>
                <a:latin typeface="Calibri" pitchFamily="18"/>
                <a:ea typeface="Lucida Sans Unicode" pitchFamily="2"/>
                <a:cs typeface="Tahoma" pitchFamily="2"/>
              </a:defRPr>
            </a:lvl1pPr>
          </a:lstStyle>
          <a:p>
            <a:pPr lvl="0"/>
            <a:fld id="{8B1F2B51-091D-451F-ABDF-5E0679F0E1F7}" type="slidenum">
              <a:rPr/>
              <a:pPr lvl="0"/>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SzPct val="45000"/>
        <a:buFont typeface="StarSymbol"/>
        <a:buChar char="●"/>
        <a:tabLst/>
        <a:defRPr lang="pl-PL" sz="4400" b="0" i="0" u="none" strike="noStrike" kern="1200" cap="none" spc="0" baseline="0">
          <a:solidFill>
            <a:srgbClr val="000000"/>
          </a:solidFill>
          <a:uFillTx/>
          <a:latin typeface="Calibri" pitchFamily="18"/>
          <a:ea typeface="Microsoft YaHei" pitchFamily="2"/>
          <a:cs typeface="Mangal" pitchFamily="2"/>
        </a:defRPr>
      </a:lvl1pPr>
    </p:titleStyle>
    <p:bodyStyle>
      <a:lvl1pPr marL="431999" marR="0" lvl="0" indent="-323999" algn="l" defTabSz="914400" rtl="0" fontAlgn="auto" hangingPunct="1">
        <a:lnSpc>
          <a:spcPct val="100000"/>
        </a:lnSpc>
        <a:spcBef>
          <a:spcPts val="0"/>
        </a:spcBef>
        <a:spcAft>
          <a:spcPts val="1415"/>
        </a:spcAft>
        <a:buSzPct val="45000"/>
        <a:buFont typeface="StarSymbol"/>
        <a:buChar char="●"/>
        <a:tabLst/>
        <a:defRPr lang="pl-PL" sz="3200" b="0" i="0" u="none" strike="noStrike" kern="1200" cap="none" spc="0" baseline="0">
          <a:solidFill>
            <a:srgbClr val="000000"/>
          </a:solidFill>
          <a:uFillTx/>
          <a:latin typeface="Calibri"/>
          <a:ea typeface="Microsoft YaHei" pitchFamily="2"/>
          <a:cs typeface="Mangal" pitchFamily="2"/>
        </a:defRPr>
      </a:lvl1pPr>
      <a:lvl2pPr marL="863998" marR="0" lvl="1" indent="-323999" algn="l" defTabSz="914400" rtl="0" fontAlgn="auto" hangingPunct="1">
        <a:lnSpc>
          <a:spcPct val="100000"/>
        </a:lnSpc>
        <a:spcBef>
          <a:spcPts val="0"/>
        </a:spcBef>
        <a:spcAft>
          <a:spcPts val="1135"/>
        </a:spcAft>
        <a:buSzPct val="75000"/>
        <a:buFont typeface="StarSymbol"/>
        <a:buChar char="–"/>
        <a:tabLst/>
        <a:defRPr lang="pl-PL" sz="2400" b="0" i="0" u="none" strike="noStrike" kern="1200" cap="none" spc="0" baseline="0">
          <a:solidFill>
            <a:srgbClr val="000000"/>
          </a:solidFill>
          <a:uFillTx/>
          <a:latin typeface="Calibri"/>
          <a:ea typeface="Microsoft YaHei" pitchFamily="2"/>
          <a:cs typeface="Mangal" pitchFamily="2"/>
        </a:defRPr>
      </a:lvl2pPr>
      <a:lvl3pPr marL="1295997" marR="0" lvl="2" indent="-287999" algn="l" defTabSz="914400" rtl="0" fontAlgn="auto" hangingPunct="1">
        <a:lnSpc>
          <a:spcPct val="100000"/>
        </a:lnSpc>
        <a:spcBef>
          <a:spcPts val="0"/>
        </a:spcBef>
        <a:spcAft>
          <a:spcPts val="850"/>
        </a:spcAft>
        <a:buSzPct val="45000"/>
        <a:buFont typeface="StarSymbol"/>
        <a:buChar char="●"/>
        <a:tabLst/>
        <a:defRPr lang="pl-PL" sz="2000" b="0" i="0" u="none" strike="noStrike" kern="1200" cap="none" spc="0" baseline="0">
          <a:solidFill>
            <a:srgbClr val="000000"/>
          </a:solidFill>
          <a:uFillTx/>
          <a:latin typeface="Calibri"/>
          <a:ea typeface="Microsoft YaHei" pitchFamily="2"/>
          <a:cs typeface="Mangal" pitchFamily="2"/>
        </a:defRPr>
      </a:lvl3pPr>
      <a:lvl4pPr marL="1727996" marR="0" lvl="3" indent="-215999" algn="l" defTabSz="914400" rtl="0" fontAlgn="auto" hangingPunct="1">
        <a:lnSpc>
          <a:spcPct val="100000"/>
        </a:lnSpc>
        <a:spcBef>
          <a:spcPts val="0"/>
        </a:spcBef>
        <a:spcAft>
          <a:spcPts val="565"/>
        </a:spcAft>
        <a:buSzPct val="75000"/>
        <a:buFont typeface="StarSymbol"/>
        <a:buChar char="–"/>
        <a:tabLst/>
        <a:defRPr lang="pl-PL" sz="2000" b="0" i="0" u="none" strike="noStrike" kern="1200" cap="none" spc="0" baseline="0">
          <a:solidFill>
            <a:srgbClr val="000000"/>
          </a:solidFill>
          <a:uFillTx/>
          <a:latin typeface="Calibri"/>
          <a:ea typeface="Microsoft YaHei" pitchFamily="2"/>
          <a:cs typeface="Mangal" pitchFamily="2"/>
        </a:defRPr>
      </a:lvl4pPr>
      <a:lvl5pPr marL="2159995" marR="0" lvl="4" indent="-215999" algn="l" defTabSz="914400" rtl="0" fontAlgn="auto" hangingPunct="1">
        <a:lnSpc>
          <a:spcPct val="100000"/>
        </a:lnSpc>
        <a:spcBef>
          <a:spcPts val="0"/>
        </a:spcBef>
        <a:spcAft>
          <a:spcPts val="285"/>
        </a:spcAft>
        <a:buSzPct val="45000"/>
        <a:buFont typeface="StarSymbol"/>
        <a:buChar char="●"/>
        <a:tabLst/>
        <a:defRPr lang="pl-PL" sz="2000" b="0" i="0" u="none" strike="noStrike" kern="1200" cap="none" spc="0" baseline="0">
          <a:solidFill>
            <a:srgbClr val="000000"/>
          </a:solidFill>
          <a:uFillTx/>
          <a:latin typeface="Calibri"/>
          <a:ea typeface="Microsoft YaHei" pitchFamily="2"/>
          <a:cs typeface="Mangal" pitchFamily="2"/>
        </a:defRPr>
      </a:lvl5pPr>
      <a:lvl6pPr marL="2592003" marR="0" lvl="5" indent="-215999" algn="l" defTabSz="914400" rtl="0" fontAlgn="auto" hangingPunct="1">
        <a:lnSpc>
          <a:spcPct val="100000"/>
        </a:lnSpc>
        <a:spcBef>
          <a:spcPts val="0"/>
        </a:spcBef>
        <a:spcAft>
          <a:spcPts val="285"/>
        </a:spcAft>
        <a:buSzPct val="45000"/>
        <a:buFont typeface="StarSymbol"/>
        <a:buChar char="●"/>
        <a:tabLst/>
        <a:defRPr lang="pl-PL" sz="2000" b="0" i="0" u="none" strike="noStrike" kern="1200" cap="none" spc="0" baseline="0">
          <a:solidFill>
            <a:srgbClr val="000000"/>
          </a:solidFill>
          <a:uFillTx/>
          <a:latin typeface="Calibri"/>
          <a:ea typeface="Microsoft YaHei" pitchFamily="2"/>
          <a:cs typeface="Mangal" pitchFamily="2"/>
        </a:defRPr>
      </a:lvl6pPr>
      <a:lvl7pPr marL="3024003" marR="0" lvl="6" indent="-215999" algn="l" defTabSz="914400" rtl="0" fontAlgn="auto" hangingPunct="1">
        <a:lnSpc>
          <a:spcPct val="100000"/>
        </a:lnSpc>
        <a:spcBef>
          <a:spcPts val="0"/>
        </a:spcBef>
        <a:spcAft>
          <a:spcPts val="285"/>
        </a:spcAft>
        <a:buSzPct val="45000"/>
        <a:buFont typeface="StarSymbol"/>
        <a:buChar char="●"/>
        <a:tabLst/>
        <a:defRPr lang="pl-PL" sz="2000" b="0" i="0" u="none" strike="noStrike" kern="1200" cap="none" spc="0" baseline="0">
          <a:solidFill>
            <a:srgbClr val="000000"/>
          </a:solidFill>
          <a:uFillTx/>
          <a:latin typeface="Calibri"/>
          <a:ea typeface="Microsoft YaHei" pitchFamily="2"/>
          <a:cs typeface="Mangal" pitchFamily="2"/>
        </a:defRPr>
      </a:lvl7pPr>
      <a:lvl8pPr marL="3456002" marR="0" lvl="7" indent="-215999" algn="l" defTabSz="914400" rtl="0" fontAlgn="auto" hangingPunct="1">
        <a:lnSpc>
          <a:spcPct val="100000"/>
        </a:lnSpc>
        <a:spcBef>
          <a:spcPts val="0"/>
        </a:spcBef>
        <a:spcAft>
          <a:spcPts val="285"/>
        </a:spcAft>
        <a:buSzPct val="45000"/>
        <a:buFont typeface="StarSymbol"/>
        <a:buChar char="●"/>
        <a:tabLst/>
        <a:defRPr lang="pl-PL" sz="2000" b="0" i="0" u="none" strike="noStrike" kern="1200" cap="none" spc="0" baseline="0">
          <a:solidFill>
            <a:srgbClr val="000000"/>
          </a:solidFill>
          <a:uFillTx/>
          <a:latin typeface="Calibri"/>
          <a:ea typeface="Microsoft YaHei" pitchFamily="2"/>
          <a:cs typeface="Mangal" pitchFamily="2"/>
        </a:defRPr>
      </a:lvl8pPr>
      <a:lvl9pPr marL="431999" marR="0" lvl="0" indent="-323999" algn="l" defTabSz="914400" rtl="0" fontAlgn="auto" hangingPunct="1">
        <a:lnSpc>
          <a:spcPct val="100000"/>
        </a:lnSpc>
        <a:spcBef>
          <a:spcPts val="0"/>
        </a:spcBef>
        <a:spcAft>
          <a:spcPts val="1415"/>
        </a:spcAft>
        <a:buSzPct val="45000"/>
        <a:buFont typeface="StarSymbol"/>
        <a:buChar char="●"/>
        <a:tabLst/>
        <a:defRPr lang="pl-PL" sz="3200" b="0" i="0" u="none" strike="noStrike" kern="1200" cap="none" spc="0" baseline="0">
          <a:solidFill>
            <a:srgbClr val="000000"/>
          </a:solidFill>
          <a:uFillTx/>
          <a:latin typeface="Calibri"/>
          <a:ea typeface="Microsoft YaHei" pitchFamily="2"/>
          <a:cs typeface="Mangal" pitchFamily="2"/>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ytuł 1"/>
          <p:cNvSpPr txBox="1">
            <a:spLocks noGrp="1"/>
          </p:cNvSpPr>
          <p:nvPr>
            <p:ph type="title"/>
          </p:nvPr>
        </p:nvSpPr>
        <p:spPr>
          <a:xfrm>
            <a:off x="457201" y="274676"/>
            <a:ext cx="8229243" cy="1142643"/>
          </a:xfrm>
          <a:prstGeom prst="rect">
            <a:avLst/>
          </a:prstGeom>
          <a:noFill/>
          <a:ln>
            <a:noFill/>
          </a:ln>
        </p:spPr>
        <p:txBody>
          <a:bodyPr vert="horz" wrap="square" lIns="90004" tIns="44997" rIns="90004" bIns="44997" anchor="t" anchorCtr="1" compatLnSpc="1"/>
          <a:lstStyle/>
          <a:p>
            <a:pPr lvl="0"/>
            <a:r>
              <a:rPr lang="pl-PL"/>
              <a:t>Kliknij, aby edytować format tekstu tytułuKliknij, aby edytować styl</a:t>
            </a:r>
          </a:p>
        </p:txBody>
      </p:sp>
      <p:sp>
        <p:nvSpPr>
          <p:cNvPr id="3" name="Symbol zastępczy zawartości 2"/>
          <p:cNvSpPr txBox="1">
            <a:spLocks noGrp="1"/>
          </p:cNvSpPr>
          <p:nvPr>
            <p:ph type="body" idx="1"/>
          </p:nvPr>
        </p:nvSpPr>
        <p:spPr>
          <a:xfrm>
            <a:off x="457201" y="1600201"/>
            <a:ext cx="4038119" cy="4525557"/>
          </a:xfrm>
          <a:prstGeom prst="rect">
            <a:avLst/>
          </a:prstGeom>
          <a:noFill/>
          <a:ln>
            <a:noFill/>
          </a:ln>
        </p:spPr>
        <p:txBody>
          <a:bodyPr vert="horz" wrap="square" lIns="90004" tIns="44997" rIns="90004" bIns="44997" anchor="t" anchorCtr="0" compatLnSpc="1"/>
          <a:lstStyle/>
          <a:p>
            <a:pPr lvl="0"/>
            <a:r>
              <a:rPr lang="pl-PL"/>
              <a:t>Kliknij, aby edytować format tekstu konspektu</a:t>
            </a:r>
          </a:p>
          <a:p>
            <a:pPr lvl="1"/>
            <a:r>
              <a:rPr lang="pl-PL"/>
              <a:t>Drugi poziom konspektu</a:t>
            </a:r>
          </a:p>
          <a:p>
            <a:pPr lvl="2"/>
            <a:r>
              <a:rPr lang="pl-PL"/>
              <a:t>Trzeci poziom konspektu</a:t>
            </a:r>
          </a:p>
          <a:p>
            <a:pPr lvl="3"/>
            <a:r>
              <a:rPr lang="pl-PL"/>
              <a:t>Czwarty poziom konspektu</a:t>
            </a:r>
          </a:p>
          <a:p>
            <a:pPr lvl="4"/>
            <a:r>
              <a:rPr lang="pl-PL"/>
              <a:t>Piąty poziom konspektu</a:t>
            </a:r>
          </a:p>
          <a:p>
            <a:pPr lvl="5"/>
            <a:r>
              <a:rPr lang="pl-PL"/>
              <a:t>Szósty poziom konspektu</a:t>
            </a:r>
          </a:p>
          <a:p>
            <a:pPr lvl="6"/>
            <a:r>
              <a:rPr lang="pl-PL"/>
              <a:t>Siódmy poziom konspektu</a:t>
            </a:r>
          </a:p>
          <a:p>
            <a:pPr lvl="7"/>
            <a:r>
              <a:rPr lang="pl-PL"/>
              <a:t>Ósmy poziom konspektu</a:t>
            </a:r>
          </a:p>
          <a:p>
            <a:pPr lvl="0"/>
            <a:r>
              <a:rPr lang="pl-PL"/>
              <a:t>Dziewiąty poziom konspektuKliknij,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txBox="1">
            <a:spLocks noGrp="1"/>
          </p:cNvSpPr>
          <p:nvPr>
            <p:ph type="body" sz="quarter" idx="4294967295"/>
          </p:nvPr>
        </p:nvSpPr>
        <p:spPr>
          <a:xfrm>
            <a:off x="4648315" y="1600201"/>
            <a:ext cx="4038119" cy="4525557"/>
          </a:xfrm>
          <a:prstGeom prst="rect">
            <a:avLst/>
          </a:prstGeom>
          <a:noFill/>
          <a:ln>
            <a:noFill/>
          </a:ln>
        </p:spPr>
        <p:txBody>
          <a:bodyPr vert="horz" wrap="square" lIns="90004" tIns="44997" rIns="90004" bIns="44997" anchor="t" anchorCtr="0" compatLnSpc="1"/>
          <a:lstStyle/>
          <a:p>
            <a:pPr lvl="0"/>
            <a:r>
              <a:rPr lang="pl-PL"/>
              <a:t>Kliknij, aby edytować format tekstu konspektu</a:t>
            </a:r>
          </a:p>
          <a:p>
            <a:pPr lvl="1"/>
            <a:r>
              <a:rPr lang="pl-PL"/>
              <a:t>Drugi poziom konspektu</a:t>
            </a:r>
          </a:p>
          <a:p>
            <a:pPr lvl="2"/>
            <a:r>
              <a:rPr lang="pl-PL"/>
              <a:t>Trzeci poziom konspektu</a:t>
            </a:r>
          </a:p>
          <a:p>
            <a:pPr lvl="3"/>
            <a:r>
              <a:rPr lang="pl-PL"/>
              <a:t>Czwarty poziom konspektu</a:t>
            </a:r>
          </a:p>
          <a:p>
            <a:pPr lvl="4"/>
            <a:r>
              <a:rPr lang="pl-PL"/>
              <a:t>Piąty poziom konspektu</a:t>
            </a:r>
          </a:p>
          <a:p>
            <a:pPr lvl="5"/>
            <a:r>
              <a:rPr lang="pl-PL"/>
              <a:t>Szósty poziom konspektu</a:t>
            </a:r>
          </a:p>
          <a:p>
            <a:pPr lvl="6"/>
            <a:r>
              <a:rPr lang="pl-PL"/>
              <a:t>Siódmy poziom konspektu</a:t>
            </a:r>
          </a:p>
          <a:p>
            <a:pPr lvl="7"/>
            <a:r>
              <a:rPr lang="pl-PL"/>
              <a:t>Ósmy poziom konspektu</a:t>
            </a:r>
          </a:p>
          <a:p>
            <a:pPr lvl="0"/>
            <a:r>
              <a:rPr lang="pl-PL"/>
              <a:t>Dziewiąty poziom konspektuKliknij,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txBox="1">
            <a:spLocks noGrp="1"/>
          </p:cNvSpPr>
          <p:nvPr>
            <p:ph type="dt" sz="half" idx="2"/>
          </p:nvPr>
        </p:nvSpPr>
        <p:spPr>
          <a:xfrm>
            <a:off x="457202" y="6356516"/>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pl-PL" sz="1800" b="0" i="0" u="none" strike="noStrike" kern="1200" cap="none" spc="0" baseline="0">
                <a:solidFill>
                  <a:srgbClr val="000000"/>
                </a:solidFill>
                <a:uFillTx/>
                <a:latin typeface="Calibri" pitchFamily="18"/>
                <a:ea typeface="Lucida Sans Unicode" pitchFamily="2"/>
                <a:cs typeface="Tahoma" pitchFamily="2"/>
              </a:defRPr>
            </a:lvl1pPr>
          </a:lstStyle>
          <a:p>
            <a:pPr lvl="0"/>
            <a:fld id="{7A4B9088-1E77-4087-B990-996474C3E165}" type="datetime1">
              <a:rPr lang="pl-PL"/>
              <a:pPr lvl="0"/>
              <a:t>09.06.2018</a:t>
            </a:fld>
            <a:endParaRPr lang="pl-PL"/>
          </a:p>
        </p:txBody>
      </p:sp>
      <p:sp>
        <p:nvSpPr>
          <p:cNvPr id="6" name="Symbol zastępczy stopki 5"/>
          <p:cNvSpPr txBox="1">
            <a:spLocks noGrp="1"/>
          </p:cNvSpPr>
          <p:nvPr>
            <p:ph type="ftr" sz="quarter" idx="3"/>
          </p:nvPr>
        </p:nvSpPr>
        <p:spPr>
          <a:xfrm>
            <a:off x="3124075" y="6356516"/>
            <a:ext cx="289511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0">
              <a:lnSpc>
                <a:spcPct val="100000"/>
              </a:lnSpc>
              <a:spcBef>
                <a:spcPts val="0"/>
              </a:spcBef>
              <a:spcAft>
                <a:spcPts val="0"/>
              </a:spcAft>
              <a:buNone/>
              <a:tabLst/>
              <a:defRPr lang="pl-PL" sz="2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pl-PL"/>
          </a:p>
        </p:txBody>
      </p:sp>
      <p:sp>
        <p:nvSpPr>
          <p:cNvPr id="7" name="Symbol zastępczy numeru slajdu 6"/>
          <p:cNvSpPr txBox="1">
            <a:spLocks noGrp="1"/>
          </p:cNvSpPr>
          <p:nvPr>
            <p:ph type="sldNum" sz="quarter" idx="4"/>
          </p:nvPr>
        </p:nvSpPr>
        <p:spPr>
          <a:xfrm>
            <a:off x="6553086" y="6356516"/>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pl-PL" sz="1800" b="0" i="0" u="none" strike="noStrike" kern="1200" cap="none" spc="0" baseline="0">
                <a:solidFill>
                  <a:srgbClr val="000000"/>
                </a:solidFill>
                <a:uFillTx/>
                <a:latin typeface="Calibri" pitchFamily="18"/>
                <a:ea typeface="Lucida Sans Unicode" pitchFamily="2"/>
                <a:cs typeface="Tahoma" pitchFamily="2"/>
              </a:defRPr>
            </a:lvl1pPr>
          </a:lstStyle>
          <a:p>
            <a:pPr lvl="0"/>
            <a:fld id="{A27333B0-2430-4356-96CA-E6F392B9790C}" type="slidenum">
              <a:rPr/>
              <a:pPr lvl="0"/>
              <a:t>‹#›</a:t>
            </a:fld>
            <a:endParaRPr lang="pl-P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SzPct val="45000"/>
        <a:buFont typeface="StarSymbol"/>
        <a:buChar char="●"/>
        <a:tabLst/>
        <a:defRPr lang="pl-PL" sz="4400" b="0" i="0" u="none" strike="noStrike" kern="1200" cap="none" spc="0" baseline="0">
          <a:solidFill>
            <a:srgbClr val="000000"/>
          </a:solidFill>
          <a:uFillTx/>
          <a:latin typeface="Calibri" pitchFamily="18"/>
          <a:ea typeface="Microsoft YaHei" pitchFamily="2"/>
          <a:cs typeface="Mangal" pitchFamily="2"/>
        </a:defRPr>
      </a:lvl1pPr>
    </p:titleStyle>
    <p:bodyStyle>
      <a:lvl1pPr marL="431999" marR="0" lvl="0" indent="-323999" algn="l" defTabSz="914400" rtl="0" fontAlgn="auto" hangingPunct="1">
        <a:lnSpc>
          <a:spcPct val="100000"/>
        </a:lnSpc>
        <a:spcBef>
          <a:spcPts val="0"/>
        </a:spcBef>
        <a:spcAft>
          <a:spcPts val="1415"/>
        </a:spcAft>
        <a:buSzPct val="45000"/>
        <a:buFont typeface="StarSymbol"/>
        <a:buChar char="●"/>
        <a:tabLst/>
        <a:defRPr lang="pl-PL" sz="3200" b="0" i="0" u="none" strike="noStrike" kern="1200" cap="none" spc="0" baseline="0">
          <a:solidFill>
            <a:srgbClr val="000000"/>
          </a:solidFill>
          <a:uFillTx/>
          <a:latin typeface="Calibri"/>
          <a:ea typeface="Microsoft YaHei" pitchFamily="2"/>
          <a:cs typeface="Mangal" pitchFamily="2"/>
        </a:defRPr>
      </a:lvl1pPr>
      <a:lvl2pPr marL="863998" marR="0" lvl="1" indent="-323999" algn="l" defTabSz="914400" rtl="0" fontAlgn="auto" hangingPunct="1">
        <a:lnSpc>
          <a:spcPct val="100000"/>
        </a:lnSpc>
        <a:spcBef>
          <a:spcPts val="0"/>
        </a:spcBef>
        <a:spcAft>
          <a:spcPts val="1135"/>
        </a:spcAft>
        <a:buSzPct val="75000"/>
        <a:buFont typeface="StarSymbol"/>
        <a:buChar char="–"/>
        <a:tabLst/>
        <a:defRPr lang="pl-PL" sz="2400" b="0" i="0" u="none" strike="noStrike" kern="1200" cap="none" spc="0" baseline="0">
          <a:solidFill>
            <a:srgbClr val="000000"/>
          </a:solidFill>
          <a:uFillTx/>
          <a:latin typeface="Calibri"/>
          <a:ea typeface="Microsoft YaHei" pitchFamily="2"/>
          <a:cs typeface="Mangal" pitchFamily="2"/>
        </a:defRPr>
      </a:lvl2pPr>
      <a:lvl3pPr marL="1295997" marR="0" lvl="2" indent="-287999" algn="l" defTabSz="914400" rtl="0" fontAlgn="auto" hangingPunct="1">
        <a:lnSpc>
          <a:spcPct val="100000"/>
        </a:lnSpc>
        <a:spcBef>
          <a:spcPts val="0"/>
        </a:spcBef>
        <a:spcAft>
          <a:spcPts val="850"/>
        </a:spcAft>
        <a:buSzPct val="45000"/>
        <a:buFont typeface="StarSymbol"/>
        <a:buChar char="●"/>
        <a:tabLst/>
        <a:defRPr lang="pl-PL" sz="2000" b="0" i="0" u="none" strike="noStrike" kern="1200" cap="none" spc="0" baseline="0">
          <a:solidFill>
            <a:srgbClr val="000000"/>
          </a:solidFill>
          <a:uFillTx/>
          <a:latin typeface="Calibri"/>
          <a:ea typeface="Microsoft YaHei" pitchFamily="2"/>
          <a:cs typeface="Mangal" pitchFamily="2"/>
        </a:defRPr>
      </a:lvl3pPr>
      <a:lvl4pPr marL="1727996" marR="0" lvl="3" indent="-215999" algn="l" defTabSz="914400" rtl="0" fontAlgn="auto" hangingPunct="1">
        <a:lnSpc>
          <a:spcPct val="100000"/>
        </a:lnSpc>
        <a:spcBef>
          <a:spcPts val="0"/>
        </a:spcBef>
        <a:spcAft>
          <a:spcPts val="565"/>
        </a:spcAft>
        <a:buSzPct val="75000"/>
        <a:buFont typeface="StarSymbol"/>
        <a:buChar char="–"/>
        <a:tabLst/>
        <a:defRPr lang="pl-PL" sz="2000" b="0" i="0" u="none" strike="noStrike" kern="1200" cap="none" spc="0" baseline="0">
          <a:solidFill>
            <a:srgbClr val="000000"/>
          </a:solidFill>
          <a:uFillTx/>
          <a:latin typeface="Calibri"/>
          <a:ea typeface="Microsoft YaHei" pitchFamily="2"/>
          <a:cs typeface="Mangal" pitchFamily="2"/>
        </a:defRPr>
      </a:lvl4pPr>
      <a:lvl5pPr marL="2159995" marR="0" lvl="4" indent="-215999" algn="l" defTabSz="914400" rtl="0" fontAlgn="auto" hangingPunct="1">
        <a:lnSpc>
          <a:spcPct val="100000"/>
        </a:lnSpc>
        <a:spcBef>
          <a:spcPts val="0"/>
        </a:spcBef>
        <a:spcAft>
          <a:spcPts val="285"/>
        </a:spcAft>
        <a:buSzPct val="45000"/>
        <a:buFont typeface="StarSymbol"/>
        <a:buChar char="●"/>
        <a:tabLst/>
        <a:defRPr lang="pl-PL" sz="2000" b="0" i="0" u="none" strike="noStrike" kern="1200" cap="none" spc="0" baseline="0">
          <a:solidFill>
            <a:srgbClr val="000000"/>
          </a:solidFill>
          <a:uFillTx/>
          <a:latin typeface="Calibri"/>
          <a:ea typeface="Microsoft YaHei" pitchFamily="2"/>
          <a:cs typeface="Mangal" pitchFamily="2"/>
        </a:defRPr>
      </a:lvl5pPr>
      <a:lvl6pPr marL="2592003" marR="0" lvl="5" indent="-215999" algn="l" defTabSz="914400" rtl="0" fontAlgn="auto" hangingPunct="1">
        <a:lnSpc>
          <a:spcPct val="100000"/>
        </a:lnSpc>
        <a:spcBef>
          <a:spcPts val="0"/>
        </a:spcBef>
        <a:spcAft>
          <a:spcPts val="285"/>
        </a:spcAft>
        <a:buSzPct val="45000"/>
        <a:buFont typeface="StarSymbol"/>
        <a:buChar char="●"/>
        <a:tabLst/>
        <a:defRPr lang="pl-PL" sz="2000" b="0" i="0" u="none" strike="noStrike" kern="1200" cap="none" spc="0" baseline="0">
          <a:solidFill>
            <a:srgbClr val="000000"/>
          </a:solidFill>
          <a:uFillTx/>
          <a:latin typeface="Calibri"/>
          <a:ea typeface="Microsoft YaHei" pitchFamily="2"/>
          <a:cs typeface="Mangal" pitchFamily="2"/>
        </a:defRPr>
      </a:lvl6pPr>
      <a:lvl7pPr marL="3024003" marR="0" lvl="6" indent="-215999" algn="l" defTabSz="914400" rtl="0" fontAlgn="auto" hangingPunct="1">
        <a:lnSpc>
          <a:spcPct val="100000"/>
        </a:lnSpc>
        <a:spcBef>
          <a:spcPts val="0"/>
        </a:spcBef>
        <a:spcAft>
          <a:spcPts val="285"/>
        </a:spcAft>
        <a:buSzPct val="45000"/>
        <a:buFont typeface="StarSymbol"/>
        <a:buChar char="●"/>
        <a:tabLst/>
        <a:defRPr lang="pl-PL" sz="2000" b="0" i="0" u="none" strike="noStrike" kern="1200" cap="none" spc="0" baseline="0">
          <a:solidFill>
            <a:srgbClr val="000000"/>
          </a:solidFill>
          <a:uFillTx/>
          <a:latin typeface="Calibri"/>
          <a:ea typeface="Microsoft YaHei" pitchFamily="2"/>
          <a:cs typeface="Mangal" pitchFamily="2"/>
        </a:defRPr>
      </a:lvl7pPr>
      <a:lvl8pPr marL="3456002" marR="0" lvl="7" indent="-215999" algn="l" defTabSz="914400" rtl="0" fontAlgn="auto" hangingPunct="1">
        <a:lnSpc>
          <a:spcPct val="100000"/>
        </a:lnSpc>
        <a:spcBef>
          <a:spcPts val="0"/>
        </a:spcBef>
        <a:spcAft>
          <a:spcPts val="285"/>
        </a:spcAft>
        <a:buSzPct val="45000"/>
        <a:buFont typeface="StarSymbol"/>
        <a:buChar char="●"/>
        <a:tabLst/>
        <a:defRPr lang="pl-PL" sz="2000" b="0" i="0" u="none" strike="noStrike" kern="1200" cap="none" spc="0" baseline="0">
          <a:solidFill>
            <a:srgbClr val="000000"/>
          </a:solidFill>
          <a:uFillTx/>
          <a:latin typeface="Calibri"/>
          <a:ea typeface="Microsoft YaHei" pitchFamily="2"/>
          <a:cs typeface="Mangal" pitchFamily="2"/>
        </a:defRPr>
      </a:lvl8pPr>
      <a:lvl9pPr marL="431999" marR="0" lvl="0" indent="-323999" algn="l" defTabSz="914400" rtl="0" fontAlgn="auto" hangingPunct="1">
        <a:lnSpc>
          <a:spcPct val="100000"/>
        </a:lnSpc>
        <a:spcBef>
          <a:spcPts val="0"/>
        </a:spcBef>
        <a:spcAft>
          <a:spcPts val="1415"/>
        </a:spcAft>
        <a:buSzPct val="45000"/>
        <a:buFont typeface="StarSymbol"/>
        <a:buChar char="●"/>
        <a:tabLst/>
        <a:defRPr lang="pl-PL" sz="3200" b="0" i="0" u="none" strike="noStrike" kern="1200" cap="none" spc="0" baseline="0">
          <a:solidFill>
            <a:srgbClr val="000000"/>
          </a:solidFill>
          <a:uFillTx/>
          <a:latin typeface="Calibri"/>
          <a:ea typeface="Microsoft YaHei" pitchFamily="2"/>
          <a:cs typeface="Mangal" pitchFamily="2"/>
        </a:defRPr>
      </a:lvl9pPr>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35.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40.jpe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42.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jpe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image" Target="../media/image67.GIF"/><Relationship Id="rId5" Type="http://schemas.openxmlformats.org/officeDocument/2006/relationships/image" Target="../media/image66.gif"/><Relationship Id="rId4" Type="http://schemas.openxmlformats.org/officeDocument/2006/relationships/image" Target="../media/image65.gif"/></Relationships>
</file>

<file path=ppt/slides/_rels/slide3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68.jpg"/><Relationship Id="rId1" Type="http://schemas.openxmlformats.org/officeDocument/2006/relationships/slideLayout" Target="../slideLayouts/slideLayout18.xml"/><Relationship Id="rId6" Type="http://schemas.openxmlformats.org/officeDocument/2006/relationships/image" Target="../media/image71.gif"/><Relationship Id="rId5" Type="http://schemas.openxmlformats.org/officeDocument/2006/relationships/image" Target="../media/image70.gif"/><Relationship Id="rId4" Type="http://schemas.openxmlformats.org/officeDocument/2006/relationships/image" Target="../media/image69.png"/></Relationships>
</file>

<file path=ppt/slides/_rels/slide32.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71.gif"/></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7.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23.gif"/><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gif"/><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26.gif"/><Relationship Id="rId5" Type="http://schemas.openxmlformats.org/officeDocument/2006/relationships/image" Target="../media/image7.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gif"/><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33.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14" name="Obraz 13"/>
          <p:cNvPicPr>
            <a:picLocks noChangeAspect="1"/>
          </p:cNvPicPr>
          <p:nvPr/>
        </p:nvPicPr>
        <p:blipFill>
          <a:blip r:embed="rId3"/>
          <a:stretch>
            <a:fillRect/>
          </a:stretch>
        </p:blipFill>
        <p:spPr>
          <a:xfrm>
            <a:off x="1583591" y="2456118"/>
            <a:ext cx="4395597" cy="3505504"/>
          </a:xfrm>
          <a:prstGeom prst="rect">
            <a:avLst/>
          </a:prstGeom>
        </p:spPr>
      </p:pic>
      <p:grpSp>
        <p:nvGrpSpPr>
          <p:cNvPr id="3" name="Grupa 14"/>
          <p:cNvGrpSpPr/>
          <p:nvPr/>
        </p:nvGrpSpPr>
        <p:grpSpPr>
          <a:xfrm>
            <a:off x="1" y="291236"/>
            <a:ext cx="9143633" cy="363535"/>
            <a:chOff x="0" y="291236"/>
            <a:chExt cx="9143633" cy="363535"/>
          </a:xfrm>
        </p:grpSpPr>
        <p:sp>
          <p:nvSpPr>
            <p:cNvPr id="4" name="Pięciokąt 11"/>
            <p:cNvSpPr/>
            <p:nvPr/>
          </p:nvSpPr>
          <p:spPr>
            <a:xfrm>
              <a:off x="0" y="298441"/>
              <a:ext cx="8126638"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5" name="Pięciokąt 11"/>
            <p:cNvSpPr/>
            <p:nvPr/>
          </p:nvSpPr>
          <p:spPr>
            <a:xfrm>
              <a:off x="8184958" y="294116"/>
              <a:ext cx="551876"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6" name="Pięciokąt 11"/>
            <p:cNvSpPr/>
            <p:nvPr/>
          </p:nvSpPr>
          <p:spPr>
            <a:xfrm>
              <a:off x="8795156" y="291236"/>
              <a:ext cx="348477"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sp>
        <p:nvSpPr>
          <p:cNvPr id="7" name="Prostokąt 11"/>
          <p:cNvSpPr/>
          <p:nvPr/>
        </p:nvSpPr>
        <p:spPr>
          <a:xfrm>
            <a:off x="1" y="6169676"/>
            <a:ext cx="9143643" cy="68795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w="25557">
            <a:solidFill>
              <a:srgbClr val="009999"/>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8" name="Tytuł 3"/>
          <p:cNvSpPr/>
          <p:nvPr/>
        </p:nvSpPr>
        <p:spPr>
          <a:xfrm>
            <a:off x="682564" y="6134765"/>
            <a:ext cx="8229243" cy="69732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45720" rIns="91440" bIns="45720"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9" name="Tytuł 3"/>
          <p:cNvSpPr/>
          <p:nvPr/>
        </p:nvSpPr>
        <p:spPr>
          <a:xfrm>
            <a:off x="1" y="482758"/>
            <a:ext cx="8152919" cy="180287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45720" rIns="91440" bIns="45720"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5400" b="1" dirty="0" err="1" smtClean="0">
                <a:solidFill>
                  <a:srgbClr val="FF0000"/>
                </a:solidFill>
                <a:effectLst>
                  <a:outerShdw blurRad="38100" dist="38100" dir="2700000" algn="tl">
                    <a:srgbClr val="000000">
                      <a:alpha val="43137"/>
                    </a:srgbClr>
                  </a:outerShdw>
                </a:effectLst>
                <a:latin typeface="Calibri" pitchFamily="18"/>
                <a:ea typeface="Microsoft YaHei" pitchFamily="2"/>
                <a:cs typeface="Mangal" pitchFamily="2"/>
              </a:rPr>
              <a:t>Saving</a:t>
            </a:r>
            <a:r>
              <a:rPr lang="pl-PL" sz="5400" b="1" dirty="0" smtClean="0">
                <a:solidFill>
                  <a:srgbClr val="FF0000"/>
                </a:solidFill>
                <a:effectLst>
                  <a:outerShdw blurRad="38100" dist="38100" dir="2700000" algn="tl">
                    <a:srgbClr val="000000">
                      <a:alpha val="43137"/>
                    </a:srgbClr>
                  </a:outerShdw>
                </a:effectLst>
                <a:latin typeface="Calibri" pitchFamily="18"/>
                <a:ea typeface="Microsoft YaHei" pitchFamily="2"/>
                <a:cs typeface="Mangal" pitchFamily="2"/>
              </a:rPr>
              <a:t> Energy</a:t>
            </a:r>
            <a:endParaRPr lang="pl-PL" sz="5400" b="1" i="0" u="none" strike="noStrike" kern="1200" cap="none" spc="0" baseline="0" dirty="0">
              <a:solidFill>
                <a:srgbClr val="FF0000"/>
              </a:solidFill>
              <a:effectLst>
                <a:outerShdw blurRad="38100" dist="38100" dir="2700000" algn="tl">
                  <a:srgbClr val="000000">
                    <a:alpha val="43137"/>
                  </a:srgbClr>
                </a:outerShdw>
              </a:effectLst>
              <a:uFillTx/>
              <a:latin typeface="Calibri" pitchFamily="18"/>
              <a:ea typeface="Microsoft YaHei" pitchFamily="2"/>
              <a:cs typeface="Mangal"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5400" b="0" i="0" u="none" strike="noStrike" kern="1200" cap="none" spc="0" baseline="0" dirty="0">
              <a:solidFill>
                <a:srgbClr val="000000"/>
              </a:solidFill>
              <a:uFillTx/>
              <a:latin typeface="Calibri" pitchFamily="18"/>
              <a:ea typeface="Microsoft YaHei" pitchFamily="2"/>
              <a:cs typeface="Mangal" pitchFamily="2"/>
            </a:endParaRPr>
          </a:p>
        </p:txBody>
      </p:sp>
      <p:sp>
        <p:nvSpPr>
          <p:cNvPr id="10" name="Prostokąt 27"/>
          <p:cNvSpPr/>
          <p:nvPr/>
        </p:nvSpPr>
        <p:spPr>
          <a:xfrm>
            <a:off x="128951" y="1160192"/>
            <a:ext cx="8345088" cy="93762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5400" b="1" i="0" u="none" strike="noStrike" kern="1200" cap="none" spc="0" baseline="0" dirty="0">
                <a:solidFill>
                  <a:srgbClr val="00B050"/>
                </a:solidFill>
                <a:uFillTx/>
                <a:latin typeface="Calibri" pitchFamily="18"/>
                <a:ea typeface="Microsoft YaHei" pitchFamily="2"/>
                <a:cs typeface="Mangal" pitchFamily="2"/>
              </a:rPr>
              <a:t>- </a:t>
            </a:r>
            <a:r>
              <a:rPr lang="pl-PL" sz="5400" b="1" dirty="0" err="1" smtClean="0">
                <a:solidFill>
                  <a:srgbClr val="00B050"/>
                </a:solidFill>
                <a:latin typeface="Calibri" pitchFamily="18"/>
                <a:ea typeface="Microsoft YaHei" pitchFamily="2"/>
                <a:cs typeface="Mangal" pitchFamily="2"/>
              </a:rPr>
              <a:t>it’s</a:t>
            </a:r>
            <a:r>
              <a:rPr lang="pl-PL" sz="5400" b="1" dirty="0" smtClean="0">
                <a:solidFill>
                  <a:srgbClr val="00B050"/>
                </a:solidFill>
                <a:latin typeface="Calibri" pitchFamily="18"/>
                <a:ea typeface="Microsoft YaHei" pitchFamily="2"/>
                <a:cs typeface="Mangal" pitchFamily="2"/>
              </a:rPr>
              <a:t> </a:t>
            </a:r>
            <a:r>
              <a:rPr lang="pl-PL" sz="5400" b="1" dirty="0" err="1" smtClean="0">
                <a:solidFill>
                  <a:srgbClr val="00B050"/>
                </a:solidFill>
                <a:latin typeface="Calibri" pitchFamily="18"/>
                <a:ea typeface="Microsoft YaHei" pitchFamily="2"/>
                <a:cs typeface="Mangal" pitchFamily="2"/>
              </a:rPr>
              <a:t>our</a:t>
            </a:r>
            <a:r>
              <a:rPr lang="pl-PL" sz="5400" b="1" dirty="0" smtClean="0">
                <a:solidFill>
                  <a:srgbClr val="00B050"/>
                </a:solidFill>
                <a:latin typeface="Calibri" pitchFamily="18"/>
                <a:ea typeface="Microsoft YaHei" pitchFamily="2"/>
                <a:cs typeface="Mangal" pitchFamily="2"/>
              </a:rPr>
              <a:t> </a:t>
            </a:r>
            <a:r>
              <a:rPr lang="pl-PL" sz="5400" b="1" dirty="0" err="1" smtClean="0">
                <a:solidFill>
                  <a:srgbClr val="00B050"/>
                </a:solidFill>
                <a:latin typeface="Calibri" pitchFamily="18"/>
                <a:ea typeface="Microsoft YaHei" pitchFamily="2"/>
                <a:cs typeface="Mangal" pitchFamily="2"/>
              </a:rPr>
              <a:t>common</a:t>
            </a:r>
            <a:r>
              <a:rPr lang="pl-PL" sz="5400" b="1" dirty="0" smtClean="0">
                <a:solidFill>
                  <a:srgbClr val="00B050"/>
                </a:solidFill>
                <a:latin typeface="Calibri" pitchFamily="18"/>
                <a:ea typeface="Microsoft YaHei" pitchFamily="2"/>
                <a:cs typeface="Mangal" pitchFamily="2"/>
              </a:rPr>
              <a:t> </a:t>
            </a:r>
            <a:r>
              <a:rPr lang="pl-PL" sz="5400" b="1" dirty="0" err="1" smtClean="0">
                <a:solidFill>
                  <a:srgbClr val="00B050"/>
                </a:solidFill>
                <a:latin typeface="Calibri" pitchFamily="18"/>
                <a:ea typeface="Microsoft YaHei" pitchFamily="2"/>
                <a:cs typeface="Mangal" pitchFamily="2"/>
              </a:rPr>
              <a:t>concern</a:t>
            </a:r>
            <a:r>
              <a:rPr lang="pl-PL" sz="5400" b="1" dirty="0" smtClean="0">
                <a:solidFill>
                  <a:srgbClr val="00B050"/>
                </a:solidFill>
                <a:latin typeface="Calibri" pitchFamily="18"/>
                <a:ea typeface="Microsoft YaHei" pitchFamily="2"/>
                <a:cs typeface="Mangal" pitchFamily="2"/>
              </a:rPr>
              <a:t> !</a:t>
            </a:r>
            <a:endParaRPr lang="pl-PL" sz="5400" b="1" i="0" u="none" strike="noStrike" kern="1200" cap="none" spc="0" baseline="0" dirty="0">
              <a:solidFill>
                <a:srgbClr val="00B050"/>
              </a:solidFill>
              <a:uFillTx/>
              <a:latin typeface="Calibri" pitchFamily="18"/>
              <a:ea typeface="Microsoft YaHei" pitchFamily="2"/>
              <a:cs typeface="Mangal" pitchFamily="2"/>
            </a:endParaRPr>
          </a:p>
        </p:txBody>
      </p:sp>
      <p:pic>
        <p:nvPicPr>
          <p:cNvPr id="11" name="Picture 3"/>
          <p:cNvPicPr>
            <a:picLocks noChangeAspect="1"/>
          </p:cNvPicPr>
          <p:nvPr/>
        </p:nvPicPr>
        <p:blipFill>
          <a:blip r:embed="rId4" cstate="print">
            <a:lum/>
            <a:alphaModFix/>
          </a:blip>
          <a:srcRect t="3304"/>
          <a:stretch>
            <a:fillRect/>
          </a:stretch>
        </p:blipFill>
        <p:spPr>
          <a:xfrm>
            <a:off x="5247723" y="5082839"/>
            <a:ext cx="2377440" cy="803163"/>
          </a:xfrm>
          <a:prstGeom prst="rect">
            <a:avLst/>
          </a:prstGeom>
          <a:noFill/>
          <a:ln>
            <a:noFill/>
          </a:ln>
        </p:spPr>
      </p:pic>
      <p:pic>
        <p:nvPicPr>
          <p:cNvPr id="12" name="Picture 5"/>
          <p:cNvPicPr>
            <a:picLocks noChangeAspect="1"/>
          </p:cNvPicPr>
          <p:nvPr/>
        </p:nvPicPr>
        <p:blipFill>
          <a:blip r:embed="rId5" cstate="print">
            <a:lum/>
            <a:alphaModFix/>
          </a:blip>
          <a:srcRect/>
          <a:stretch>
            <a:fillRect/>
          </a:stretch>
        </p:blipFill>
        <p:spPr>
          <a:xfrm>
            <a:off x="3052798" y="5388477"/>
            <a:ext cx="911519" cy="422279"/>
          </a:xfrm>
          <a:prstGeom prst="rect">
            <a:avLst/>
          </a:prstGeom>
          <a:noFill/>
          <a:ln>
            <a:noFill/>
          </a:ln>
        </p:spPr>
      </p:pic>
      <p:pic>
        <p:nvPicPr>
          <p:cNvPr id="13" name="Picture 2"/>
          <p:cNvPicPr>
            <a:picLocks noChangeAspect="1"/>
          </p:cNvPicPr>
          <p:nvPr/>
        </p:nvPicPr>
        <p:blipFill>
          <a:blip r:embed="rId6" cstate="print">
            <a:lum/>
            <a:alphaModFix/>
          </a:blip>
          <a:srcRect/>
          <a:stretch>
            <a:fillRect/>
          </a:stretch>
        </p:blipFill>
        <p:spPr>
          <a:xfrm>
            <a:off x="6918479" y="6346439"/>
            <a:ext cx="2177277" cy="328681"/>
          </a:xfrm>
          <a:prstGeom prst="rect">
            <a:avLst/>
          </a:prstGeom>
          <a:noFill/>
          <a:ln>
            <a:noFill/>
          </a:ln>
        </p:spPr>
      </p:pic>
      <p:pic>
        <p:nvPicPr>
          <p:cNvPr id="15" name="Obraz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66207" y="2760460"/>
            <a:ext cx="3028950" cy="1924050"/>
          </a:xfrm>
          <a:prstGeom prst="rect">
            <a:avLst/>
          </a:prstGeom>
        </p:spPr>
      </p:pic>
      <p:pic>
        <p:nvPicPr>
          <p:cNvPr id="16" name="Obraz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384" y="3204054"/>
            <a:ext cx="1905000" cy="20002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down)">
                                      <p:cBhvr>
                                        <p:cTn id="13" dur="580">
                                          <p:stCondLst>
                                            <p:cond delay="0"/>
                                          </p:stCondLst>
                                        </p:cTn>
                                        <p:tgtEl>
                                          <p:spTgt spid="10">
                                            <p:txEl>
                                              <p:pRg st="0" end="0"/>
                                            </p:txEl>
                                          </p:spTgt>
                                        </p:tgtEl>
                                      </p:cBhvr>
                                    </p:animEffect>
                                    <p:anim calcmode="lin" valueType="num">
                                      <p:cBhvr>
                                        <p:cTn id="14"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10">
                                            <p:txEl>
                                              <p:pRg st="0" end="0"/>
                                            </p:txEl>
                                          </p:spTgt>
                                        </p:tgtEl>
                                      </p:cBhvr>
                                      <p:to x="100000" y="60000"/>
                                    </p:animScale>
                                    <p:animScale>
                                      <p:cBhvr>
                                        <p:cTn id="20" dur="166" decel="50000">
                                          <p:stCondLst>
                                            <p:cond delay="676"/>
                                          </p:stCondLst>
                                        </p:cTn>
                                        <p:tgtEl>
                                          <p:spTgt spid="10">
                                            <p:txEl>
                                              <p:pRg st="0" end="0"/>
                                            </p:txEl>
                                          </p:spTgt>
                                        </p:tgtEl>
                                      </p:cBhvr>
                                      <p:to x="100000" y="100000"/>
                                    </p:animScale>
                                    <p:animScale>
                                      <p:cBhvr>
                                        <p:cTn id="21" dur="26">
                                          <p:stCondLst>
                                            <p:cond delay="1312"/>
                                          </p:stCondLst>
                                        </p:cTn>
                                        <p:tgtEl>
                                          <p:spTgt spid="10">
                                            <p:txEl>
                                              <p:pRg st="0" end="0"/>
                                            </p:txEl>
                                          </p:spTgt>
                                        </p:tgtEl>
                                      </p:cBhvr>
                                      <p:to x="100000" y="80000"/>
                                    </p:animScale>
                                    <p:animScale>
                                      <p:cBhvr>
                                        <p:cTn id="22" dur="166" decel="50000">
                                          <p:stCondLst>
                                            <p:cond delay="1338"/>
                                          </p:stCondLst>
                                        </p:cTn>
                                        <p:tgtEl>
                                          <p:spTgt spid="10">
                                            <p:txEl>
                                              <p:pRg st="0" end="0"/>
                                            </p:txEl>
                                          </p:spTgt>
                                        </p:tgtEl>
                                      </p:cBhvr>
                                      <p:to x="100000" y="100000"/>
                                    </p:animScale>
                                    <p:animScale>
                                      <p:cBhvr>
                                        <p:cTn id="23" dur="26">
                                          <p:stCondLst>
                                            <p:cond delay="1642"/>
                                          </p:stCondLst>
                                        </p:cTn>
                                        <p:tgtEl>
                                          <p:spTgt spid="10">
                                            <p:txEl>
                                              <p:pRg st="0" end="0"/>
                                            </p:txEl>
                                          </p:spTgt>
                                        </p:tgtEl>
                                      </p:cBhvr>
                                      <p:to x="100000" y="90000"/>
                                    </p:animScale>
                                    <p:animScale>
                                      <p:cBhvr>
                                        <p:cTn id="24" dur="166" decel="50000">
                                          <p:stCondLst>
                                            <p:cond delay="1668"/>
                                          </p:stCondLst>
                                        </p:cTn>
                                        <p:tgtEl>
                                          <p:spTgt spid="10">
                                            <p:txEl>
                                              <p:pRg st="0" end="0"/>
                                            </p:txEl>
                                          </p:spTgt>
                                        </p:tgtEl>
                                      </p:cBhvr>
                                      <p:to x="100000" y="100000"/>
                                    </p:animScale>
                                    <p:animScale>
                                      <p:cBhvr>
                                        <p:cTn id="25" dur="26">
                                          <p:stCondLst>
                                            <p:cond delay="1808"/>
                                          </p:stCondLst>
                                        </p:cTn>
                                        <p:tgtEl>
                                          <p:spTgt spid="10">
                                            <p:txEl>
                                              <p:pRg st="0" end="0"/>
                                            </p:txEl>
                                          </p:spTgt>
                                        </p:tgtEl>
                                      </p:cBhvr>
                                      <p:to x="100000" y="95000"/>
                                    </p:animScale>
                                    <p:animScale>
                                      <p:cBhvr>
                                        <p:cTn id="26" dur="166" decel="50000">
                                          <p:stCondLst>
                                            <p:cond delay="1834"/>
                                          </p:stCondLst>
                                        </p:cTn>
                                        <p:tgtEl>
                                          <p:spTgt spid="10">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grpSp>
        <p:nvGrpSpPr>
          <p:cNvPr id="2" name="Grupa 21"/>
          <p:cNvGrpSpPr/>
          <p:nvPr/>
        </p:nvGrpSpPr>
        <p:grpSpPr>
          <a:xfrm>
            <a:off x="1" y="-4681"/>
            <a:ext cx="9086035" cy="361011"/>
            <a:chOff x="0" y="-4681"/>
            <a:chExt cx="9086035" cy="361011"/>
          </a:xfrm>
        </p:grpSpPr>
        <p:sp>
          <p:nvSpPr>
            <p:cNvPr id="3" name="Pięciokąt 11"/>
            <p:cNvSpPr/>
            <p:nvPr/>
          </p:nvSpPr>
          <p:spPr>
            <a:xfrm>
              <a:off x="0" y="0"/>
              <a:ext cx="8075158"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4" name="Pięciokąt 11"/>
            <p:cNvSpPr/>
            <p:nvPr/>
          </p:nvSpPr>
          <p:spPr>
            <a:xfrm>
              <a:off x="8133478" y="-1435"/>
              <a:ext cx="548283"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5" name="Pięciokąt 11"/>
            <p:cNvSpPr/>
            <p:nvPr/>
          </p:nvSpPr>
          <p:spPr>
            <a:xfrm>
              <a:off x="8739716" y="-4681"/>
              <a:ext cx="346319"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sp>
        <p:nvSpPr>
          <p:cNvPr id="6" name="Prostokąt 3"/>
          <p:cNvSpPr/>
          <p:nvPr/>
        </p:nvSpPr>
        <p:spPr>
          <a:xfrm>
            <a:off x="1" y="6515282"/>
            <a:ext cx="9143643" cy="3423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w="25557">
            <a:solidFill>
              <a:srgbClr val="009999"/>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7" name="Tytuł 11"/>
          <p:cNvSpPr/>
          <p:nvPr/>
        </p:nvSpPr>
        <p:spPr>
          <a:xfrm>
            <a:off x="2241002" y="6573959"/>
            <a:ext cx="4044959" cy="28368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8" name="Prostokąt 6"/>
          <p:cNvSpPr/>
          <p:nvPr/>
        </p:nvSpPr>
        <p:spPr>
          <a:xfrm>
            <a:off x="9404641" y="3581998"/>
            <a:ext cx="4571643" cy="93629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1200" cap="none" spc="0" baseline="0">
                <a:solidFill>
                  <a:srgbClr val="000000"/>
                </a:solidFill>
                <a:uFillTx/>
                <a:latin typeface="Calibri" pitchFamily="18"/>
                <a:ea typeface="Microsoft YaHei" pitchFamily="2"/>
                <a:cs typeface="Mangal" pitchFamily="2"/>
              </a:rPr>
              <a:t>https://www.wroclaw.pl/nieznany-wroclaw-jak-z-wody-i-wegla-robi-sie-cieplo-wideo-zdjecia</a:t>
            </a:r>
          </a:p>
        </p:txBody>
      </p:sp>
      <p:sp>
        <p:nvSpPr>
          <p:cNvPr id="9" name="Tytuł 11"/>
          <p:cNvSpPr/>
          <p:nvPr/>
        </p:nvSpPr>
        <p:spPr>
          <a:xfrm>
            <a:off x="0" y="252507"/>
            <a:ext cx="8075157" cy="64439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lvl="0">
              <a:defRPr sz="1800" b="0" i="0" u="none" strike="noStrike" kern="0" cap="none" spc="0" baseline="0">
                <a:solidFill>
                  <a:srgbClr val="000000"/>
                </a:solidFill>
                <a:uFillTx/>
              </a:defRPr>
            </a:pPr>
            <a:r>
              <a:rPr lang="en-US" sz="2800" b="1" dirty="0" smtClean="0">
                <a:solidFill>
                  <a:srgbClr val="000000"/>
                </a:solidFill>
                <a:latin typeface="Calibri" pitchFamily="18"/>
                <a:ea typeface="Microsoft YaHei" pitchFamily="2"/>
                <a:cs typeface="Mangal" pitchFamily="2"/>
              </a:rPr>
              <a:t>Where </a:t>
            </a:r>
            <a:r>
              <a:rPr lang="en-US" sz="2800" b="1" dirty="0">
                <a:solidFill>
                  <a:srgbClr val="000000"/>
                </a:solidFill>
                <a:latin typeface="Calibri" pitchFamily="18"/>
                <a:ea typeface="Microsoft YaHei" pitchFamily="2"/>
                <a:cs typeface="Mangal" pitchFamily="2"/>
              </a:rPr>
              <a:t>is Energy acquired from</a:t>
            </a:r>
            <a:r>
              <a:rPr lang="en-US" sz="2800" b="1" dirty="0" smtClean="0">
                <a:solidFill>
                  <a:srgbClr val="000000"/>
                </a:solidFill>
                <a:latin typeface="Calibri" pitchFamily="18"/>
                <a:ea typeface="Microsoft YaHei" pitchFamily="2"/>
                <a:cs typeface="Mangal" pitchFamily="2"/>
              </a:rPr>
              <a:t>?</a:t>
            </a:r>
            <a:r>
              <a:rPr lang="pl-PL" sz="2800" b="1" i="0" u="none" strike="noStrike" kern="1200" cap="none" spc="0" baseline="0" dirty="0" smtClean="0">
                <a:solidFill>
                  <a:srgbClr val="000000"/>
                </a:solidFill>
                <a:uFillTx/>
                <a:latin typeface="Calibri" pitchFamily="18"/>
                <a:ea typeface="Microsoft YaHei" pitchFamily="2"/>
                <a:cs typeface="Mangal" pitchFamily="2"/>
              </a:rPr>
              <a:t> </a:t>
            </a:r>
            <a:r>
              <a:rPr lang="pl-PL" sz="2800" b="1" i="0" u="none" strike="noStrike" kern="1200" cap="none" spc="0" baseline="0" dirty="0">
                <a:solidFill>
                  <a:srgbClr val="000000"/>
                </a:solidFill>
                <a:uFillTx/>
                <a:latin typeface="Calibri" pitchFamily="18"/>
                <a:ea typeface="Microsoft YaHei" pitchFamily="2"/>
                <a:cs typeface="Mangal" pitchFamily="2"/>
              </a:rPr>
              <a:t>Energy </a:t>
            </a:r>
            <a:r>
              <a:rPr lang="pl-PL" sz="2800" b="1" i="0" u="none" strike="noStrike" kern="1200" cap="none" spc="0" baseline="0" dirty="0" err="1">
                <a:solidFill>
                  <a:srgbClr val="000000"/>
                </a:solidFill>
                <a:uFillTx/>
                <a:latin typeface="Calibri" pitchFamily="18"/>
                <a:ea typeface="Microsoft YaHei" pitchFamily="2"/>
                <a:cs typeface="Mangal" pitchFamily="2"/>
              </a:rPr>
              <a:t>sources</a:t>
            </a:r>
            <a:endParaRPr lang="pl-PL" sz="2800" b="1"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p:txBody>
      </p:sp>
      <p:pic>
        <p:nvPicPr>
          <p:cNvPr id="10" name="Picture 2"/>
          <p:cNvPicPr>
            <a:picLocks noChangeAspect="1"/>
          </p:cNvPicPr>
          <p:nvPr/>
        </p:nvPicPr>
        <p:blipFill>
          <a:blip r:embed="rId3">
            <a:lum/>
            <a:alphaModFix/>
          </a:blip>
          <a:srcRect t="15024" b="2498"/>
          <a:stretch>
            <a:fillRect/>
          </a:stretch>
        </p:blipFill>
        <p:spPr>
          <a:xfrm>
            <a:off x="711001" y="952558"/>
            <a:ext cx="3672001" cy="5386675"/>
          </a:xfrm>
          <a:prstGeom prst="rect">
            <a:avLst/>
          </a:prstGeom>
          <a:noFill/>
          <a:ln>
            <a:noFill/>
          </a:ln>
        </p:spPr>
      </p:pic>
      <p:pic>
        <p:nvPicPr>
          <p:cNvPr id="11" name="Picture 3"/>
          <p:cNvPicPr>
            <a:picLocks noChangeAspect="1"/>
          </p:cNvPicPr>
          <p:nvPr/>
        </p:nvPicPr>
        <p:blipFill>
          <a:blip r:embed="rId4">
            <a:lum/>
            <a:alphaModFix/>
          </a:blip>
          <a:srcRect t="6390"/>
          <a:stretch>
            <a:fillRect/>
          </a:stretch>
        </p:blipFill>
        <p:spPr>
          <a:xfrm>
            <a:off x="5170675" y="952558"/>
            <a:ext cx="3236756" cy="5386675"/>
          </a:xfrm>
          <a:prstGeom prst="rect">
            <a:avLst/>
          </a:prstGeom>
          <a:noFill/>
          <a:ln>
            <a:noFill/>
          </a:ln>
        </p:spPr>
      </p:pic>
      <p:pic>
        <p:nvPicPr>
          <p:cNvPr id="12" name="Picture 10"/>
          <p:cNvPicPr>
            <a:picLocks noChangeAspect="1"/>
          </p:cNvPicPr>
          <p:nvPr/>
        </p:nvPicPr>
        <p:blipFill>
          <a:blip r:embed="rId5">
            <a:lum/>
            <a:alphaModFix/>
          </a:blip>
          <a:srcRect/>
          <a:stretch>
            <a:fillRect/>
          </a:stretch>
        </p:blipFill>
        <p:spPr>
          <a:xfrm>
            <a:off x="3720959" y="4635358"/>
            <a:ext cx="2021400" cy="1516322"/>
          </a:xfrm>
          <a:prstGeom prst="rect">
            <a:avLst/>
          </a:prstGeom>
          <a:noFill/>
          <a:ln>
            <a:noFill/>
          </a:ln>
        </p:spPr>
      </p:pic>
      <p:sp>
        <p:nvSpPr>
          <p:cNvPr id="13" name="Prostokąt 19"/>
          <p:cNvSpPr/>
          <p:nvPr/>
        </p:nvSpPr>
        <p:spPr>
          <a:xfrm>
            <a:off x="4015452" y="4874035"/>
            <a:ext cx="1409745" cy="93762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FFFFFF"/>
                </a:solidFill>
                <a:uFillTx/>
              </a:defRPr>
            </a:pPr>
            <a:r>
              <a:rPr lang="pl-PL" sz="5400" b="0" i="0" u="none" strike="noStrike" kern="1200" cap="none" spc="0" baseline="0">
                <a:solidFill>
                  <a:srgbClr val="FFFFFF"/>
                </a:solidFill>
                <a:uFillTx/>
                <a:latin typeface="Calibri" pitchFamily="18"/>
                <a:ea typeface="Microsoft YaHei" pitchFamily="2"/>
                <a:cs typeface="Mangal" pitchFamily="2"/>
              </a:rPr>
              <a:t>Coal</a:t>
            </a:r>
          </a:p>
        </p:txBody>
      </p:sp>
      <p:sp>
        <p:nvSpPr>
          <p:cNvPr id="14" name="Prostokąt 21"/>
          <p:cNvSpPr/>
          <p:nvPr/>
        </p:nvSpPr>
        <p:spPr>
          <a:xfrm>
            <a:off x="691918" y="793078"/>
            <a:ext cx="3691076" cy="134459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4000" b="0" i="0" u="none" strike="noStrike" kern="1200" cap="none" spc="0" baseline="0" dirty="0" err="1">
                <a:solidFill>
                  <a:srgbClr val="000000"/>
                </a:solidFill>
                <a:uFillTx/>
                <a:latin typeface="Calibri" pitchFamily="18"/>
                <a:ea typeface="Microsoft YaHei" pitchFamily="2"/>
                <a:cs typeface="Mangal" pitchFamily="2"/>
              </a:rPr>
              <a:t>Stoves</a:t>
            </a:r>
            <a:r>
              <a:rPr lang="pl-PL" sz="4000" b="0" i="0" u="none" strike="noStrike" kern="1200" cap="none" spc="0" baseline="0" dirty="0">
                <a:solidFill>
                  <a:srgbClr val="000000"/>
                </a:solidFill>
                <a:uFillTx/>
                <a:latin typeface="Calibri" pitchFamily="18"/>
                <a:ea typeface="Microsoft YaHei" pitchFamily="2"/>
                <a:cs typeface="Mangal" pitchFamily="2"/>
              </a:rPr>
              <a:t> in </a:t>
            </a:r>
            <a:r>
              <a:rPr lang="pl-PL" sz="4000" b="0" i="0" u="none" strike="noStrike" kern="1200" cap="none" spc="0" baseline="0" dirty="0" err="1">
                <a:solidFill>
                  <a:srgbClr val="000000"/>
                </a:solidFill>
                <a:uFillTx/>
                <a:latin typeface="Calibri" pitchFamily="18"/>
                <a:ea typeface="Microsoft YaHei" pitchFamily="2"/>
                <a:cs typeface="Mangal" pitchFamily="2"/>
              </a:rPr>
              <a:t>houses</a:t>
            </a:r>
            <a:endParaRPr lang="pl-PL" sz="4000" b="0" i="0" u="none" strike="noStrike" kern="1200" cap="none" spc="0" baseline="0" dirty="0">
              <a:solidFill>
                <a:srgbClr val="000000"/>
              </a:solidFill>
              <a:uFillTx/>
              <a:latin typeface="Calibri" pitchFamily="18"/>
              <a:ea typeface="Microsoft YaHei" pitchFamily="2"/>
              <a:cs typeface="Mangal"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4000" b="0" i="0" u="none" strike="noStrike" kern="1200" cap="none" spc="0" baseline="0" dirty="0">
              <a:solidFill>
                <a:srgbClr val="000000"/>
              </a:solidFill>
              <a:uFillTx/>
              <a:latin typeface="Calibri" pitchFamily="18"/>
              <a:ea typeface="Microsoft YaHei" pitchFamily="2"/>
              <a:cs typeface="Mangal" pitchFamily="2"/>
            </a:endParaRPr>
          </a:p>
        </p:txBody>
      </p:sp>
      <p:pic>
        <p:nvPicPr>
          <p:cNvPr id="15" name="Picture 2"/>
          <p:cNvPicPr>
            <a:picLocks noChangeAspect="1"/>
          </p:cNvPicPr>
          <p:nvPr/>
        </p:nvPicPr>
        <p:blipFill>
          <a:blip r:embed="rId6">
            <a:lum/>
            <a:alphaModFix/>
          </a:blip>
          <a:srcRect/>
          <a:stretch>
            <a:fillRect/>
          </a:stretch>
        </p:blipFill>
        <p:spPr>
          <a:xfrm>
            <a:off x="7343995" y="6571801"/>
            <a:ext cx="1668240" cy="2516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grpSp>
        <p:nvGrpSpPr>
          <p:cNvPr id="2" name="Grupa 21"/>
          <p:cNvGrpSpPr/>
          <p:nvPr/>
        </p:nvGrpSpPr>
        <p:grpSpPr>
          <a:xfrm>
            <a:off x="1" y="-4681"/>
            <a:ext cx="9086035" cy="361011"/>
            <a:chOff x="0" y="-4681"/>
            <a:chExt cx="9086035" cy="361011"/>
          </a:xfrm>
        </p:grpSpPr>
        <p:sp>
          <p:nvSpPr>
            <p:cNvPr id="3" name="Pięciokąt 11"/>
            <p:cNvSpPr/>
            <p:nvPr/>
          </p:nvSpPr>
          <p:spPr>
            <a:xfrm>
              <a:off x="0" y="0"/>
              <a:ext cx="8075158"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4" name="Pięciokąt 11"/>
            <p:cNvSpPr/>
            <p:nvPr/>
          </p:nvSpPr>
          <p:spPr>
            <a:xfrm>
              <a:off x="8133478" y="-1435"/>
              <a:ext cx="548283"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5" name="Pięciokąt 11"/>
            <p:cNvSpPr/>
            <p:nvPr/>
          </p:nvSpPr>
          <p:spPr>
            <a:xfrm>
              <a:off x="8739716" y="-4681"/>
              <a:ext cx="346319"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sp>
        <p:nvSpPr>
          <p:cNvPr id="6" name="Prostokąt 3"/>
          <p:cNvSpPr/>
          <p:nvPr/>
        </p:nvSpPr>
        <p:spPr>
          <a:xfrm>
            <a:off x="1" y="6515282"/>
            <a:ext cx="9143643" cy="3423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w="25557">
            <a:solidFill>
              <a:srgbClr val="009999"/>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7" name="Tytuł 11"/>
          <p:cNvSpPr/>
          <p:nvPr/>
        </p:nvSpPr>
        <p:spPr>
          <a:xfrm>
            <a:off x="2431802" y="6573959"/>
            <a:ext cx="4044959" cy="28368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pic>
        <p:nvPicPr>
          <p:cNvPr id="8" name="Picture 2"/>
          <p:cNvPicPr>
            <a:picLocks noChangeAspect="1"/>
          </p:cNvPicPr>
          <p:nvPr/>
        </p:nvPicPr>
        <p:blipFill>
          <a:blip r:embed="rId3">
            <a:lum/>
            <a:alphaModFix/>
          </a:blip>
          <a:srcRect/>
          <a:stretch>
            <a:fillRect/>
          </a:stretch>
        </p:blipFill>
        <p:spPr>
          <a:xfrm>
            <a:off x="4563359" y="4078444"/>
            <a:ext cx="3827157" cy="2126162"/>
          </a:xfrm>
          <a:prstGeom prst="rect">
            <a:avLst/>
          </a:prstGeom>
          <a:noFill/>
          <a:ln>
            <a:noFill/>
          </a:ln>
        </p:spPr>
      </p:pic>
      <p:sp>
        <p:nvSpPr>
          <p:cNvPr id="9" name="Prostokąt 2"/>
          <p:cNvSpPr/>
          <p:nvPr/>
        </p:nvSpPr>
        <p:spPr>
          <a:xfrm>
            <a:off x="5888884" y="6207477"/>
            <a:ext cx="181831"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pic>
        <p:nvPicPr>
          <p:cNvPr id="10" name="Picture 4"/>
          <p:cNvPicPr>
            <a:picLocks noChangeAspect="1"/>
          </p:cNvPicPr>
          <p:nvPr/>
        </p:nvPicPr>
        <p:blipFill>
          <a:blip r:embed="rId4">
            <a:lum/>
            <a:alphaModFix/>
          </a:blip>
          <a:srcRect b="8728"/>
          <a:stretch>
            <a:fillRect/>
          </a:stretch>
        </p:blipFill>
        <p:spPr>
          <a:xfrm>
            <a:off x="155522" y="905037"/>
            <a:ext cx="3435117" cy="5298838"/>
          </a:xfrm>
          <a:prstGeom prst="rect">
            <a:avLst/>
          </a:prstGeom>
          <a:noFill/>
          <a:ln>
            <a:noFill/>
          </a:ln>
        </p:spPr>
      </p:pic>
      <p:sp>
        <p:nvSpPr>
          <p:cNvPr id="11" name="Prostokąt 8"/>
          <p:cNvSpPr/>
          <p:nvPr/>
        </p:nvSpPr>
        <p:spPr>
          <a:xfrm>
            <a:off x="980995" y="6204597"/>
            <a:ext cx="1617116"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pic>
        <p:nvPicPr>
          <p:cNvPr id="12" name="Picture 6"/>
          <p:cNvPicPr>
            <a:picLocks noChangeAspect="1"/>
          </p:cNvPicPr>
          <p:nvPr/>
        </p:nvPicPr>
        <p:blipFill>
          <a:blip r:embed="rId5">
            <a:lum/>
            <a:alphaModFix/>
          </a:blip>
          <a:srcRect/>
          <a:stretch>
            <a:fillRect/>
          </a:stretch>
        </p:blipFill>
        <p:spPr>
          <a:xfrm>
            <a:off x="4572001" y="897117"/>
            <a:ext cx="3835441" cy="2876400"/>
          </a:xfrm>
          <a:prstGeom prst="rect">
            <a:avLst/>
          </a:prstGeom>
          <a:noFill/>
          <a:ln>
            <a:noFill/>
          </a:ln>
        </p:spPr>
      </p:pic>
      <p:sp>
        <p:nvSpPr>
          <p:cNvPr id="13" name="Prostokąt 18"/>
          <p:cNvSpPr/>
          <p:nvPr/>
        </p:nvSpPr>
        <p:spPr>
          <a:xfrm>
            <a:off x="202897" y="5281556"/>
            <a:ext cx="3342902" cy="1782924"/>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5400" b="0" i="0" u="none" strike="noStrike" kern="1200" cap="none" spc="0" baseline="0">
                <a:solidFill>
                  <a:srgbClr val="000000"/>
                </a:solidFill>
                <a:uFillTx/>
                <a:latin typeface="Calibri" pitchFamily="18"/>
                <a:ea typeface="Microsoft YaHei" pitchFamily="2"/>
                <a:cs typeface="Mangal" pitchFamily="2"/>
              </a:rPr>
              <a:t>Natural gas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5400" b="0" i="0" u="none" strike="noStrike" kern="1200" cap="none" spc="0" baseline="0">
              <a:solidFill>
                <a:srgbClr val="000000"/>
              </a:solidFill>
              <a:uFillTx/>
              <a:latin typeface="Calibri" pitchFamily="18"/>
              <a:ea typeface="Microsoft YaHei" pitchFamily="2"/>
              <a:cs typeface="Mangal" pitchFamily="2"/>
            </a:endParaRPr>
          </a:p>
        </p:txBody>
      </p:sp>
      <p:sp>
        <p:nvSpPr>
          <p:cNvPr id="14" name="Prostokąt 9"/>
          <p:cNvSpPr/>
          <p:nvPr/>
        </p:nvSpPr>
        <p:spPr>
          <a:xfrm>
            <a:off x="5746320" y="3736082"/>
            <a:ext cx="181831"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5" name="Tytuł 11"/>
          <p:cNvSpPr/>
          <p:nvPr/>
        </p:nvSpPr>
        <p:spPr>
          <a:xfrm>
            <a:off x="0" y="66596"/>
            <a:ext cx="8075157" cy="64439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lvl="0">
              <a:defRPr sz="1800" b="0" i="0" u="none" strike="noStrike" kern="0" cap="none" spc="0" baseline="0">
                <a:solidFill>
                  <a:srgbClr val="000000"/>
                </a:solidFill>
                <a:uFillTx/>
              </a:defRPr>
            </a:pPr>
            <a:r>
              <a:rPr lang="en-US" sz="2800" b="1" dirty="0" smtClean="0">
                <a:solidFill>
                  <a:srgbClr val="000000"/>
                </a:solidFill>
                <a:latin typeface="Calibri" pitchFamily="18"/>
                <a:ea typeface="Microsoft YaHei" pitchFamily="2"/>
                <a:cs typeface="Mangal" pitchFamily="2"/>
              </a:rPr>
              <a:t>Where </a:t>
            </a:r>
            <a:r>
              <a:rPr lang="en-US" sz="2800" b="1" dirty="0">
                <a:solidFill>
                  <a:srgbClr val="000000"/>
                </a:solidFill>
                <a:latin typeface="Calibri" pitchFamily="18"/>
                <a:ea typeface="Microsoft YaHei" pitchFamily="2"/>
                <a:cs typeface="Mangal" pitchFamily="2"/>
              </a:rPr>
              <a:t>is Energy acquired from? </a:t>
            </a:r>
            <a:r>
              <a:rPr lang="pl-PL" sz="2800" b="1" i="0" u="none" strike="noStrike" kern="1200" cap="none" spc="0" baseline="0" dirty="0" smtClean="0">
                <a:solidFill>
                  <a:srgbClr val="000000"/>
                </a:solidFill>
                <a:uFillTx/>
                <a:latin typeface="Calibri" pitchFamily="18"/>
                <a:ea typeface="Microsoft YaHei" pitchFamily="2"/>
                <a:cs typeface="Mangal" pitchFamily="2"/>
              </a:rPr>
              <a:t>Energy </a:t>
            </a:r>
            <a:r>
              <a:rPr lang="pl-PL" sz="2800" b="1" i="0" u="none" strike="noStrike" kern="1200" cap="none" spc="0" baseline="0" dirty="0" err="1" smtClean="0">
                <a:solidFill>
                  <a:srgbClr val="000000"/>
                </a:solidFill>
                <a:uFillTx/>
                <a:latin typeface="Calibri" pitchFamily="18"/>
                <a:ea typeface="Microsoft YaHei" pitchFamily="2"/>
                <a:cs typeface="Mangal" pitchFamily="2"/>
              </a:rPr>
              <a:t>resources</a:t>
            </a:r>
            <a:endParaRPr lang="pl-PL" sz="2800" b="1" i="0" u="none" strike="noStrike" kern="1200" cap="none" spc="0" baseline="0" dirty="0">
              <a:solidFill>
                <a:srgbClr val="000000"/>
              </a:solidFill>
              <a:uFillTx/>
              <a:latin typeface="Calibri" pitchFamily="18"/>
              <a:ea typeface="Microsoft YaHei" pitchFamily="2"/>
              <a:cs typeface="Mangal" pitchFamily="2"/>
            </a:endParaRPr>
          </a:p>
        </p:txBody>
      </p:sp>
      <p:sp>
        <p:nvSpPr>
          <p:cNvPr id="16" name="Prostokąt 21"/>
          <p:cNvSpPr/>
          <p:nvPr/>
        </p:nvSpPr>
        <p:spPr>
          <a:xfrm>
            <a:off x="155521" y="4879798"/>
            <a:ext cx="3406323" cy="96898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2800" b="0" i="0" u="none" strike="noStrike" kern="1200" cap="none" spc="0" baseline="0">
                <a:solidFill>
                  <a:srgbClr val="000000"/>
                </a:solidFill>
                <a:uFillTx/>
                <a:latin typeface="Calibri" pitchFamily="18"/>
                <a:ea typeface="Microsoft YaHei" pitchFamily="2"/>
                <a:cs typeface="Mangal" pitchFamily="2"/>
              </a:rPr>
              <a:t>gas boilers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0" i="0" u="none" strike="noStrike" kern="1200" cap="none" spc="0" baseline="0">
              <a:solidFill>
                <a:srgbClr val="000000"/>
              </a:solidFill>
              <a:uFillTx/>
              <a:latin typeface="Calibri" pitchFamily="18"/>
              <a:ea typeface="Microsoft YaHei" pitchFamily="2"/>
              <a:cs typeface="Mangal" pitchFamily="2"/>
            </a:endParaRPr>
          </a:p>
        </p:txBody>
      </p:sp>
      <p:sp>
        <p:nvSpPr>
          <p:cNvPr id="17" name="Prostokąt 22"/>
          <p:cNvSpPr/>
          <p:nvPr/>
        </p:nvSpPr>
        <p:spPr>
          <a:xfrm>
            <a:off x="4786563" y="3231718"/>
            <a:ext cx="3406323" cy="53065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FFFFFF"/>
                </a:solidFill>
                <a:uFillTx/>
              </a:defRPr>
            </a:pPr>
            <a:r>
              <a:rPr lang="pl-PL" sz="2800" b="0" i="0" u="none" strike="noStrike" kern="1200" cap="none" spc="0" baseline="0">
                <a:solidFill>
                  <a:srgbClr val="FFFFFF"/>
                </a:solidFill>
                <a:uFillTx/>
                <a:latin typeface="Calibri" pitchFamily="18"/>
                <a:ea typeface="Microsoft YaHei" pitchFamily="2"/>
                <a:cs typeface="Mangal" pitchFamily="2"/>
              </a:rPr>
              <a:t>gas station</a:t>
            </a:r>
          </a:p>
        </p:txBody>
      </p:sp>
      <p:sp>
        <p:nvSpPr>
          <p:cNvPr id="18" name="Prostokąt 23"/>
          <p:cNvSpPr/>
          <p:nvPr/>
        </p:nvSpPr>
        <p:spPr>
          <a:xfrm>
            <a:off x="4810320" y="5659204"/>
            <a:ext cx="3406323" cy="96898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2800" b="0" i="0" u="none" strike="noStrike" kern="1200" cap="none" spc="0" baseline="0">
                <a:solidFill>
                  <a:srgbClr val="00FF66"/>
                </a:solidFill>
                <a:uFillTx/>
                <a:latin typeface="Calibri" pitchFamily="18"/>
                <a:ea typeface="Microsoft YaHei" pitchFamily="2"/>
                <a:cs typeface="Mangal" pitchFamily="2"/>
              </a:rPr>
              <a:t>gas range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0" i="0" u="none" strike="noStrike" kern="1200" cap="none" spc="0" baseline="0">
              <a:solidFill>
                <a:srgbClr val="000000"/>
              </a:solidFill>
              <a:uFillTx/>
              <a:latin typeface="Calibri" pitchFamily="18"/>
              <a:ea typeface="Microsoft YaHei" pitchFamily="2"/>
              <a:cs typeface="Mangal" pitchFamily="2"/>
            </a:endParaRPr>
          </a:p>
        </p:txBody>
      </p:sp>
      <p:pic>
        <p:nvPicPr>
          <p:cNvPr id="19" name="Picture 2"/>
          <p:cNvPicPr>
            <a:picLocks noChangeAspect="1"/>
          </p:cNvPicPr>
          <p:nvPr/>
        </p:nvPicPr>
        <p:blipFill>
          <a:blip r:embed="rId6">
            <a:lum/>
            <a:alphaModFix/>
          </a:blip>
          <a:srcRect/>
          <a:stretch>
            <a:fillRect/>
          </a:stretch>
        </p:blipFill>
        <p:spPr>
          <a:xfrm>
            <a:off x="7343995" y="6571801"/>
            <a:ext cx="1668240" cy="2516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grpSp>
        <p:nvGrpSpPr>
          <p:cNvPr id="2" name="Grupa 21"/>
          <p:cNvGrpSpPr/>
          <p:nvPr/>
        </p:nvGrpSpPr>
        <p:grpSpPr>
          <a:xfrm>
            <a:off x="1" y="-4681"/>
            <a:ext cx="9086035" cy="361011"/>
            <a:chOff x="0" y="-4681"/>
            <a:chExt cx="9086035" cy="361011"/>
          </a:xfrm>
        </p:grpSpPr>
        <p:sp>
          <p:nvSpPr>
            <p:cNvPr id="3" name="Pięciokąt 11"/>
            <p:cNvSpPr/>
            <p:nvPr/>
          </p:nvSpPr>
          <p:spPr>
            <a:xfrm>
              <a:off x="0" y="0"/>
              <a:ext cx="8075158"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4" name="Pięciokąt 11"/>
            <p:cNvSpPr/>
            <p:nvPr/>
          </p:nvSpPr>
          <p:spPr>
            <a:xfrm>
              <a:off x="8133478" y="-1435"/>
              <a:ext cx="548283"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5" name="Pięciokąt 11"/>
            <p:cNvSpPr/>
            <p:nvPr/>
          </p:nvSpPr>
          <p:spPr>
            <a:xfrm>
              <a:off x="8739716" y="-4681"/>
              <a:ext cx="346319"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sp>
        <p:nvSpPr>
          <p:cNvPr id="6" name="Prostokąt 3"/>
          <p:cNvSpPr/>
          <p:nvPr/>
        </p:nvSpPr>
        <p:spPr>
          <a:xfrm>
            <a:off x="1" y="6515282"/>
            <a:ext cx="9143643" cy="3423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w="25557">
            <a:solidFill>
              <a:srgbClr val="009999"/>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7" name="Tytuł 11"/>
          <p:cNvSpPr/>
          <p:nvPr/>
        </p:nvSpPr>
        <p:spPr>
          <a:xfrm>
            <a:off x="2431802" y="6573959"/>
            <a:ext cx="4044959" cy="28368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8" name="Tytuł 11"/>
          <p:cNvSpPr/>
          <p:nvPr/>
        </p:nvSpPr>
        <p:spPr>
          <a:xfrm>
            <a:off x="58322" y="413943"/>
            <a:ext cx="8075157" cy="64439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lvl="0">
              <a:defRPr sz="1800" b="0" i="0" u="none" strike="noStrike" kern="0" cap="none" spc="0" baseline="0">
                <a:solidFill>
                  <a:srgbClr val="000000"/>
                </a:solidFill>
                <a:uFillTx/>
              </a:defRPr>
            </a:pPr>
            <a:r>
              <a:rPr lang="en-US" sz="2400" b="1" dirty="0" smtClean="0">
                <a:solidFill>
                  <a:srgbClr val="000000"/>
                </a:solidFill>
                <a:latin typeface="Calibri" pitchFamily="18"/>
                <a:ea typeface="Microsoft YaHei" pitchFamily="2"/>
                <a:cs typeface="Mangal" pitchFamily="2"/>
              </a:rPr>
              <a:t>What </a:t>
            </a:r>
            <a:r>
              <a:rPr lang="en-US" sz="2400" b="1" dirty="0">
                <a:solidFill>
                  <a:srgbClr val="000000"/>
                </a:solidFill>
                <a:latin typeface="Calibri" pitchFamily="18"/>
                <a:ea typeface="Microsoft YaHei" pitchFamily="2"/>
                <a:cs typeface="Mangal" pitchFamily="2"/>
              </a:rPr>
              <a:t>do we need Energy  for?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400" b="1"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400" b="1" i="0" u="none" strike="noStrike" kern="1200" cap="none" spc="0" baseline="0" dirty="0">
              <a:solidFill>
                <a:srgbClr val="000000"/>
              </a:solidFill>
              <a:uFillTx/>
              <a:latin typeface="Calibri" pitchFamily="18"/>
              <a:ea typeface="Microsoft YaHei" pitchFamily="2"/>
              <a:cs typeface="Mangal" pitchFamily="2"/>
            </a:endParaRPr>
          </a:p>
        </p:txBody>
      </p:sp>
      <p:sp>
        <p:nvSpPr>
          <p:cNvPr id="9" name="Prostokąt 2"/>
          <p:cNvSpPr/>
          <p:nvPr/>
        </p:nvSpPr>
        <p:spPr>
          <a:xfrm>
            <a:off x="875519" y="5965920"/>
            <a:ext cx="7199639"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pic>
        <p:nvPicPr>
          <p:cNvPr id="10" name="Picture 2"/>
          <p:cNvPicPr>
            <a:picLocks noChangeAspect="1"/>
          </p:cNvPicPr>
          <p:nvPr/>
        </p:nvPicPr>
        <p:blipFill>
          <a:blip r:embed="rId3">
            <a:lum/>
            <a:alphaModFix/>
          </a:blip>
          <a:srcRect t="15174" b="9679"/>
          <a:stretch>
            <a:fillRect/>
          </a:stretch>
        </p:blipFill>
        <p:spPr>
          <a:xfrm>
            <a:off x="1" y="1104843"/>
            <a:ext cx="9143643" cy="5014441"/>
          </a:xfrm>
          <a:prstGeom prst="rect">
            <a:avLst/>
          </a:prstGeom>
          <a:noFill/>
          <a:ln>
            <a:noFill/>
          </a:ln>
        </p:spPr>
      </p:pic>
      <p:sp>
        <p:nvSpPr>
          <p:cNvPr id="11" name="Prostokąt 13"/>
          <p:cNvSpPr/>
          <p:nvPr/>
        </p:nvSpPr>
        <p:spPr>
          <a:xfrm>
            <a:off x="1943503" y="5329305"/>
            <a:ext cx="4611904" cy="1782924"/>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5400" b="0" i="0" u="none" strike="noStrike" kern="1200" cap="none" spc="0" baseline="0" dirty="0" err="1" smtClean="0">
                <a:ln>
                  <a:solidFill>
                    <a:srgbClr val="0070C0"/>
                  </a:solidFill>
                </a:ln>
                <a:solidFill>
                  <a:srgbClr val="00B050"/>
                </a:solidFill>
                <a:uFillTx/>
                <a:latin typeface="Calibri" pitchFamily="18"/>
                <a:ea typeface="Microsoft YaHei" pitchFamily="2"/>
                <a:cs typeface="Mangal" pitchFamily="2"/>
              </a:rPr>
              <a:t>Children’s</a:t>
            </a:r>
            <a:r>
              <a:rPr lang="pl-PL" sz="5400" b="0" i="0" u="none" strike="noStrike" kern="1200" cap="none" spc="0" baseline="0" dirty="0" smtClean="0">
                <a:ln>
                  <a:solidFill>
                    <a:srgbClr val="0070C0"/>
                  </a:solidFill>
                </a:ln>
                <a:solidFill>
                  <a:srgbClr val="00B050"/>
                </a:solidFill>
                <a:uFillTx/>
                <a:latin typeface="Calibri" pitchFamily="18"/>
                <a:ea typeface="Microsoft YaHei" pitchFamily="2"/>
                <a:cs typeface="Mangal" pitchFamily="2"/>
              </a:rPr>
              <a:t> </a:t>
            </a:r>
            <a:r>
              <a:rPr lang="pl-PL" sz="5400" b="0" i="0" u="none" strike="noStrike" kern="1200" cap="none" spc="0" baseline="0" dirty="0" err="1">
                <a:ln>
                  <a:solidFill>
                    <a:srgbClr val="0070C0"/>
                  </a:solidFill>
                </a:ln>
                <a:solidFill>
                  <a:srgbClr val="00B050"/>
                </a:solidFill>
                <a:uFillTx/>
                <a:latin typeface="Calibri" pitchFamily="18"/>
                <a:ea typeface="Microsoft YaHei" pitchFamily="2"/>
                <a:cs typeface="Mangal" pitchFamily="2"/>
              </a:rPr>
              <a:t>room</a:t>
            </a:r>
            <a:endParaRPr lang="pl-PL" sz="5400" b="0" i="0" u="none" strike="noStrike" kern="1200" cap="none" spc="0" baseline="0" dirty="0">
              <a:ln>
                <a:solidFill>
                  <a:srgbClr val="0070C0"/>
                </a:solidFill>
              </a:ln>
              <a:solidFill>
                <a:srgbClr val="00B050"/>
              </a:solidFill>
              <a:uFillTx/>
              <a:latin typeface="Calibri" pitchFamily="18"/>
              <a:ea typeface="Microsoft YaHei" pitchFamily="2"/>
              <a:cs typeface="Mangal"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5400" b="0" i="0" u="none" strike="noStrike" kern="1200" cap="none" spc="0" baseline="0" dirty="0">
              <a:solidFill>
                <a:srgbClr val="000000"/>
              </a:solidFill>
              <a:uFillTx/>
              <a:latin typeface="Calibri" pitchFamily="18"/>
              <a:ea typeface="Microsoft YaHei" pitchFamily="2"/>
              <a:cs typeface="Mangal" pitchFamily="2"/>
            </a:endParaRPr>
          </a:p>
        </p:txBody>
      </p:sp>
      <p:sp>
        <p:nvSpPr>
          <p:cNvPr id="12" name="Elipsa 15"/>
          <p:cNvSpPr/>
          <p:nvPr/>
        </p:nvSpPr>
        <p:spPr>
          <a:xfrm>
            <a:off x="1898277" y="3171963"/>
            <a:ext cx="836996" cy="742675"/>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FF0000"/>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3" name="Elipsa 18"/>
          <p:cNvSpPr/>
          <p:nvPr/>
        </p:nvSpPr>
        <p:spPr>
          <a:xfrm>
            <a:off x="2666884" y="2657520"/>
            <a:ext cx="637923" cy="618838"/>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FF0000"/>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4" name="Elipsa 19"/>
          <p:cNvSpPr/>
          <p:nvPr/>
        </p:nvSpPr>
        <p:spPr>
          <a:xfrm>
            <a:off x="4156918" y="2076484"/>
            <a:ext cx="836996" cy="742675"/>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FF0000"/>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5" name="Elipsa 21"/>
          <p:cNvSpPr/>
          <p:nvPr/>
        </p:nvSpPr>
        <p:spPr>
          <a:xfrm>
            <a:off x="6899039" y="3419637"/>
            <a:ext cx="836996" cy="742675"/>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FF0000"/>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6" name="Elipsa 22"/>
          <p:cNvSpPr/>
          <p:nvPr/>
        </p:nvSpPr>
        <p:spPr>
          <a:xfrm>
            <a:off x="1146237" y="3419637"/>
            <a:ext cx="548996" cy="742675"/>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FF0000"/>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7" name="Elipsa 23"/>
          <p:cNvSpPr/>
          <p:nvPr/>
        </p:nvSpPr>
        <p:spPr>
          <a:xfrm>
            <a:off x="1643763" y="3848043"/>
            <a:ext cx="299520" cy="29483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FF0000"/>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8" name="Elipsa 24"/>
          <p:cNvSpPr/>
          <p:nvPr/>
        </p:nvSpPr>
        <p:spPr>
          <a:xfrm>
            <a:off x="6507720" y="4314963"/>
            <a:ext cx="1302480" cy="742675"/>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FF0000"/>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pic>
        <p:nvPicPr>
          <p:cNvPr id="19" name="Picture 2"/>
          <p:cNvPicPr>
            <a:picLocks noChangeAspect="1"/>
          </p:cNvPicPr>
          <p:nvPr/>
        </p:nvPicPr>
        <p:blipFill>
          <a:blip r:embed="rId4">
            <a:lum/>
            <a:alphaModFix/>
          </a:blip>
          <a:srcRect/>
          <a:stretch>
            <a:fillRect/>
          </a:stretch>
        </p:blipFill>
        <p:spPr>
          <a:xfrm>
            <a:off x="7343995" y="6571801"/>
            <a:ext cx="1668240" cy="251642"/>
          </a:xfrm>
          <a:prstGeom prst="rect">
            <a:avLst/>
          </a:prstGeom>
          <a:noFill/>
          <a:ln>
            <a:noFill/>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5939" y="3005139"/>
            <a:ext cx="55721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Class="entr"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Class="entr"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Class="entr"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Class="entr"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Class="entr"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Class="entr"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grpSp>
        <p:nvGrpSpPr>
          <p:cNvPr id="2" name="Grupa 21"/>
          <p:cNvGrpSpPr/>
          <p:nvPr/>
        </p:nvGrpSpPr>
        <p:grpSpPr>
          <a:xfrm>
            <a:off x="1" y="-4681"/>
            <a:ext cx="9086035" cy="361011"/>
            <a:chOff x="0" y="-4681"/>
            <a:chExt cx="9086035" cy="361011"/>
          </a:xfrm>
        </p:grpSpPr>
        <p:sp>
          <p:nvSpPr>
            <p:cNvPr id="3" name="Pięciokąt 11"/>
            <p:cNvSpPr/>
            <p:nvPr/>
          </p:nvSpPr>
          <p:spPr>
            <a:xfrm>
              <a:off x="0" y="0"/>
              <a:ext cx="8075158"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4" name="Pięciokąt 11"/>
            <p:cNvSpPr/>
            <p:nvPr/>
          </p:nvSpPr>
          <p:spPr>
            <a:xfrm>
              <a:off x="8133478" y="-1435"/>
              <a:ext cx="548283"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5" name="Pięciokąt 11"/>
            <p:cNvSpPr/>
            <p:nvPr/>
          </p:nvSpPr>
          <p:spPr>
            <a:xfrm>
              <a:off x="8739716" y="-4681"/>
              <a:ext cx="346319"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sp>
        <p:nvSpPr>
          <p:cNvPr id="6" name="Prostokąt 3"/>
          <p:cNvSpPr/>
          <p:nvPr/>
        </p:nvSpPr>
        <p:spPr>
          <a:xfrm>
            <a:off x="1" y="6515282"/>
            <a:ext cx="9143643" cy="3423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w="25557">
            <a:solidFill>
              <a:srgbClr val="009999"/>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7" name="Tytuł 11"/>
          <p:cNvSpPr/>
          <p:nvPr/>
        </p:nvSpPr>
        <p:spPr>
          <a:xfrm>
            <a:off x="2431802" y="6573959"/>
            <a:ext cx="4044959" cy="28368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8" name="Tytuł 11"/>
          <p:cNvSpPr/>
          <p:nvPr/>
        </p:nvSpPr>
        <p:spPr>
          <a:xfrm>
            <a:off x="58322" y="388910"/>
            <a:ext cx="8075157" cy="64439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lvl="0">
              <a:defRPr sz="1800" b="0" i="0" u="none" strike="noStrike" kern="0" cap="none" spc="0" baseline="0">
                <a:solidFill>
                  <a:srgbClr val="000000"/>
                </a:solidFill>
                <a:uFillTx/>
              </a:defRPr>
            </a:pPr>
            <a:r>
              <a:rPr lang="en-US" sz="2400" b="1" dirty="0" smtClean="0">
                <a:solidFill>
                  <a:srgbClr val="000000"/>
                </a:solidFill>
                <a:latin typeface="Calibri" pitchFamily="18"/>
                <a:ea typeface="Microsoft YaHei" pitchFamily="2"/>
                <a:cs typeface="Mangal" pitchFamily="2"/>
              </a:rPr>
              <a:t>What </a:t>
            </a:r>
            <a:r>
              <a:rPr lang="en-US" sz="2400" b="1" dirty="0">
                <a:solidFill>
                  <a:srgbClr val="000000"/>
                </a:solidFill>
                <a:latin typeface="Calibri" pitchFamily="18"/>
                <a:ea typeface="Microsoft YaHei" pitchFamily="2"/>
                <a:cs typeface="Mangal" pitchFamily="2"/>
              </a:rPr>
              <a:t>do we need Energy  for?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400" b="1" i="0" u="none" strike="noStrike" kern="1200" cap="none" spc="0" baseline="0" dirty="0">
              <a:solidFill>
                <a:srgbClr val="000000"/>
              </a:solidFill>
              <a:uFillTx/>
              <a:latin typeface="Calibri" pitchFamily="18"/>
              <a:ea typeface="Microsoft YaHei" pitchFamily="2"/>
              <a:cs typeface="Mangal" pitchFamily="2"/>
            </a:endParaRPr>
          </a:p>
        </p:txBody>
      </p:sp>
      <p:sp>
        <p:nvSpPr>
          <p:cNvPr id="9" name="Prostokąt 2"/>
          <p:cNvSpPr/>
          <p:nvPr/>
        </p:nvSpPr>
        <p:spPr>
          <a:xfrm>
            <a:off x="875519" y="5965920"/>
            <a:ext cx="7199639"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0" name="Prostokąt 13"/>
          <p:cNvSpPr/>
          <p:nvPr/>
        </p:nvSpPr>
        <p:spPr>
          <a:xfrm>
            <a:off x="2904607" y="5389921"/>
            <a:ext cx="3334438" cy="1782924"/>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5400" b="0" i="0" u="none" strike="noStrike" kern="1200" cap="none" spc="0" baseline="0" dirty="0" err="1">
                <a:ln>
                  <a:solidFill>
                    <a:srgbClr val="0070C0"/>
                  </a:solidFill>
                </a:ln>
                <a:solidFill>
                  <a:srgbClr val="00B050"/>
                </a:solidFill>
                <a:uFillTx/>
                <a:latin typeface="Calibri" pitchFamily="18"/>
                <a:ea typeface="Microsoft YaHei" pitchFamily="2"/>
                <a:cs typeface="Mangal" pitchFamily="2"/>
              </a:rPr>
              <a:t>living</a:t>
            </a:r>
            <a:r>
              <a:rPr lang="pl-PL" sz="5400" b="0" i="0" u="none" strike="noStrike" kern="1200" cap="none" spc="0" baseline="0" dirty="0">
                <a:ln>
                  <a:solidFill>
                    <a:srgbClr val="0070C0"/>
                  </a:solidFill>
                </a:ln>
                <a:solidFill>
                  <a:srgbClr val="00B050"/>
                </a:solidFill>
                <a:uFillTx/>
                <a:latin typeface="Calibri" pitchFamily="18"/>
                <a:ea typeface="Microsoft YaHei" pitchFamily="2"/>
                <a:cs typeface="Mangal" pitchFamily="2"/>
              </a:rPr>
              <a:t> </a:t>
            </a:r>
            <a:r>
              <a:rPr lang="pl-PL" sz="5400" b="0" i="0" u="none" strike="noStrike" kern="1200" cap="none" spc="0" baseline="0" dirty="0" err="1">
                <a:ln>
                  <a:solidFill>
                    <a:srgbClr val="0070C0"/>
                  </a:solidFill>
                </a:ln>
                <a:solidFill>
                  <a:srgbClr val="00B050"/>
                </a:solidFill>
                <a:uFillTx/>
                <a:latin typeface="Calibri" pitchFamily="18"/>
                <a:ea typeface="Microsoft YaHei" pitchFamily="2"/>
                <a:cs typeface="Mangal" pitchFamily="2"/>
              </a:rPr>
              <a:t>room</a:t>
            </a:r>
            <a:endParaRPr lang="pl-PL" sz="5400" b="0" i="0" u="none" strike="noStrike" kern="1200" cap="none" spc="0" baseline="0" dirty="0">
              <a:ln>
                <a:solidFill>
                  <a:srgbClr val="0070C0"/>
                </a:solidFill>
              </a:ln>
              <a:solidFill>
                <a:srgbClr val="00B050"/>
              </a:solidFill>
              <a:uFillTx/>
              <a:latin typeface="Calibri" pitchFamily="18"/>
              <a:ea typeface="Microsoft YaHei" pitchFamily="2"/>
              <a:cs typeface="Mangal"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5400" b="0" i="0" u="none" strike="noStrike" kern="1200" cap="none" spc="0" baseline="0" dirty="0">
              <a:solidFill>
                <a:srgbClr val="000000"/>
              </a:solidFill>
              <a:uFillTx/>
              <a:latin typeface="Calibri" pitchFamily="18"/>
              <a:ea typeface="Microsoft YaHei" pitchFamily="2"/>
              <a:cs typeface="Mangal" pitchFamily="2"/>
            </a:endParaRPr>
          </a:p>
        </p:txBody>
      </p:sp>
      <p:pic>
        <p:nvPicPr>
          <p:cNvPr id="11" name="Picture 13"/>
          <p:cNvPicPr>
            <a:picLocks noChangeAspect="1"/>
          </p:cNvPicPr>
          <p:nvPr/>
        </p:nvPicPr>
        <p:blipFill>
          <a:blip r:embed="rId3">
            <a:lum/>
            <a:alphaModFix/>
          </a:blip>
          <a:srcRect l="9960" t="27456" r="3906" b="21443"/>
          <a:stretch>
            <a:fillRect/>
          </a:stretch>
        </p:blipFill>
        <p:spPr>
          <a:xfrm>
            <a:off x="862562" y="1950480"/>
            <a:ext cx="7418519" cy="3430801"/>
          </a:xfrm>
          <a:prstGeom prst="rect">
            <a:avLst/>
          </a:prstGeom>
          <a:noFill/>
          <a:ln>
            <a:noFill/>
          </a:ln>
        </p:spPr>
      </p:pic>
      <p:sp>
        <p:nvSpPr>
          <p:cNvPr id="12" name="Elipsa 18"/>
          <p:cNvSpPr/>
          <p:nvPr/>
        </p:nvSpPr>
        <p:spPr>
          <a:xfrm>
            <a:off x="3527279" y="2676605"/>
            <a:ext cx="548996" cy="742675"/>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FF0000"/>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3" name="Elipsa 19"/>
          <p:cNvSpPr/>
          <p:nvPr/>
        </p:nvSpPr>
        <p:spPr>
          <a:xfrm>
            <a:off x="1146237" y="3419637"/>
            <a:ext cx="548996" cy="742675"/>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FF0000"/>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4" name="Elipsa 21"/>
          <p:cNvSpPr/>
          <p:nvPr/>
        </p:nvSpPr>
        <p:spPr>
          <a:xfrm>
            <a:off x="5432395" y="3665884"/>
            <a:ext cx="548996" cy="49608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FF0000"/>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5" name="Elipsa 22"/>
          <p:cNvSpPr/>
          <p:nvPr/>
        </p:nvSpPr>
        <p:spPr>
          <a:xfrm>
            <a:off x="6202439" y="3790801"/>
            <a:ext cx="548996" cy="742675"/>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FF0000"/>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6" name="Elipsa 23"/>
          <p:cNvSpPr/>
          <p:nvPr/>
        </p:nvSpPr>
        <p:spPr>
          <a:xfrm>
            <a:off x="1420923" y="4181395"/>
            <a:ext cx="636120" cy="58068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FF0000"/>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pic>
        <p:nvPicPr>
          <p:cNvPr id="17" name="Picture 2"/>
          <p:cNvPicPr>
            <a:picLocks noChangeAspect="1"/>
          </p:cNvPicPr>
          <p:nvPr/>
        </p:nvPicPr>
        <p:blipFill>
          <a:blip r:embed="rId4">
            <a:lum/>
            <a:alphaModFix/>
          </a:blip>
          <a:srcRect/>
          <a:stretch>
            <a:fillRect/>
          </a:stretch>
        </p:blipFill>
        <p:spPr>
          <a:xfrm>
            <a:off x="7343995" y="6571801"/>
            <a:ext cx="1668240" cy="2516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Class="entr"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Class="entr"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Class="entr"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Class="entr"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pic>
        <p:nvPicPr>
          <p:cNvPr id="18" name="Obraz 17"/>
          <p:cNvPicPr>
            <a:picLocks noChangeAspect="1"/>
          </p:cNvPicPr>
          <p:nvPr/>
        </p:nvPicPr>
        <p:blipFill>
          <a:blip r:embed="rId3"/>
          <a:stretch>
            <a:fillRect/>
          </a:stretch>
        </p:blipFill>
        <p:spPr>
          <a:xfrm>
            <a:off x="2730848" y="1517738"/>
            <a:ext cx="3682303" cy="3822523"/>
          </a:xfrm>
          <a:prstGeom prst="rect">
            <a:avLst/>
          </a:prstGeom>
        </p:spPr>
      </p:pic>
      <p:grpSp>
        <p:nvGrpSpPr>
          <p:cNvPr id="2" name="Grupa 21"/>
          <p:cNvGrpSpPr/>
          <p:nvPr/>
        </p:nvGrpSpPr>
        <p:grpSpPr>
          <a:xfrm>
            <a:off x="1" y="-4681"/>
            <a:ext cx="9086035" cy="361011"/>
            <a:chOff x="0" y="-4681"/>
            <a:chExt cx="9086035" cy="361011"/>
          </a:xfrm>
        </p:grpSpPr>
        <p:sp>
          <p:nvSpPr>
            <p:cNvPr id="3" name="Pięciokąt 11"/>
            <p:cNvSpPr/>
            <p:nvPr/>
          </p:nvSpPr>
          <p:spPr>
            <a:xfrm>
              <a:off x="0" y="0"/>
              <a:ext cx="8075158"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4" name="Pięciokąt 11"/>
            <p:cNvSpPr/>
            <p:nvPr/>
          </p:nvSpPr>
          <p:spPr>
            <a:xfrm>
              <a:off x="8133478" y="-1435"/>
              <a:ext cx="548283"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5" name="Pięciokąt 11"/>
            <p:cNvSpPr/>
            <p:nvPr/>
          </p:nvSpPr>
          <p:spPr>
            <a:xfrm>
              <a:off x="8739716" y="-4681"/>
              <a:ext cx="346319"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sp>
        <p:nvSpPr>
          <p:cNvPr id="6" name="Prostokąt 3"/>
          <p:cNvSpPr/>
          <p:nvPr/>
        </p:nvSpPr>
        <p:spPr>
          <a:xfrm>
            <a:off x="1" y="6515282"/>
            <a:ext cx="9143643" cy="3423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w="25557">
            <a:solidFill>
              <a:srgbClr val="009999"/>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7" name="Tytuł 11"/>
          <p:cNvSpPr/>
          <p:nvPr/>
        </p:nvSpPr>
        <p:spPr>
          <a:xfrm>
            <a:off x="2431802" y="6573959"/>
            <a:ext cx="4044959" cy="28368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8" name="Tytuł 11"/>
          <p:cNvSpPr/>
          <p:nvPr/>
        </p:nvSpPr>
        <p:spPr>
          <a:xfrm>
            <a:off x="0" y="66596"/>
            <a:ext cx="8075157" cy="64439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lvl="0">
              <a:defRPr sz="1800" b="0" i="0" u="none" strike="noStrike" kern="0" cap="none" spc="0" baseline="0">
                <a:solidFill>
                  <a:srgbClr val="000000"/>
                </a:solidFill>
                <a:uFillTx/>
              </a:defRPr>
            </a:pPr>
            <a:r>
              <a:rPr lang="en-US" sz="2400" b="1" dirty="0" smtClean="0">
                <a:solidFill>
                  <a:srgbClr val="000000"/>
                </a:solidFill>
                <a:latin typeface="Calibri" pitchFamily="18"/>
                <a:ea typeface="Microsoft YaHei" pitchFamily="2"/>
                <a:cs typeface="Mangal" pitchFamily="2"/>
              </a:rPr>
              <a:t>What </a:t>
            </a:r>
            <a:r>
              <a:rPr lang="en-US" sz="2400" b="1" dirty="0">
                <a:solidFill>
                  <a:srgbClr val="000000"/>
                </a:solidFill>
                <a:latin typeface="Calibri" pitchFamily="18"/>
                <a:ea typeface="Microsoft YaHei" pitchFamily="2"/>
                <a:cs typeface="Mangal" pitchFamily="2"/>
              </a:rPr>
              <a:t>do we need Energy  for?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400" b="1" i="0" u="none" strike="noStrike" kern="1200" cap="none" spc="0" baseline="0" dirty="0">
              <a:solidFill>
                <a:srgbClr val="000000"/>
              </a:solidFill>
              <a:uFillTx/>
              <a:latin typeface="Calibri" pitchFamily="18"/>
              <a:ea typeface="Microsoft YaHei" pitchFamily="2"/>
              <a:cs typeface="Mangal" pitchFamily="2"/>
            </a:endParaRPr>
          </a:p>
        </p:txBody>
      </p:sp>
      <p:sp>
        <p:nvSpPr>
          <p:cNvPr id="9" name="Prostokąt 2"/>
          <p:cNvSpPr/>
          <p:nvPr/>
        </p:nvSpPr>
        <p:spPr>
          <a:xfrm>
            <a:off x="875519" y="5965920"/>
            <a:ext cx="7199639"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0" name="Prostokąt 13"/>
          <p:cNvSpPr/>
          <p:nvPr/>
        </p:nvSpPr>
        <p:spPr>
          <a:xfrm>
            <a:off x="3073902" y="5389921"/>
            <a:ext cx="2996205" cy="93762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5400" b="0" i="0" u="none" strike="noStrike" kern="1200" cap="none" spc="0" baseline="0" dirty="0" err="1">
                <a:ln>
                  <a:solidFill>
                    <a:srgbClr val="0070C0"/>
                  </a:solidFill>
                </a:ln>
                <a:solidFill>
                  <a:srgbClr val="000000"/>
                </a:solidFill>
                <a:uFillTx/>
                <a:latin typeface="Calibri" pitchFamily="18"/>
                <a:ea typeface="Microsoft YaHei" pitchFamily="2"/>
                <a:cs typeface="Mangal" pitchFamily="2"/>
              </a:rPr>
              <a:t>Bathroom</a:t>
            </a:r>
            <a:endParaRPr lang="pl-PL" sz="5400" b="0" i="0" u="none" strike="noStrike" kern="1200" cap="none" spc="0" baseline="0" dirty="0">
              <a:ln>
                <a:solidFill>
                  <a:srgbClr val="0070C0"/>
                </a:solidFill>
              </a:ln>
              <a:solidFill>
                <a:srgbClr val="000000"/>
              </a:solidFill>
              <a:uFillTx/>
              <a:latin typeface="Calibri" pitchFamily="18"/>
              <a:ea typeface="Microsoft YaHei" pitchFamily="2"/>
              <a:cs typeface="Mangal" pitchFamily="2"/>
            </a:endParaRPr>
          </a:p>
        </p:txBody>
      </p:sp>
      <p:pic>
        <p:nvPicPr>
          <p:cNvPr id="11" name="Picture 14"/>
          <p:cNvPicPr>
            <a:picLocks noChangeAspect="1"/>
          </p:cNvPicPr>
          <p:nvPr/>
        </p:nvPicPr>
        <p:blipFill>
          <a:blip>
            <a:lum/>
            <a:alphaModFix/>
          </a:blip>
          <a:srcRect l="481420" t="309080" r="320959" b="209563"/>
          <a:stretch>
            <a:fillRect/>
          </a:stretch>
        </p:blipFill>
        <p:spPr>
          <a:xfrm>
            <a:off x="2792523" y="1343163"/>
            <a:ext cx="3684236" cy="3819238"/>
          </a:xfrm>
          <a:prstGeom prst="rect">
            <a:avLst/>
          </a:prstGeom>
          <a:noFill/>
          <a:ln>
            <a:noFill/>
          </a:ln>
        </p:spPr>
      </p:pic>
      <p:sp>
        <p:nvSpPr>
          <p:cNvPr id="12" name="Elipsa 15"/>
          <p:cNvSpPr/>
          <p:nvPr/>
        </p:nvSpPr>
        <p:spPr>
          <a:xfrm>
            <a:off x="3314883" y="3048116"/>
            <a:ext cx="1139040" cy="136187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FF0000"/>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3" name="Elipsa 19"/>
          <p:cNvSpPr/>
          <p:nvPr/>
        </p:nvSpPr>
        <p:spPr>
          <a:xfrm>
            <a:off x="5079959" y="2209685"/>
            <a:ext cx="548996" cy="742675"/>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FF0000"/>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4" name="Elipsa 21"/>
          <p:cNvSpPr/>
          <p:nvPr/>
        </p:nvSpPr>
        <p:spPr>
          <a:xfrm rot="5400013">
            <a:off x="3080883" y="1807555"/>
            <a:ext cx="548996" cy="1217157"/>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FF0000"/>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5" name="Elipsa 22"/>
          <p:cNvSpPr/>
          <p:nvPr/>
        </p:nvSpPr>
        <p:spPr>
          <a:xfrm>
            <a:off x="5335561" y="3309836"/>
            <a:ext cx="786603" cy="742675"/>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FF0000"/>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6" name="Elipsa 23"/>
          <p:cNvSpPr/>
          <p:nvPr/>
        </p:nvSpPr>
        <p:spPr>
          <a:xfrm>
            <a:off x="5354645" y="4038476"/>
            <a:ext cx="1017361" cy="961555"/>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FF0000"/>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pic>
        <p:nvPicPr>
          <p:cNvPr id="17" name="Picture 2"/>
          <p:cNvPicPr>
            <a:picLocks noChangeAspect="1"/>
          </p:cNvPicPr>
          <p:nvPr/>
        </p:nvPicPr>
        <p:blipFill>
          <a:blip r:embed="rId4">
            <a:lum/>
            <a:alphaModFix/>
          </a:blip>
          <a:srcRect/>
          <a:stretch>
            <a:fillRect/>
          </a:stretch>
        </p:blipFill>
        <p:spPr>
          <a:xfrm>
            <a:off x="7343995" y="6571801"/>
            <a:ext cx="1668240" cy="2516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Class="entr"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Class="entr"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Class="entr"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Class="entr"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pic>
        <p:nvPicPr>
          <p:cNvPr id="23" name="Obraz 22"/>
          <p:cNvPicPr>
            <a:picLocks noChangeAspect="1"/>
          </p:cNvPicPr>
          <p:nvPr/>
        </p:nvPicPr>
        <p:blipFill>
          <a:blip r:embed="rId3"/>
          <a:stretch>
            <a:fillRect/>
          </a:stretch>
        </p:blipFill>
        <p:spPr>
          <a:xfrm>
            <a:off x="2200528" y="3688926"/>
            <a:ext cx="3176291" cy="2432515"/>
          </a:xfrm>
          <a:prstGeom prst="rect">
            <a:avLst/>
          </a:prstGeom>
        </p:spPr>
      </p:pic>
      <p:grpSp>
        <p:nvGrpSpPr>
          <p:cNvPr id="2" name="Grupa 21"/>
          <p:cNvGrpSpPr/>
          <p:nvPr/>
        </p:nvGrpSpPr>
        <p:grpSpPr>
          <a:xfrm>
            <a:off x="1" y="-4681"/>
            <a:ext cx="9086035" cy="361011"/>
            <a:chOff x="0" y="-4681"/>
            <a:chExt cx="9086035" cy="361011"/>
          </a:xfrm>
        </p:grpSpPr>
        <p:sp>
          <p:nvSpPr>
            <p:cNvPr id="3" name="Pięciokąt 11"/>
            <p:cNvSpPr/>
            <p:nvPr/>
          </p:nvSpPr>
          <p:spPr>
            <a:xfrm>
              <a:off x="0" y="0"/>
              <a:ext cx="8075158"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4" name="Pięciokąt 11"/>
            <p:cNvSpPr/>
            <p:nvPr/>
          </p:nvSpPr>
          <p:spPr>
            <a:xfrm>
              <a:off x="8133478" y="-1435"/>
              <a:ext cx="548283"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5" name="Pięciokąt 11"/>
            <p:cNvSpPr/>
            <p:nvPr/>
          </p:nvSpPr>
          <p:spPr>
            <a:xfrm>
              <a:off x="8739716" y="-4681"/>
              <a:ext cx="346319"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sp>
        <p:nvSpPr>
          <p:cNvPr id="6" name="Prostokąt 3"/>
          <p:cNvSpPr/>
          <p:nvPr/>
        </p:nvSpPr>
        <p:spPr>
          <a:xfrm>
            <a:off x="1" y="6515282"/>
            <a:ext cx="9143643" cy="3423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w="25557">
            <a:solidFill>
              <a:srgbClr val="009999"/>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7" name="Tytuł 11"/>
          <p:cNvSpPr/>
          <p:nvPr/>
        </p:nvSpPr>
        <p:spPr>
          <a:xfrm>
            <a:off x="2431802" y="6573959"/>
            <a:ext cx="4044959" cy="28368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8" name="Tytuł 11"/>
          <p:cNvSpPr/>
          <p:nvPr/>
        </p:nvSpPr>
        <p:spPr>
          <a:xfrm>
            <a:off x="0" y="66596"/>
            <a:ext cx="8075157" cy="64439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lvl="0">
              <a:defRPr sz="1800" b="0" i="0" u="none" strike="noStrike" kern="0" cap="none" spc="0" baseline="0">
                <a:solidFill>
                  <a:srgbClr val="000000"/>
                </a:solidFill>
                <a:uFillTx/>
              </a:defRPr>
            </a:pPr>
            <a:r>
              <a:rPr lang="en-US" sz="2400" b="1" dirty="0">
                <a:solidFill>
                  <a:srgbClr val="000000"/>
                </a:solidFill>
                <a:latin typeface="Calibri" pitchFamily="18"/>
                <a:ea typeface="Microsoft YaHei" pitchFamily="2"/>
                <a:cs typeface="Mangal" pitchFamily="2"/>
              </a:rPr>
              <a:t>What do we need Energy  for?</a:t>
            </a:r>
          </a:p>
          <a:p>
            <a:pPr lvl="0">
              <a:defRPr sz="1800" b="0" i="0" u="none" strike="noStrike" kern="0" cap="none" spc="0" baseline="0">
                <a:solidFill>
                  <a:srgbClr val="000000"/>
                </a:solidFill>
                <a:uFillTx/>
              </a:defRPr>
            </a:pPr>
            <a:endParaRPr lang="pl-PL" sz="2400" b="1"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400" b="1" i="0" u="none" strike="noStrike" kern="1200" cap="none" spc="0" baseline="0" dirty="0">
              <a:solidFill>
                <a:srgbClr val="000000"/>
              </a:solidFill>
              <a:uFillTx/>
              <a:latin typeface="Calibri" pitchFamily="18"/>
              <a:ea typeface="Microsoft YaHei" pitchFamily="2"/>
              <a:cs typeface="Mangal" pitchFamily="2"/>
            </a:endParaRPr>
          </a:p>
        </p:txBody>
      </p:sp>
      <p:sp>
        <p:nvSpPr>
          <p:cNvPr id="9" name="Prostokąt 13"/>
          <p:cNvSpPr/>
          <p:nvPr/>
        </p:nvSpPr>
        <p:spPr>
          <a:xfrm rot="18004576">
            <a:off x="-550828" y="2997724"/>
            <a:ext cx="3100016" cy="93762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5400" b="0" i="0" u="none" strike="noStrike" kern="1200" cap="none" spc="0" baseline="0" dirty="0" err="1" smtClean="0">
                <a:ln>
                  <a:solidFill>
                    <a:srgbClr val="0070C0"/>
                  </a:solidFill>
                </a:ln>
                <a:solidFill>
                  <a:srgbClr val="000000"/>
                </a:solidFill>
                <a:uFillTx/>
                <a:latin typeface="Calibri" pitchFamily="18"/>
                <a:ea typeface="Microsoft YaHei" pitchFamily="2"/>
                <a:cs typeface="Mangal" pitchFamily="2"/>
              </a:rPr>
              <a:t>Classroom</a:t>
            </a:r>
            <a:endParaRPr lang="pl-PL" sz="5400" b="0" i="0" u="none" strike="noStrike" kern="1200" cap="none" spc="0" baseline="0" dirty="0">
              <a:ln>
                <a:solidFill>
                  <a:srgbClr val="0070C0"/>
                </a:solidFill>
              </a:ln>
              <a:solidFill>
                <a:srgbClr val="000000"/>
              </a:solidFill>
              <a:uFillTx/>
              <a:latin typeface="Calibri" pitchFamily="18"/>
              <a:ea typeface="Microsoft YaHei" pitchFamily="2"/>
              <a:cs typeface="Mangal" pitchFamily="2"/>
            </a:endParaRPr>
          </a:p>
        </p:txBody>
      </p:sp>
      <p:pic>
        <p:nvPicPr>
          <p:cNvPr id="10" name="Picture 11"/>
          <p:cNvPicPr>
            <a:picLocks noChangeAspect="1"/>
          </p:cNvPicPr>
          <p:nvPr/>
        </p:nvPicPr>
        <p:blipFill>
          <a:blip r:embed="rId4">
            <a:lum/>
            <a:alphaModFix/>
          </a:blip>
          <a:srcRect l="5858" t="37981" r="1562" b="22946"/>
          <a:stretch>
            <a:fillRect/>
          </a:stretch>
        </p:blipFill>
        <p:spPr>
          <a:xfrm>
            <a:off x="2109605" y="1131845"/>
            <a:ext cx="6571801" cy="2163241"/>
          </a:xfrm>
          <a:prstGeom prst="rect">
            <a:avLst/>
          </a:prstGeom>
          <a:noFill/>
          <a:ln>
            <a:noFill/>
          </a:ln>
        </p:spPr>
      </p:pic>
      <p:pic>
        <p:nvPicPr>
          <p:cNvPr id="11" name="Picture 12"/>
          <p:cNvPicPr>
            <a:picLocks noChangeAspect="1"/>
          </p:cNvPicPr>
          <p:nvPr/>
        </p:nvPicPr>
        <p:blipFill>
          <a:blip r:embed="rId5">
            <a:lum/>
            <a:alphaModFix/>
          </a:blip>
          <a:srcRect l="6640" t="10169" r="3708" b="5657"/>
          <a:stretch>
            <a:fillRect/>
          </a:stretch>
        </p:blipFill>
        <p:spPr>
          <a:xfrm>
            <a:off x="5447163" y="3775319"/>
            <a:ext cx="3292196" cy="2409480"/>
          </a:xfrm>
          <a:prstGeom prst="rect">
            <a:avLst/>
          </a:prstGeom>
          <a:noFill/>
          <a:ln>
            <a:noFill/>
          </a:ln>
        </p:spPr>
      </p:pic>
      <p:pic>
        <p:nvPicPr>
          <p:cNvPr id="12" name="Picture 13"/>
          <p:cNvPicPr>
            <a:picLocks noChangeAspect="1"/>
          </p:cNvPicPr>
          <p:nvPr/>
        </p:nvPicPr>
        <p:blipFill>
          <a:blip>
            <a:lum/>
            <a:alphaModFix/>
          </a:blip>
          <a:srcRect l="21262" t="53394" r="63607" b="17834"/>
          <a:stretch>
            <a:fillRect/>
          </a:stretch>
        </p:blipFill>
        <p:spPr>
          <a:xfrm>
            <a:off x="2109603" y="3775320"/>
            <a:ext cx="3177723" cy="2428564"/>
          </a:xfrm>
          <a:prstGeom prst="rect">
            <a:avLst/>
          </a:prstGeom>
          <a:noFill/>
          <a:ln>
            <a:noFill/>
          </a:ln>
        </p:spPr>
      </p:pic>
      <p:sp>
        <p:nvSpPr>
          <p:cNvPr id="13" name="Elipsa 6"/>
          <p:cNvSpPr/>
          <p:nvPr/>
        </p:nvSpPr>
        <p:spPr>
          <a:xfrm>
            <a:off x="7046998" y="4619522"/>
            <a:ext cx="1086124" cy="952201"/>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FF0000"/>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4" name="Elipsa 18"/>
          <p:cNvSpPr/>
          <p:nvPr/>
        </p:nvSpPr>
        <p:spPr>
          <a:xfrm>
            <a:off x="5395683" y="1324079"/>
            <a:ext cx="928436" cy="561597"/>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FF0000"/>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5" name="Elipsa 22"/>
          <p:cNvSpPr/>
          <p:nvPr/>
        </p:nvSpPr>
        <p:spPr>
          <a:xfrm>
            <a:off x="2311558" y="2409838"/>
            <a:ext cx="853921" cy="685443"/>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FF0000"/>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6" name="Elipsa 23"/>
          <p:cNvSpPr/>
          <p:nvPr/>
        </p:nvSpPr>
        <p:spPr>
          <a:xfrm>
            <a:off x="4324318" y="1324079"/>
            <a:ext cx="447479" cy="280803"/>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FF0000"/>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7" name="Elipsa 24"/>
          <p:cNvSpPr/>
          <p:nvPr/>
        </p:nvSpPr>
        <p:spPr>
          <a:xfrm>
            <a:off x="6257879" y="1733401"/>
            <a:ext cx="656996" cy="67607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FF0000"/>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8" name="Elipsa 25"/>
          <p:cNvSpPr/>
          <p:nvPr/>
        </p:nvSpPr>
        <p:spPr>
          <a:xfrm>
            <a:off x="6800759" y="2062082"/>
            <a:ext cx="447479" cy="280803"/>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FF0000"/>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9" name="Elipsa 26"/>
          <p:cNvSpPr/>
          <p:nvPr/>
        </p:nvSpPr>
        <p:spPr>
          <a:xfrm>
            <a:off x="8114404" y="5086441"/>
            <a:ext cx="548283" cy="35208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FF0000"/>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20" name="Elipsa 27"/>
          <p:cNvSpPr/>
          <p:nvPr/>
        </p:nvSpPr>
        <p:spPr>
          <a:xfrm rot="1046416">
            <a:off x="2042243" y="5336567"/>
            <a:ext cx="1195559" cy="561597"/>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FF0000"/>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21" name="Elipsa 28"/>
          <p:cNvSpPr/>
          <p:nvPr/>
        </p:nvSpPr>
        <p:spPr>
          <a:xfrm>
            <a:off x="5703122" y="3710883"/>
            <a:ext cx="620996" cy="419764"/>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FF0000"/>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pic>
        <p:nvPicPr>
          <p:cNvPr id="22" name="Picture 2"/>
          <p:cNvPicPr>
            <a:picLocks noChangeAspect="1"/>
          </p:cNvPicPr>
          <p:nvPr/>
        </p:nvPicPr>
        <p:blipFill>
          <a:blip r:embed="rId6">
            <a:lum/>
            <a:alphaModFix/>
          </a:blip>
          <a:srcRect/>
          <a:stretch>
            <a:fillRect/>
          </a:stretch>
        </p:blipFill>
        <p:spPr>
          <a:xfrm>
            <a:off x="7343995" y="6571801"/>
            <a:ext cx="1668240" cy="2516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Class="entr"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Class="entr"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Class="entr"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Class="entr"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Class="entr"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Class="entr"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Class="entr"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par>
                                <p:cTn id="45" presetClass="entr"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grpSp>
        <p:nvGrpSpPr>
          <p:cNvPr id="2" name="Grupa 21"/>
          <p:cNvGrpSpPr/>
          <p:nvPr/>
        </p:nvGrpSpPr>
        <p:grpSpPr>
          <a:xfrm>
            <a:off x="1" y="-4681"/>
            <a:ext cx="9086035" cy="361011"/>
            <a:chOff x="0" y="-4681"/>
            <a:chExt cx="9086035" cy="361011"/>
          </a:xfrm>
        </p:grpSpPr>
        <p:sp>
          <p:nvSpPr>
            <p:cNvPr id="3" name="Pięciokąt 11"/>
            <p:cNvSpPr/>
            <p:nvPr/>
          </p:nvSpPr>
          <p:spPr>
            <a:xfrm>
              <a:off x="0" y="0"/>
              <a:ext cx="8075158"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4" name="Pięciokąt 11"/>
            <p:cNvSpPr/>
            <p:nvPr/>
          </p:nvSpPr>
          <p:spPr>
            <a:xfrm>
              <a:off x="8133478" y="-1435"/>
              <a:ext cx="548283"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5" name="Pięciokąt 11"/>
            <p:cNvSpPr/>
            <p:nvPr/>
          </p:nvSpPr>
          <p:spPr>
            <a:xfrm>
              <a:off x="8739716" y="-4681"/>
              <a:ext cx="346319"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sp>
        <p:nvSpPr>
          <p:cNvPr id="6" name="Prostokąt 3"/>
          <p:cNvSpPr/>
          <p:nvPr/>
        </p:nvSpPr>
        <p:spPr>
          <a:xfrm>
            <a:off x="1" y="6515282"/>
            <a:ext cx="9143643" cy="3423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w="25557">
            <a:solidFill>
              <a:srgbClr val="009999"/>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7" name="Tytuł 11"/>
          <p:cNvSpPr/>
          <p:nvPr/>
        </p:nvSpPr>
        <p:spPr>
          <a:xfrm>
            <a:off x="2431802" y="6573959"/>
            <a:ext cx="4044959" cy="28368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8" name="Tytuł 11"/>
          <p:cNvSpPr/>
          <p:nvPr/>
        </p:nvSpPr>
        <p:spPr>
          <a:xfrm>
            <a:off x="301679" y="2493724"/>
            <a:ext cx="8566199" cy="166896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6000" b="1" i="0" u="none" strike="noStrike" kern="1200" baseline="0" dirty="0">
                <a:ln w="22225">
                  <a:solidFill>
                    <a:schemeClr val="accent2"/>
                  </a:solidFill>
                  <a:prstDash val="solid"/>
                </a:ln>
                <a:solidFill>
                  <a:schemeClr val="accent2">
                    <a:lumMod val="40000"/>
                    <a:lumOff val="60000"/>
                  </a:schemeClr>
                </a:solidFill>
                <a:uFillTx/>
                <a:latin typeface="Calibri" pitchFamily="18"/>
                <a:ea typeface="Microsoft YaHei" pitchFamily="2"/>
                <a:cs typeface="Mangal" pitchFamily="2"/>
              </a:rPr>
              <a:t>Quiz</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4800" b="1" i="0" u="none" strike="noStrike" kern="1200" cap="none" spc="0" baseline="0" dirty="0" err="1">
                <a:solidFill>
                  <a:srgbClr val="000000"/>
                </a:solidFill>
                <a:uFillTx/>
                <a:latin typeface="Calibri" pitchFamily="18"/>
                <a:ea typeface="Microsoft YaHei" pitchFamily="2"/>
                <a:cs typeface="Mangal" pitchFamily="2"/>
              </a:rPr>
              <a:t>about</a:t>
            </a:r>
            <a:r>
              <a:rPr lang="pl-PL" sz="4800" b="1" i="0" u="none" strike="noStrike" kern="1200" cap="none" spc="0" baseline="0" dirty="0">
                <a:solidFill>
                  <a:srgbClr val="000000"/>
                </a:solidFill>
                <a:uFillTx/>
                <a:latin typeface="Calibri" pitchFamily="18"/>
                <a:ea typeface="Microsoft YaHei" pitchFamily="2"/>
                <a:cs typeface="Mangal" pitchFamily="2"/>
              </a:rPr>
              <a:t> </a:t>
            </a:r>
            <a:r>
              <a:rPr lang="pl-PL" sz="4800" b="1" i="0" u="none" strike="noStrike" kern="1200" cap="none" spc="0" baseline="0" dirty="0" err="1">
                <a:solidFill>
                  <a:srgbClr val="000000"/>
                </a:solidFill>
                <a:uFillTx/>
                <a:latin typeface="Calibri" pitchFamily="18"/>
                <a:ea typeface="Microsoft YaHei" pitchFamily="2"/>
                <a:cs typeface="Mangal" pitchFamily="2"/>
              </a:rPr>
              <a:t>saving</a:t>
            </a:r>
            <a:r>
              <a:rPr lang="pl-PL" sz="4800" b="1" i="0" u="none" strike="noStrike" kern="1200" cap="none" spc="0" baseline="0" dirty="0">
                <a:solidFill>
                  <a:srgbClr val="000000"/>
                </a:solidFill>
                <a:uFillTx/>
                <a:latin typeface="Calibri" pitchFamily="18"/>
                <a:ea typeface="Microsoft YaHei" pitchFamily="2"/>
                <a:cs typeface="Mangal" pitchFamily="2"/>
              </a:rPr>
              <a:t> </a:t>
            </a:r>
            <a:r>
              <a:rPr lang="pl-PL" sz="4800" b="1" i="0" u="none" strike="noStrike" kern="1200" cap="none" spc="0" baseline="0" dirty="0" err="1">
                <a:solidFill>
                  <a:srgbClr val="000000"/>
                </a:solidFill>
                <a:uFillTx/>
                <a:latin typeface="Calibri" pitchFamily="18"/>
                <a:ea typeface="Microsoft YaHei" pitchFamily="2"/>
                <a:cs typeface="Mangal" pitchFamily="2"/>
              </a:rPr>
              <a:t>energy</a:t>
            </a:r>
            <a:r>
              <a:rPr lang="pl-PL" sz="4800" b="1" i="0" u="none" strike="noStrike" kern="1200" cap="none" spc="0" baseline="0" dirty="0">
                <a:solidFill>
                  <a:srgbClr val="000000"/>
                </a:solidFill>
                <a:uFillTx/>
                <a:latin typeface="Calibri" pitchFamily="18"/>
                <a:ea typeface="Microsoft YaHei" pitchFamily="2"/>
                <a:cs typeface="Mangal" pitchFamily="2"/>
              </a:rPr>
              <a:t> and </a:t>
            </a:r>
            <a:r>
              <a:rPr lang="pl-PL" sz="4800" b="1" i="0" u="none" strike="noStrike" kern="1200" cap="none" spc="0" baseline="0" dirty="0" err="1">
                <a:solidFill>
                  <a:srgbClr val="000000"/>
                </a:solidFill>
                <a:uFillTx/>
                <a:latin typeface="Calibri" pitchFamily="18"/>
                <a:ea typeface="Microsoft YaHei" pitchFamily="2"/>
                <a:cs typeface="Mangal" pitchFamily="2"/>
              </a:rPr>
              <a:t>water</a:t>
            </a:r>
            <a:endParaRPr lang="pl-PL" sz="4800" b="1" i="0" u="none" strike="noStrike" kern="1200" cap="none" spc="0" baseline="0" dirty="0">
              <a:solidFill>
                <a:srgbClr val="000000"/>
              </a:solidFill>
              <a:uFillTx/>
              <a:latin typeface="Calibri" pitchFamily="18"/>
              <a:ea typeface="Microsoft YaHei" pitchFamily="2"/>
              <a:cs typeface="Mangal" pitchFamily="2"/>
            </a:endParaRPr>
          </a:p>
        </p:txBody>
      </p:sp>
      <p:sp>
        <p:nvSpPr>
          <p:cNvPr id="9" name="Uśmiechnięta buźka 2"/>
          <p:cNvSpPr/>
          <p:nvPr/>
        </p:nvSpPr>
        <p:spPr>
          <a:xfrm>
            <a:off x="4085641" y="1210319"/>
            <a:ext cx="1079641" cy="1079641"/>
          </a:xfrm>
          <a:custGeom>
            <a:avLst>
              <a:gd name="f0" fmla="val 17520"/>
            </a:avLst>
            <a:gdLst>
              <a:gd name="f1" fmla="val 10800000"/>
              <a:gd name="f2" fmla="val 5400000"/>
              <a:gd name="f3" fmla="val 180"/>
              <a:gd name="f4" fmla="val w"/>
              <a:gd name="f5" fmla="val h"/>
              <a:gd name="f6" fmla="val 0"/>
              <a:gd name="f7" fmla="val 21600"/>
              <a:gd name="f8" fmla="*/ 5419351 1 1725033"/>
              <a:gd name="f9" fmla="val 15510"/>
              <a:gd name="f10" fmla="val 17520"/>
              <a:gd name="f11" fmla="*/ 10800 10800 1"/>
              <a:gd name="f12" fmla="+- 0 0 360"/>
              <a:gd name="f13" fmla="val 10800"/>
              <a:gd name="f14" fmla="*/ 1165 1165 1"/>
              <a:gd name="f15" fmla="val 1165"/>
              <a:gd name="f16" fmla="val 4870"/>
              <a:gd name="f17" fmla="val 8680"/>
              <a:gd name="f18" fmla="val 12920"/>
              <a:gd name="f19" fmla="val 16730"/>
              <a:gd name="f20" fmla="val -2147483647"/>
              <a:gd name="f21" fmla="val 2147483647"/>
              <a:gd name="f22" fmla="+- 0 0 0"/>
              <a:gd name="f23" fmla="*/ f4 1 21600"/>
              <a:gd name="f24" fmla="*/ f5 1 21600"/>
              <a:gd name="f25" fmla="val f6"/>
              <a:gd name="f26" fmla="val f7"/>
              <a:gd name="f27" fmla="*/ 0 f8 1"/>
              <a:gd name="f28" fmla="*/ f6 f1 1"/>
              <a:gd name="f29" fmla="*/ f12 f1 1"/>
              <a:gd name="f30" fmla="pin 15510 f0 17520"/>
              <a:gd name="f31" fmla="*/ f22 f1 1"/>
              <a:gd name="f32" fmla="+- f26 0 f25"/>
              <a:gd name="f33" fmla="val f30"/>
              <a:gd name="f34" fmla="*/ f27 1 f3"/>
              <a:gd name="f35" fmla="*/ f28 1 f3"/>
              <a:gd name="f36" fmla="*/ f29 1 f3"/>
              <a:gd name="f37" fmla="*/ f30 f24 1"/>
              <a:gd name="f38" fmla="*/ f31 1 f3"/>
              <a:gd name="f39" fmla="*/ f32 1 21600"/>
              <a:gd name="f40" fmla="+- f33 0 15510"/>
              <a:gd name="f41" fmla="+- 0 0 f34"/>
              <a:gd name="f42" fmla="+- f35 0 f2"/>
              <a:gd name="f43" fmla="+- f36 0 f2"/>
              <a:gd name="f44" fmla="+- f38 0 f2"/>
              <a:gd name="f45" fmla="*/ 10800 f39 1"/>
              <a:gd name="f46" fmla="*/ 3163 f39 1"/>
              <a:gd name="f47" fmla="*/ 18437 f39 1"/>
              <a:gd name="f48" fmla="*/ 0 f39 1"/>
              <a:gd name="f49" fmla="*/ 21600 f39 1"/>
              <a:gd name="f50" fmla="+- 17520 0 f40"/>
              <a:gd name="f51" fmla="+- 15510 f40 0"/>
              <a:gd name="f52" fmla="*/ f41 f1 1"/>
              <a:gd name="f53" fmla="+- f43 0 f42"/>
              <a:gd name="f54" fmla="*/ f52 1 f8"/>
              <a:gd name="f55" fmla="*/ f45 1 f39"/>
              <a:gd name="f56" fmla="*/ f48 1 f39"/>
              <a:gd name="f57" fmla="*/ f46 1 f39"/>
              <a:gd name="f58" fmla="*/ f47 1 f39"/>
              <a:gd name="f59" fmla="*/ f49 1 f39"/>
              <a:gd name="f60" fmla="+- f54 0 f2"/>
              <a:gd name="f61" fmla="*/ f55 f23 1"/>
              <a:gd name="f62" fmla="*/ f57 f23 1"/>
              <a:gd name="f63" fmla="*/ f58 f23 1"/>
              <a:gd name="f64" fmla="*/ f58 f24 1"/>
              <a:gd name="f65" fmla="*/ f57 f24 1"/>
              <a:gd name="f66" fmla="*/ f56 f24 1"/>
              <a:gd name="f67" fmla="*/ f56 f23 1"/>
              <a:gd name="f68" fmla="*/ f55 f24 1"/>
              <a:gd name="f69" fmla="*/ f59 f24 1"/>
              <a:gd name="f70" fmla="*/ f59 f23 1"/>
              <a:gd name="f71" fmla="+- f60 f2 0"/>
              <a:gd name="f72" fmla="*/ f71 f8 1"/>
              <a:gd name="f73" fmla="*/ f72 1 f1"/>
              <a:gd name="f74" fmla="+- 0 0 f73"/>
              <a:gd name="f75" fmla="+- 0 0 f74"/>
              <a:gd name="f76" fmla="*/ f75 f1 1"/>
              <a:gd name="f77" fmla="*/ f76 1 f8"/>
              <a:gd name="f78" fmla="+- f77 0 f2"/>
              <a:gd name="f79" fmla="cos 1 f78"/>
              <a:gd name="f80" fmla="sin 1 f78"/>
              <a:gd name="f81" fmla="+- 0 0 f79"/>
              <a:gd name="f82" fmla="+- 0 0 f80"/>
              <a:gd name="f83" fmla="+- 0 0 f81"/>
              <a:gd name="f84" fmla="+- 0 0 f82"/>
              <a:gd name="f85" fmla="val f83"/>
              <a:gd name="f86" fmla="val f84"/>
              <a:gd name="f87" fmla="+- 0 0 f85"/>
              <a:gd name="f88" fmla="+- 0 0 f86"/>
              <a:gd name="f89" fmla="*/ 10800 f87 1"/>
              <a:gd name="f90" fmla="*/ 10800 f88 1"/>
              <a:gd name="f91" fmla="*/ 1165 f87 1"/>
              <a:gd name="f92" fmla="*/ 1165 f88 1"/>
              <a:gd name="f93" fmla="*/ f89 f89 1"/>
              <a:gd name="f94" fmla="*/ f90 f90 1"/>
              <a:gd name="f95" fmla="*/ f91 f91 1"/>
              <a:gd name="f96" fmla="*/ f92 f92 1"/>
              <a:gd name="f97" fmla="+- f93 f94 0"/>
              <a:gd name="f98" fmla="+- f95 f96 0"/>
              <a:gd name="f99" fmla="sqrt f97"/>
              <a:gd name="f100" fmla="sqrt f98"/>
              <a:gd name="f101" fmla="*/ f11 1 f99"/>
              <a:gd name="f102" fmla="*/ f14 1 f100"/>
              <a:gd name="f103" fmla="*/ f87 f101 1"/>
              <a:gd name="f104" fmla="*/ f88 f101 1"/>
              <a:gd name="f105" fmla="*/ f87 f102 1"/>
              <a:gd name="f106" fmla="*/ f88 f102 1"/>
              <a:gd name="f107" fmla="+- 10800 0 f103"/>
              <a:gd name="f108" fmla="+- 10800 0 f104"/>
              <a:gd name="f109" fmla="+- 7305 0 f105"/>
              <a:gd name="f110" fmla="+- 7515 0 f106"/>
              <a:gd name="f111" fmla="+- 14295 0 f105"/>
            </a:gdLst>
            <a:ahLst>
              <a:ahXY gdRefY="f0" minY="f9" maxY="f10">
                <a:pos x="f61" y="f37"/>
              </a:ahXY>
            </a:ahLst>
            <a:cxnLst>
              <a:cxn ang="3cd4">
                <a:pos x="hc" y="t"/>
              </a:cxn>
              <a:cxn ang="0">
                <a:pos x="r" y="vc"/>
              </a:cxn>
              <a:cxn ang="cd4">
                <a:pos x="hc" y="b"/>
              </a:cxn>
              <a:cxn ang="cd2">
                <a:pos x="l" y="vc"/>
              </a:cxn>
              <a:cxn ang="f44">
                <a:pos x="f61" y="f66"/>
              </a:cxn>
              <a:cxn ang="f44">
                <a:pos x="f62" y="f65"/>
              </a:cxn>
              <a:cxn ang="f44">
                <a:pos x="f67" y="f68"/>
              </a:cxn>
              <a:cxn ang="f44">
                <a:pos x="f62" y="f64"/>
              </a:cxn>
              <a:cxn ang="f44">
                <a:pos x="f61" y="f69"/>
              </a:cxn>
              <a:cxn ang="f44">
                <a:pos x="f63" y="f64"/>
              </a:cxn>
              <a:cxn ang="f44">
                <a:pos x="f70" y="f68"/>
              </a:cxn>
              <a:cxn ang="f44">
                <a:pos x="f63" y="f65"/>
              </a:cxn>
            </a:cxnLst>
            <a:rect l="f62" t="f65" r="f63" b="f64"/>
            <a:pathLst>
              <a:path w="21600" h="21600">
                <a:moveTo>
                  <a:pt x="f107" y="f108"/>
                </a:moveTo>
                <a:arcTo wR="f13" hR="f13" stAng="f42" swAng="f53"/>
                <a:close/>
              </a:path>
              <a:path w="21600" h="21600">
                <a:moveTo>
                  <a:pt x="f109" y="f110"/>
                </a:moveTo>
                <a:arcTo wR="f15" hR="f15" stAng="f42" swAng="f53"/>
                <a:close/>
              </a:path>
              <a:path w="21600" h="21600">
                <a:moveTo>
                  <a:pt x="f111" y="f110"/>
                </a:moveTo>
                <a:arcTo wR="f15" hR="f15" stAng="f42" swAng="f53"/>
                <a:close/>
              </a:path>
              <a:path w="21600" h="21600" fill="none">
                <a:moveTo>
                  <a:pt x="f16" y="f50"/>
                </a:moveTo>
                <a:cubicBezTo>
                  <a:pt x="f17" y="f51"/>
                  <a:pt x="f18" y="f51"/>
                  <a:pt x="f19" y="f50"/>
                </a:cubicBezTo>
              </a:path>
            </a:pathLst>
          </a:custGeom>
          <a:solidFill>
            <a:srgbClr val="9BBB59"/>
          </a:solidFill>
          <a:ln w="25557">
            <a:solidFill>
              <a:srgbClr val="728A41"/>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0" name="Prostokąt 23"/>
          <p:cNvSpPr/>
          <p:nvPr/>
        </p:nvSpPr>
        <p:spPr>
          <a:xfrm>
            <a:off x="6882122" y="4371116"/>
            <a:ext cx="1799639" cy="179963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blipFill>
            <a:blip r:embed="rId3">
              <a:alphaModFix/>
            </a:blip>
            <a:stretch>
              <a:fillRect/>
            </a:stretch>
          </a:blipFill>
          <a:ln w="38157">
            <a:solidFill>
              <a:srgbClr val="009999"/>
            </a:solid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1" name="Prostokąt 24"/>
          <p:cNvSpPr/>
          <p:nvPr/>
        </p:nvSpPr>
        <p:spPr>
          <a:xfrm>
            <a:off x="445679" y="4400276"/>
            <a:ext cx="1799639" cy="179963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blipFill>
            <a:blip r:embed="rId4">
              <a:alphaModFix/>
            </a:blip>
            <a:stretch>
              <a:fillRect/>
            </a:stretch>
          </a:blipFill>
          <a:ln w="38157">
            <a:solidFill>
              <a:srgbClr val="009999"/>
            </a:solid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2" name="Prostokąt 25"/>
          <p:cNvSpPr/>
          <p:nvPr/>
        </p:nvSpPr>
        <p:spPr>
          <a:xfrm>
            <a:off x="2585878" y="4400276"/>
            <a:ext cx="1799639" cy="179963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blipFill>
            <a:blip r:embed="rId5">
              <a:alphaModFix/>
            </a:blip>
            <a:stretch>
              <a:fillRect/>
            </a:stretch>
          </a:blipFill>
          <a:ln w="38157">
            <a:solidFill>
              <a:srgbClr val="009999"/>
            </a:solid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nvGrpSpPr>
          <p:cNvPr id="13" name="Grupa 11"/>
          <p:cNvGrpSpPr/>
          <p:nvPr/>
        </p:nvGrpSpPr>
        <p:grpSpPr>
          <a:xfrm>
            <a:off x="4735085" y="4400276"/>
            <a:ext cx="1799639" cy="1799639"/>
            <a:chOff x="4735083" y="4400275"/>
            <a:chExt cx="1799639" cy="1799639"/>
          </a:xfrm>
        </p:grpSpPr>
        <p:pic>
          <p:nvPicPr>
            <p:cNvPr id="14" name="Picture 2"/>
            <p:cNvPicPr>
              <a:picLocks noChangeAspect="1"/>
            </p:cNvPicPr>
            <p:nvPr/>
          </p:nvPicPr>
          <p:blipFill>
            <a:blip r:embed="rId6">
              <a:lum/>
              <a:alphaModFix/>
            </a:blip>
            <a:srcRect r="8134"/>
            <a:stretch>
              <a:fillRect/>
            </a:stretch>
          </p:blipFill>
          <p:spPr>
            <a:xfrm>
              <a:off x="4780080" y="4545720"/>
              <a:ext cx="1709644" cy="1273320"/>
            </a:xfrm>
            <a:prstGeom prst="rect">
              <a:avLst/>
            </a:prstGeom>
            <a:noFill/>
            <a:ln>
              <a:noFill/>
            </a:ln>
          </p:spPr>
        </p:pic>
        <p:sp>
          <p:nvSpPr>
            <p:cNvPr id="15" name="Prostokąt 10"/>
            <p:cNvSpPr/>
            <p:nvPr/>
          </p:nvSpPr>
          <p:spPr>
            <a:xfrm>
              <a:off x="4735083" y="4400275"/>
              <a:ext cx="1799639" cy="179963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w="38157">
              <a:solidFill>
                <a:srgbClr val="009999"/>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pic>
        <p:nvPicPr>
          <p:cNvPr id="16" name="Picture 2"/>
          <p:cNvPicPr>
            <a:picLocks noChangeAspect="1"/>
          </p:cNvPicPr>
          <p:nvPr/>
        </p:nvPicPr>
        <p:blipFill>
          <a:blip r:embed="rId7">
            <a:lum/>
            <a:alphaModFix/>
          </a:blip>
          <a:srcRect/>
          <a:stretch>
            <a:fillRect/>
          </a:stretch>
        </p:blipFill>
        <p:spPr>
          <a:xfrm>
            <a:off x="7343995" y="6571801"/>
            <a:ext cx="1668240" cy="2516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100000">
                                          <p:val>
                                            <p:strVal val="#ppt_x"/>
                                          </p:val>
                                        </p:tav>
                                      </p:tavLst>
                                    </p:anim>
                                    <p:anim calcmode="lin" valueType="num">
                                      <p:cBhvr>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grpSp>
        <p:nvGrpSpPr>
          <p:cNvPr id="2" name="Grupa 21"/>
          <p:cNvGrpSpPr/>
          <p:nvPr/>
        </p:nvGrpSpPr>
        <p:grpSpPr>
          <a:xfrm>
            <a:off x="1" y="-4681"/>
            <a:ext cx="9086035" cy="361011"/>
            <a:chOff x="0" y="-4681"/>
            <a:chExt cx="9086035" cy="361011"/>
          </a:xfrm>
        </p:grpSpPr>
        <p:sp>
          <p:nvSpPr>
            <p:cNvPr id="3" name="Pięciokąt 11"/>
            <p:cNvSpPr/>
            <p:nvPr/>
          </p:nvSpPr>
          <p:spPr>
            <a:xfrm>
              <a:off x="0" y="0"/>
              <a:ext cx="8075158"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4" name="Pięciokąt 11"/>
            <p:cNvSpPr/>
            <p:nvPr/>
          </p:nvSpPr>
          <p:spPr>
            <a:xfrm>
              <a:off x="8133478" y="-1435"/>
              <a:ext cx="548283"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5" name="Pięciokąt 11"/>
            <p:cNvSpPr/>
            <p:nvPr/>
          </p:nvSpPr>
          <p:spPr>
            <a:xfrm>
              <a:off x="8739716" y="-4681"/>
              <a:ext cx="346319"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sp>
        <p:nvSpPr>
          <p:cNvPr id="6" name="Prostokąt 3"/>
          <p:cNvSpPr/>
          <p:nvPr/>
        </p:nvSpPr>
        <p:spPr>
          <a:xfrm>
            <a:off x="1" y="6515282"/>
            <a:ext cx="9143643" cy="3423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w="25557">
            <a:solidFill>
              <a:srgbClr val="009999"/>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7" name="Tytuł 11"/>
          <p:cNvSpPr/>
          <p:nvPr/>
        </p:nvSpPr>
        <p:spPr>
          <a:xfrm>
            <a:off x="2431802" y="6573959"/>
            <a:ext cx="4044959" cy="28368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8" name="Tytuł 11"/>
          <p:cNvSpPr/>
          <p:nvPr/>
        </p:nvSpPr>
        <p:spPr>
          <a:xfrm>
            <a:off x="10381" y="389339"/>
            <a:ext cx="7728837" cy="64439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lvl="0">
              <a:defRPr sz="1800" b="0" i="0" u="none" strike="noStrike" kern="0" cap="none" spc="0" baseline="0">
                <a:solidFill>
                  <a:srgbClr val="000000"/>
                </a:solidFill>
                <a:uFillTx/>
              </a:defRPr>
            </a:pPr>
            <a:r>
              <a:rPr lang="en-US" sz="2800" b="1" dirty="0" smtClean="0">
                <a:solidFill>
                  <a:srgbClr val="000000"/>
                </a:solidFill>
                <a:latin typeface="Calibri" pitchFamily="18"/>
                <a:ea typeface="Microsoft YaHei" pitchFamily="2"/>
                <a:cs typeface="Mangal" pitchFamily="2"/>
              </a:rPr>
              <a:t>How </a:t>
            </a:r>
            <a:r>
              <a:rPr lang="en-US" sz="2800" b="1" dirty="0">
                <a:solidFill>
                  <a:srgbClr val="000000"/>
                </a:solidFill>
                <a:latin typeface="Calibri" pitchFamily="18"/>
                <a:ea typeface="Microsoft YaHei" pitchFamily="2"/>
                <a:cs typeface="Mangal" pitchFamily="2"/>
              </a:rPr>
              <a:t>can we save Energy</a:t>
            </a:r>
            <a:r>
              <a:rPr lang="en-US" sz="2800" b="1" dirty="0" smtClean="0">
                <a:solidFill>
                  <a:srgbClr val="000000"/>
                </a:solidFill>
                <a:latin typeface="Calibri" pitchFamily="18"/>
                <a:ea typeface="Microsoft YaHei" pitchFamily="2"/>
                <a:cs typeface="Mangal" pitchFamily="2"/>
              </a:rPr>
              <a:t>?</a:t>
            </a:r>
            <a:endParaRPr lang="pl-PL" sz="2800" b="1"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p:txBody>
      </p:sp>
      <p:pic>
        <p:nvPicPr>
          <p:cNvPr id="9" name="Picture 2"/>
          <p:cNvPicPr>
            <a:picLocks noChangeAspect="1"/>
          </p:cNvPicPr>
          <p:nvPr/>
        </p:nvPicPr>
        <p:blipFill>
          <a:blip r:embed="rId3">
            <a:lum/>
            <a:alphaModFix/>
          </a:blip>
          <a:srcRect/>
          <a:stretch>
            <a:fillRect/>
          </a:stretch>
        </p:blipFill>
        <p:spPr>
          <a:xfrm>
            <a:off x="438839" y="948956"/>
            <a:ext cx="8300520" cy="5399641"/>
          </a:xfrm>
          <a:prstGeom prst="rect">
            <a:avLst/>
          </a:prstGeom>
          <a:noFill/>
          <a:ln>
            <a:noFill/>
          </a:ln>
        </p:spPr>
      </p:pic>
      <p:sp>
        <p:nvSpPr>
          <p:cNvPr id="10" name="Uśmiechnięta buźka 2"/>
          <p:cNvSpPr/>
          <p:nvPr/>
        </p:nvSpPr>
        <p:spPr>
          <a:xfrm>
            <a:off x="525241" y="1459080"/>
            <a:ext cx="960476" cy="960476"/>
          </a:xfrm>
          <a:custGeom>
            <a:avLst>
              <a:gd name="f0" fmla="val 17520"/>
            </a:avLst>
            <a:gdLst>
              <a:gd name="f1" fmla="val 10800000"/>
              <a:gd name="f2" fmla="val 5400000"/>
              <a:gd name="f3" fmla="val 180"/>
              <a:gd name="f4" fmla="val w"/>
              <a:gd name="f5" fmla="val h"/>
              <a:gd name="f6" fmla="val 0"/>
              <a:gd name="f7" fmla="val 21600"/>
              <a:gd name="f8" fmla="*/ 5419351 1 1725033"/>
              <a:gd name="f9" fmla="val 15510"/>
              <a:gd name="f10" fmla="val 17520"/>
              <a:gd name="f11" fmla="*/ 10800 10800 1"/>
              <a:gd name="f12" fmla="+- 0 0 360"/>
              <a:gd name="f13" fmla="val 10800"/>
              <a:gd name="f14" fmla="*/ 1165 1165 1"/>
              <a:gd name="f15" fmla="val 1165"/>
              <a:gd name="f16" fmla="val 4870"/>
              <a:gd name="f17" fmla="val 8680"/>
              <a:gd name="f18" fmla="val 12920"/>
              <a:gd name="f19" fmla="val 16730"/>
              <a:gd name="f20" fmla="val -2147483647"/>
              <a:gd name="f21" fmla="val 2147483647"/>
              <a:gd name="f22" fmla="+- 0 0 0"/>
              <a:gd name="f23" fmla="*/ f4 1 21600"/>
              <a:gd name="f24" fmla="*/ f5 1 21600"/>
              <a:gd name="f25" fmla="val f6"/>
              <a:gd name="f26" fmla="val f7"/>
              <a:gd name="f27" fmla="*/ 0 f8 1"/>
              <a:gd name="f28" fmla="*/ f6 f1 1"/>
              <a:gd name="f29" fmla="*/ f12 f1 1"/>
              <a:gd name="f30" fmla="pin 15510 f0 17520"/>
              <a:gd name="f31" fmla="*/ f22 f1 1"/>
              <a:gd name="f32" fmla="+- f26 0 f25"/>
              <a:gd name="f33" fmla="val f30"/>
              <a:gd name="f34" fmla="*/ f27 1 f3"/>
              <a:gd name="f35" fmla="*/ f28 1 f3"/>
              <a:gd name="f36" fmla="*/ f29 1 f3"/>
              <a:gd name="f37" fmla="*/ f30 f24 1"/>
              <a:gd name="f38" fmla="*/ f31 1 f3"/>
              <a:gd name="f39" fmla="*/ f32 1 21600"/>
              <a:gd name="f40" fmla="+- f33 0 15510"/>
              <a:gd name="f41" fmla="+- 0 0 f34"/>
              <a:gd name="f42" fmla="+- f35 0 f2"/>
              <a:gd name="f43" fmla="+- f36 0 f2"/>
              <a:gd name="f44" fmla="+- f38 0 f2"/>
              <a:gd name="f45" fmla="*/ 10800 f39 1"/>
              <a:gd name="f46" fmla="*/ 3163 f39 1"/>
              <a:gd name="f47" fmla="*/ 18437 f39 1"/>
              <a:gd name="f48" fmla="*/ 0 f39 1"/>
              <a:gd name="f49" fmla="*/ 21600 f39 1"/>
              <a:gd name="f50" fmla="+- 17520 0 f40"/>
              <a:gd name="f51" fmla="+- 15510 f40 0"/>
              <a:gd name="f52" fmla="*/ f41 f1 1"/>
              <a:gd name="f53" fmla="+- f43 0 f42"/>
              <a:gd name="f54" fmla="*/ f52 1 f8"/>
              <a:gd name="f55" fmla="*/ f45 1 f39"/>
              <a:gd name="f56" fmla="*/ f48 1 f39"/>
              <a:gd name="f57" fmla="*/ f46 1 f39"/>
              <a:gd name="f58" fmla="*/ f47 1 f39"/>
              <a:gd name="f59" fmla="*/ f49 1 f39"/>
              <a:gd name="f60" fmla="+- f54 0 f2"/>
              <a:gd name="f61" fmla="*/ f55 f23 1"/>
              <a:gd name="f62" fmla="*/ f57 f23 1"/>
              <a:gd name="f63" fmla="*/ f58 f23 1"/>
              <a:gd name="f64" fmla="*/ f58 f24 1"/>
              <a:gd name="f65" fmla="*/ f57 f24 1"/>
              <a:gd name="f66" fmla="*/ f56 f24 1"/>
              <a:gd name="f67" fmla="*/ f56 f23 1"/>
              <a:gd name="f68" fmla="*/ f55 f24 1"/>
              <a:gd name="f69" fmla="*/ f59 f24 1"/>
              <a:gd name="f70" fmla="*/ f59 f23 1"/>
              <a:gd name="f71" fmla="+- f60 f2 0"/>
              <a:gd name="f72" fmla="*/ f71 f8 1"/>
              <a:gd name="f73" fmla="*/ f72 1 f1"/>
              <a:gd name="f74" fmla="+- 0 0 f73"/>
              <a:gd name="f75" fmla="+- 0 0 f74"/>
              <a:gd name="f76" fmla="*/ f75 f1 1"/>
              <a:gd name="f77" fmla="*/ f76 1 f8"/>
              <a:gd name="f78" fmla="+- f77 0 f2"/>
              <a:gd name="f79" fmla="cos 1 f78"/>
              <a:gd name="f80" fmla="sin 1 f78"/>
              <a:gd name="f81" fmla="+- 0 0 f79"/>
              <a:gd name="f82" fmla="+- 0 0 f80"/>
              <a:gd name="f83" fmla="+- 0 0 f81"/>
              <a:gd name="f84" fmla="+- 0 0 f82"/>
              <a:gd name="f85" fmla="val f83"/>
              <a:gd name="f86" fmla="val f84"/>
              <a:gd name="f87" fmla="+- 0 0 f85"/>
              <a:gd name="f88" fmla="+- 0 0 f86"/>
              <a:gd name="f89" fmla="*/ 10800 f87 1"/>
              <a:gd name="f90" fmla="*/ 10800 f88 1"/>
              <a:gd name="f91" fmla="*/ 1165 f87 1"/>
              <a:gd name="f92" fmla="*/ 1165 f88 1"/>
              <a:gd name="f93" fmla="*/ f89 f89 1"/>
              <a:gd name="f94" fmla="*/ f90 f90 1"/>
              <a:gd name="f95" fmla="*/ f91 f91 1"/>
              <a:gd name="f96" fmla="*/ f92 f92 1"/>
              <a:gd name="f97" fmla="+- f93 f94 0"/>
              <a:gd name="f98" fmla="+- f95 f96 0"/>
              <a:gd name="f99" fmla="sqrt f97"/>
              <a:gd name="f100" fmla="sqrt f98"/>
              <a:gd name="f101" fmla="*/ f11 1 f99"/>
              <a:gd name="f102" fmla="*/ f14 1 f100"/>
              <a:gd name="f103" fmla="*/ f87 f101 1"/>
              <a:gd name="f104" fmla="*/ f88 f101 1"/>
              <a:gd name="f105" fmla="*/ f87 f102 1"/>
              <a:gd name="f106" fmla="*/ f88 f102 1"/>
              <a:gd name="f107" fmla="+- 10800 0 f103"/>
              <a:gd name="f108" fmla="+- 10800 0 f104"/>
              <a:gd name="f109" fmla="+- 7305 0 f105"/>
              <a:gd name="f110" fmla="+- 7515 0 f106"/>
              <a:gd name="f111" fmla="+- 14295 0 f105"/>
            </a:gdLst>
            <a:ahLst>
              <a:ahXY gdRefY="f0" minY="f9" maxY="f10">
                <a:pos x="f61" y="f37"/>
              </a:ahXY>
            </a:ahLst>
            <a:cxnLst>
              <a:cxn ang="3cd4">
                <a:pos x="hc" y="t"/>
              </a:cxn>
              <a:cxn ang="0">
                <a:pos x="r" y="vc"/>
              </a:cxn>
              <a:cxn ang="cd4">
                <a:pos x="hc" y="b"/>
              </a:cxn>
              <a:cxn ang="cd2">
                <a:pos x="l" y="vc"/>
              </a:cxn>
              <a:cxn ang="f44">
                <a:pos x="f61" y="f66"/>
              </a:cxn>
              <a:cxn ang="f44">
                <a:pos x="f62" y="f65"/>
              </a:cxn>
              <a:cxn ang="f44">
                <a:pos x="f67" y="f68"/>
              </a:cxn>
              <a:cxn ang="f44">
                <a:pos x="f62" y="f64"/>
              </a:cxn>
              <a:cxn ang="f44">
                <a:pos x="f61" y="f69"/>
              </a:cxn>
              <a:cxn ang="f44">
                <a:pos x="f63" y="f64"/>
              </a:cxn>
              <a:cxn ang="f44">
                <a:pos x="f70" y="f68"/>
              </a:cxn>
              <a:cxn ang="f44">
                <a:pos x="f63" y="f65"/>
              </a:cxn>
            </a:cxnLst>
            <a:rect l="f62" t="f65" r="f63" b="f64"/>
            <a:pathLst>
              <a:path w="21600" h="21600">
                <a:moveTo>
                  <a:pt x="f107" y="f108"/>
                </a:moveTo>
                <a:arcTo wR="f13" hR="f13" stAng="f42" swAng="f53"/>
                <a:close/>
              </a:path>
              <a:path w="21600" h="21600">
                <a:moveTo>
                  <a:pt x="f109" y="f110"/>
                </a:moveTo>
                <a:arcTo wR="f15" hR="f15" stAng="f42" swAng="f53"/>
                <a:close/>
              </a:path>
              <a:path w="21600" h="21600">
                <a:moveTo>
                  <a:pt x="f111" y="f110"/>
                </a:moveTo>
                <a:arcTo wR="f15" hR="f15" stAng="f42" swAng="f53"/>
                <a:close/>
              </a:path>
              <a:path w="21600" h="21600" fill="none">
                <a:moveTo>
                  <a:pt x="f16" y="f50"/>
                </a:moveTo>
                <a:cubicBezTo>
                  <a:pt x="f17" y="f51"/>
                  <a:pt x="f18" y="f51"/>
                  <a:pt x="f19" y="f50"/>
                </a:cubicBezTo>
              </a:path>
            </a:pathLst>
          </a:custGeom>
          <a:solidFill>
            <a:srgbClr val="9BBB59"/>
          </a:solidFill>
          <a:ln w="25557">
            <a:solidFill>
              <a:srgbClr val="728A41"/>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1" name="Elipsa 7"/>
          <p:cNvSpPr/>
          <p:nvPr/>
        </p:nvSpPr>
        <p:spPr>
          <a:xfrm>
            <a:off x="2311558" y="4695837"/>
            <a:ext cx="1269717" cy="1076038"/>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728A41"/>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nvGrpSpPr>
          <p:cNvPr id="12" name="Grupa 8"/>
          <p:cNvGrpSpPr/>
          <p:nvPr/>
        </p:nvGrpSpPr>
        <p:grpSpPr>
          <a:xfrm>
            <a:off x="304915" y="769322"/>
            <a:ext cx="8376836" cy="5579275"/>
            <a:chOff x="304915" y="769321"/>
            <a:chExt cx="8376836" cy="5579275"/>
          </a:xfrm>
        </p:grpSpPr>
        <p:sp>
          <p:nvSpPr>
            <p:cNvPr id="13" name="Prostokąt 6"/>
            <p:cNvSpPr/>
            <p:nvPr/>
          </p:nvSpPr>
          <p:spPr>
            <a:xfrm>
              <a:off x="304915" y="769321"/>
              <a:ext cx="8376836" cy="557927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a:no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pic>
          <p:nvPicPr>
            <p:cNvPr id="14" name="Picture 2"/>
            <p:cNvPicPr>
              <a:picLocks noChangeAspect="1"/>
            </p:cNvPicPr>
            <p:nvPr/>
          </p:nvPicPr>
          <p:blipFill>
            <a:blip r:embed="rId3">
              <a:lum/>
              <a:alphaModFix/>
            </a:blip>
            <a:srcRect l="1367" t="63742" r="53468" b="5390"/>
            <a:stretch>
              <a:fillRect/>
            </a:stretch>
          </p:blipFill>
          <p:spPr>
            <a:xfrm>
              <a:off x="1874876" y="3401997"/>
              <a:ext cx="5236558" cy="2359801"/>
            </a:xfrm>
            <a:prstGeom prst="rect">
              <a:avLst/>
            </a:prstGeom>
            <a:noFill/>
            <a:ln>
              <a:noFill/>
            </a:ln>
          </p:spPr>
        </p:pic>
        <p:sp>
          <p:nvSpPr>
            <p:cNvPr id="15" name="Uśmiechnięta buźka 19"/>
            <p:cNvSpPr/>
            <p:nvPr/>
          </p:nvSpPr>
          <p:spPr>
            <a:xfrm>
              <a:off x="853199" y="1117076"/>
              <a:ext cx="1021320" cy="1035356"/>
            </a:xfrm>
            <a:custGeom>
              <a:avLst>
                <a:gd name="f0" fmla="val 17520"/>
              </a:avLst>
              <a:gdLst>
                <a:gd name="f1" fmla="val 10800000"/>
                <a:gd name="f2" fmla="val 5400000"/>
                <a:gd name="f3" fmla="val 180"/>
                <a:gd name="f4" fmla="val w"/>
                <a:gd name="f5" fmla="val h"/>
                <a:gd name="f6" fmla="val 0"/>
                <a:gd name="f7" fmla="val 21600"/>
                <a:gd name="f8" fmla="*/ 5419351 1 1725033"/>
                <a:gd name="f9" fmla="val 15510"/>
                <a:gd name="f10" fmla="val 17520"/>
                <a:gd name="f11" fmla="*/ 10800 10800 1"/>
                <a:gd name="f12" fmla="+- 0 0 360"/>
                <a:gd name="f13" fmla="val 10800"/>
                <a:gd name="f14" fmla="*/ 1165 1165 1"/>
                <a:gd name="f15" fmla="val 1165"/>
                <a:gd name="f16" fmla="val 4870"/>
                <a:gd name="f17" fmla="val 8680"/>
                <a:gd name="f18" fmla="val 12920"/>
                <a:gd name="f19" fmla="val 16730"/>
                <a:gd name="f20" fmla="val -2147483647"/>
                <a:gd name="f21" fmla="val 2147483647"/>
                <a:gd name="f22" fmla="+- 0 0 0"/>
                <a:gd name="f23" fmla="*/ f4 1 21600"/>
                <a:gd name="f24" fmla="*/ f5 1 21600"/>
                <a:gd name="f25" fmla="val f6"/>
                <a:gd name="f26" fmla="val f7"/>
                <a:gd name="f27" fmla="*/ 0 f8 1"/>
                <a:gd name="f28" fmla="*/ f6 f1 1"/>
                <a:gd name="f29" fmla="*/ f12 f1 1"/>
                <a:gd name="f30" fmla="pin 15510 f0 17520"/>
                <a:gd name="f31" fmla="*/ f22 f1 1"/>
                <a:gd name="f32" fmla="+- f26 0 f25"/>
                <a:gd name="f33" fmla="val f30"/>
                <a:gd name="f34" fmla="*/ f27 1 f3"/>
                <a:gd name="f35" fmla="*/ f28 1 f3"/>
                <a:gd name="f36" fmla="*/ f29 1 f3"/>
                <a:gd name="f37" fmla="*/ f30 f24 1"/>
                <a:gd name="f38" fmla="*/ f31 1 f3"/>
                <a:gd name="f39" fmla="*/ f32 1 21600"/>
                <a:gd name="f40" fmla="+- f33 0 15510"/>
                <a:gd name="f41" fmla="+- 0 0 f34"/>
                <a:gd name="f42" fmla="+- f35 0 f2"/>
                <a:gd name="f43" fmla="+- f36 0 f2"/>
                <a:gd name="f44" fmla="+- f38 0 f2"/>
                <a:gd name="f45" fmla="*/ 10800 f39 1"/>
                <a:gd name="f46" fmla="*/ 3163 f39 1"/>
                <a:gd name="f47" fmla="*/ 18437 f39 1"/>
                <a:gd name="f48" fmla="*/ 0 f39 1"/>
                <a:gd name="f49" fmla="*/ 21600 f39 1"/>
                <a:gd name="f50" fmla="+- 17520 0 f40"/>
                <a:gd name="f51" fmla="+- 15510 f40 0"/>
                <a:gd name="f52" fmla="*/ f41 f1 1"/>
                <a:gd name="f53" fmla="+- f43 0 f42"/>
                <a:gd name="f54" fmla="*/ f52 1 f8"/>
                <a:gd name="f55" fmla="*/ f45 1 f39"/>
                <a:gd name="f56" fmla="*/ f48 1 f39"/>
                <a:gd name="f57" fmla="*/ f46 1 f39"/>
                <a:gd name="f58" fmla="*/ f47 1 f39"/>
                <a:gd name="f59" fmla="*/ f49 1 f39"/>
                <a:gd name="f60" fmla="+- f54 0 f2"/>
                <a:gd name="f61" fmla="*/ f55 f23 1"/>
                <a:gd name="f62" fmla="*/ f57 f23 1"/>
                <a:gd name="f63" fmla="*/ f58 f23 1"/>
                <a:gd name="f64" fmla="*/ f58 f24 1"/>
                <a:gd name="f65" fmla="*/ f57 f24 1"/>
                <a:gd name="f66" fmla="*/ f56 f24 1"/>
                <a:gd name="f67" fmla="*/ f56 f23 1"/>
                <a:gd name="f68" fmla="*/ f55 f24 1"/>
                <a:gd name="f69" fmla="*/ f59 f24 1"/>
                <a:gd name="f70" fmla="*/ f59 f23 1"/>
                <a:gd name="f71" fmla="+- f60 f2 0"/>
                <a:gd name="f72" fmla="*/ f71 f8 1"/>
                <a:gd name="f73" fmla="*/ f72 1 f1"/>
                <a:gd name="f74" fmla="+- 0 0 f73"/>
                <a:gd name="f75" fmla="+- 0 0 f74"/>
                <a:gd name="f76" fmla="*/ f75 f1 1"/>
                <a:gd name="f77" fmla="*/ f76 1 f8"/>
                <a:gd name="f78" fmla="+- f77 0 f2"/>
                <a:gd name="f79" fmla="cos 1 f78"/>
                <a:gd name="f80" fmla="sin 1 f78"/>
                <a:gd name="f81" fmla="+- 0 0 f79"/>
                <a:gd name="f82" fmla="+- 0 0 f80"/>
                <a:gd name="f83" fmla="+- 0 0 f81"/>
                <a:gd name="f84" fmla="+- 0 0 f82"/>
                <a:gd name="f85" fmla="val f83"/>
                <a:gd name="f86" fmla="val f84"/>
                <a:gd name="f87" fmla="+- 0 0 f85"/>
                <a:gd name="f88" fmla="+- 0 0 f86"/>
                <a:gd name="f89" fmla="*/ 10800 f87 1"/>
                <a:gd name="f90" fmla="*/ 10800 f88 1"/>
                <a:gd name="f91" fmla="*/ 1165 f87 1"/>
                <a:gd name="f92" fmla="*/ 1165 f88 1"/>
                <a:gd name="f93" fmla="*/ f89 f89 1"/>
                <a:gd name="f94" fmla="*/ f90 f90 1"/>
                <a:gd name="f95" fmla="*/ f91 f91 1"/>
                <a:gd name="f96" fmla="*/ f92 f92 1"/>
                <a:gd name="f97" fmla="+- f93 f94 0"/>
                <a:gd name="f98" fmla="+- f95 f96 0"/>
                <a:gd name="f99" fmla="sqrt f97"/>
                <a:gd name="f100" fmla="sqrt f98"/>
                <a:gd name="f101" fmla="*/ f11 1 f99"/>
                <a:gd name="f102" fmla="*/ f14 1 f100"/>
                <a:gd name="f103" fmla="*/ f87 f101 1"/>
                <a:gd name="f104" fmla="*/ f88 f101 1"/>
                <a:gd name="f105" fmla="*/ f87 f102 1"/>
                <a:gd name="f106" fmla="*/ f88 f102 1"/>
                <a:gd name="f107" fmla="+- 10800 0 f103"/>
                <a:gd name="f108" fmla="+- 10800 0 f104"/>
                <a:gd name="f109" fmla="+- 7305 0 f105"/>
                <a:gd name="f110" fmla="+- 7515 0 f106"/>
                <a:gd name="f111" fmla="+- 14295 0 f105"/>
              </a:gdLst>
              <a:ahLst>
                <a:ahXY gdRefY="f0" minY="f9" maxY="f10">
                  <a:pos x="f61" y="f37"/>
                </a:ahXY>
              </a:ahLst>
              <a:cxnLst>
                <a:cxn ang="3cd4">
                  <a:pos x="hc" y="t"/>
                </a:cxn>
                <a:cxn ang="0">
                  <a:pos x="r" y="vc"/>
                </a:cxn>
                <a:cxn ang="cd4">
                  <a:pos x="hc" y="b"/>
                </a:cxn>
                <a:cxn ang="cd2">
                  <a:pos x="l" y="vc"/>
                </a:cxn>
                <a:cxn ang="f44">
                  <a:pos x="f61" y="f66"/>
                </a:cxn>
                <a:cxn ang="f44">
                  <a:pos x="f62" y="f65"/>
                </a:cxn>
                <a:cxn ang="f44">
                  <a:pos x="f67" y="f68"/>
                </a:cxn>
                <a:cxn ang="f44">
                  <a:pos x="f62" y="f64"/>
                </a:cxn>
                <a:cxn ang="f44">
                  <a:pos x="f61" y="f69"/>
                </a:cxn>
                <a:cxn ang="f44">
                  <a:pos x="f63" y="f64"/>
                </a:cxn>
                <a:cxn ang="f44">
                  <a:pos x="f70" y="f68"/>
                </a:cxn>
                <a:cxn ang="f44">
                  <a:pos x="f63" y="f65"/>
                </a:cxn>
              </a:cxnLst>
              <a:rect l="f62" t="f65" r="f63" b="f64"/>
              <a:pathLst>
                <a:path w="21600" h="21600">
                  <a:moveTo>
                    <a:pt x="f107" y="f108"/>
                  </a:moveTo>
                  <a:arcTo wR="f13" hR="f13" stAng="f42" swAng="f53"/>
                  <a:close/>
                </a:path>
                <a:path w="21600" h="21600">
                  <a:moveTo>
                    <a:pt x="f109" y="f110"/>
                  </a:moveTo>
                  <a:arcTo wR="f15" hR="f15" stAng="f42" swAng="f53"/>
                  <a:close/>
                </a:path>
                <a:path w="21600" h="21600">
                  <a:moveTo>
                    <a:pt x="f111" y="f110"/>
                  </a:moveTo>
                  <a:arcTo wR="f15" hR="f15" stAng="f42" swAng="f53"/>
                  <a:close/>
                </a:path>
                <a:path w="21600" h="21600" fill="none">
                  <a:moveTo>
                    <a:pt x="f16" y="f50"/>
                  </a:moveTo>
                  <a:cubicBezTo>
                    <a:pt x="f17" y="f51"/>
                    <a:pt x="f18" y="f51"/>
                    <a:pt x="f19" y="f50"/>
                  </a:cubicBezTo>
                </a:path>
              </a:pathLst>
            </a:custGeom>
            <a:solidFill>
              <a:srgbClr val="9BBB59"/>
            </a:solidFill>
            <a:ln w="25557">
              <a:solidFill>
                <a:srgbClr val="728A41"/>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pic>
        <p:nvPicPr>
          <p:cNvPr id="16" name="Picture 2"/>
          <p:cNvPicPr>
            <a:picLocks noChangeAspect="1"/>
          </p:cNvPicPr>
          <p:nvPr/>
        </p:nvPicPr>
        <p:blipFill>
          <a:blip r:embed="rId4">
            <a:lum/>
            <a:alphaModFix/>
          </a:blip>
          <a:srcRect/>
          <a:stretch>
            <a:fillRect/>
          </a:stretch>
        </p:blipFill>
        <p:spPr>
          <a:xfrm>
            <a:off x="7343995" y="6571801"/>
            <a:ext cx="1668240" cy="2516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1+#ppt_h/2"/>
                                          </p:val>
                                        </p:tav>
                                        <p:tav tm="100000">
                                          <p:val>
                                            <p:strVal val="#ppt_y"/>
                                          </p:val>
                                        </p:tav>
                                      </p:tavLst>
                                    </p:anim>
                                  </p:childTnLst>
                                </p:cTn>
                              </p:par>
                              <p:par>
                                <p:cTn id="9" presetClass="entr"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
                                          </p:val>
                                        </p:tav>
                                        <p:tav tm="100000">
                                          <p:val>
                                            <p:strVal val="#ppt_x"/>
                                          </p:val>
                                        </p:tav>
                                      </p:tavLst>
                                    </p:anim>
                                    <p:anim calcmode="lin" valueType="num">
                                      <p:cBhvr>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pic>
        <p:nvPicPr>
          <p:cNvPr id="2" name="Picture 3"/>
          <p:cNvPicPr>
            <a:picLocks noChangeAspect="1"/>
          </p:cNvPicPr>
          <p:nvPr/>
        </p:nvPicPr>
        <p:blipFill>
          <a:blip r:embed="rId3">
            <a:lum/>
            <a:alphaModFix/>
          </a:blip>
          <a:srcRect/>
          <a:stretch>
            <a:fillRect/>
          </a:stretch>
        </p:blipFill>
        <p:spPr>
          <a:xfrm>
            <a:off x="1594795" y="918002"/>
            <a:ext cx="6070317" cy="5387763"/>
          </a:xfrm>
          <a:prstGeom prst="rect">
            <a:avLst/>
          </a:prstGeom>
          <a:noFill/>
          <a:ln>
            <a:noFill/>
          </a:ln>
        </p:spPr>
      </p:pic>
      <p:grpSp>
        <p:nvGrpSpPr>
          <p:cNvPr id="3" name="Grupa 21"/>
          <p:cNvGrpSpPr/>
          <p:nvPr/>
        </p:nvGrpSpPr>
        <p:grpSpPr>
          <a:xfrm>
            <a:off x="1" y="-4681"/>
            <a:ext cx="9086035" cy="361011"/>
            <a:chOff x="0" y="-4681"/>
            <a:chExt cx="9086035" cy="361011"/>
          </a:xfrm>
        </p:grpSpPr>
        <p:sp>
          <p:nvSpPr>
            <p:cNvPr id="4" name="Pięciokąt 11"/>
            <p:cNvSpPr/>
            <p:nvPr/>
          </p:nvSpPr>
          <p:spPr>
            <a:xfrm>
              <a:off x="0" y="0"/>
              <a:ext cx="8075158"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5" name="Pięciokąt 11"/>
            <p:cNvSpPr/>
            <p:nvPr/>
          </p:nvSpPr>
          <p:spPr>
            <a:xfrm>
              <a:off x="8133478" y="-1435"/>
              <a:ext cx="548283"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6" name="Pięciokąt 11"/>
            <p:cNvSpPr/>
            <p:nvPr/>
          </p:nvSpPr>
          <p:spPr>
            <a:xfrm>
              <a:off x="8739716" y="-4681"/>
              <a:ext cx="346319"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sp>
        <p:nvSpPr>
          <p:cNvPr id="7" name="Prostokąt 3"/>
          <p:cNvSpPr/>
          <p:nvPr/>
        </p:nvSpPr>
        <p:spPr>
          <a:xfrm>
            <a:off x="1" y="6515282"/>
            <a:ext cx="9143643" cy="3423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w="25557">
            <a:solidFill>
              <a:srgbClr val="009999"/>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8" name="Tytuł 11"/>
          <p:cNvSpPr/>
          <p:nvPr/>
        </p:nvSpPr>
        <p:spPr>
          <a:xfrm>
            <a:off x="2431802" y="6573959"/>
            <a:ext cx="4044959" cy="28368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9" name="Tytuł 11"/>
          <p:cNvSpPr/>
          <p:nvPr/>
        </p:nvSpPr>
        <p:spPr>
          <a:xfrm>
            <a:off x="180724" y="470345"/>
            <a:ext cx="7728837" cy="64439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lvl="0">
              <a:defRPr sz="1800" b="0" i="0" u="none" strike="noStrike" kern="0" cap="none" spc="0" baseline="0">
                <a:solidFill>
                  <a:srgbClr val="000000"/>
                </a:solidFill>
                <a:uFillTx/>
              </a:defRPr>
            </a:pPr>
            <a:r>
              <a:rPr lang="en-US" sz="2800" b="1" dirty="0" smtClean="0">
                <a:solidFill>
                  <a:srgbClr val="000000"/>
                </a:solidFill>
                <a:latin typeface="Calibri" pitchFamily="18"/>
                <a:ea typeface="Microsoft YaHei" pitchFamily="2"/>
                <a:cs typeface="Mangal" pitchFamily="2"/>
              </a:rPr>
              <a:t>How </a:t>
            </a:r>
            <a:r>
              <a:rPr lang="en-US" sz="2800" b="1" dirty="0">
                <a:solidFill>
                  <a:srgbClr val="000000"/>
                </a:solidFill>
                <a:latin typeface="Calibri" pitchFamily="18"/>
                <a:ea typeface="Microsoft YaHei" pitchFamily="2"/>
                <a:cs typeface="Mangal" pitchFamily="2"/>
              </a:rPr>
              <a:t>can we save Energy?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2800" b="1" i="0" u="none" strike="noStrike" kern="1200" cap="none" spc="0" baseline="0" dirty="0" smtClean="0">
                <a:solidFill>
                  <a:srgbClr val="000000"/>
                </a:solidFill>
                <a:uFillTx/>
                <a:latin typeface="Calibri" pitchFamily="18"/>
                <a:ea typeface="Microsoft YaHei" pitchFamily="2"/>
                <a:cs typeface="Mangal" pitchFamily="2"/>
              </a:rPr>
              <a:t> </a:t>
            </a:r>
            <a:endParaRPr lang="pl-PL" sz="2800" b="1"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p:txBody>
      </p:sp>
      <p:sp>
        <p:nvSpPr>
          <p:cNvPr id="10" name="Uśmiechnięta buźka 13"/>
          <p:cNvSpPr/>
          <p:nvPr/>
        </p:nvSpPr>
        <p:spPr>
          <a:xfrm>
            <a:off x="7729203" y="1459080"/>
            <a:ext cx="960476" cy="960476"/>
          </a:xfrm>
          <a:custGeom>
            <a:avLst>
              <a:gd name="f0" fmla="val 17520"/>
            </a:avLst>
            <a:gdLst>
              <a:gd name="f1" fmla="val 10800000"/>
              <a:gd name="f2" fmla="val 5400000"/>
              <a:gd name="f3" fmla="val 180"/>
              <a:gd name="f4" fmla="val w"/>
              <a:gd name="f5" fmla="val h"/>
              <a:gd name="f6" fmla="val 0"/>
              <a:gd name="f7" fmla="val 21600"/>
              <a:gd name="f8" fmla="*/ 5419351 1 1725033"/>
              <a:gd name="f9" fmla="val 15510"/>
              <a:gd name="f10" fmla="val 17520"/>
              <a:gd name="f11" fmla="*/ 10800 10800 1"/>
              <a:gd name="f12" fmla="+- 0 0 360"/>
              <a:gd name="f13" fmla="val 10800"/>
              <a:gd name="f14" fmla="*/ 1165 1165 1"/>
              <a:gd name="f15" fmla="val 1165"/>
              <a:gd name="f16" fmla="val 4870"/>
              <a:gd name="f17" fmla="val 8680"/>
              <a:gd name="f18" fmla="val 12920"/>
              <a:gd name="f19" fmla="val 16730"/>
              <a:gd name="f20" fmla="val -2147483647"/>
              <a:gd name="f21" fmla="val 2147483647"/>
              <a:gd name="f22" fmla="+- 0 0 0"/>
              <a:gd name="f23" fmla="*/ f4 1 21600"/>
              <a:gd name="f24" fmla="*/ f5 1 21600"/>
              <a:gd name="f25" fmla="val f6"/>
              <a:gd name="f26" fmla="val f7"/>
              <a:gd name="f27" fmla="*/ 0 f8 1"/>
              <a:gd name="f28" fmla="*/ f6 f1 1"/>
              <a:gd name="f29" fmla="*/ f12 f1 1"/>
              <a:gd name="f30" fmla="pin 15510 f0 17520"/>
              <a:gd name="f31" fmla="*/ f22 f1 1"/>
              <a:gd name="f32" fmla="+- f26 0 f25"/>
              <a:gd name="f33" fmla="val f30"/>
              <a:gd name="f34" fmla="*/ f27 1 f3"/>
              <a:gd name="f35" fmla="*/ f28 1 f3"/>
              <a:gd name="f36" fmla="*/ f29 1 f3"/>
              <a:gd name="f37" fmla="*/ f30 f24 1"/>
              <a:gd name="f38" fmla="*/ f31 1 f3"/>
              <a:gd name="f39" fmla="*/ f32 1 21600"/>
              <a:gd name="f40" fmla="+- f33 0 15510"/>
              <a:gd name="f41" fmla="+- 0 0 f34"/>
              <a:gd name="f42" fmla="+- f35 0 f2"/>
              <a:gd name="f43" fmla="+- f36 0 f2"/>
              <a:gd name="f44" fmla="+- f38 0 f2"/>
              <a:gd name="f45" fmla="*/ 10800 f39 1"/>
              <a:gd name="f46" fmla="*/ 3163 f39 1"/>
              <a:gd name="f47" fmla="*/ 18437 f39 1"/>
              <a:gd name="f48" fmla="*/ 0 f39 1"/>
              <a:gd name="f49" fmla="*/ 21600 f39 1"/>
              <a:gd name="f50" fmla="+- 17520 0 f40"/>
              <a:gd name="f51" fmla="+- 15510 f40 0"/>
              <a:gd name="f52" fmla="*/ f41 f1 1"/>
              <a:gd name="f53" fmla="+- f43 0 f42"/>
              <a:gd name="f54" fmla="*/ f52 1 f8"/>
              <a:gd name="f55" fmla="*/ f45 1 f39"/>
              <a:gd name="f56" fmla="*/ f48 1 f39"/>
              <a:gd name="f57" fmla="*/ f46 1 f39"/>
              <a:gd name="f58" fmla="*/ f47 1 f39"/>
              <a:gd name="f59" fmla="*/ f49 1 f39"/>
              <a:gd name="f60" fmla="+- f54 0 f2"/>
              <a:gd name="f61" fmla="*/ f55 f23 1"/>
              <a:gd name="f62" fmla="*/ f57 f23 1"/>
              <a:gd name="f63" fmla="*/ f58 f23 1"/>
              <a:gd name="f64" fmla="*/ f58 f24 1"/>
              <a:gd name="f65" fmla="*/ f57 f24 1"/>
              <a:gd name="f66" fmla="*/ f56 f24 1"/>
              <a:gd name="f67" fmla="*/ f56 f23 1"/>
              <a:gd name="f68" fmla="*/ f55 f24 1"/>
              <a:gd name="f69" fmla="*/ f59 f24 1"/>
              <a:gd name="f70" fmla="*/ f59 f23 1"/>
              <a:gd name="f71" fmla="+- f60 f2 0"/>
              <a:gd name="f72" fmla="*/ f71 f8 1"/>
              <a:gd name="f73" fmla="*/ f72 1 f1"/>
              <a:gd name="f74" fmla="+- 0 0 f73"/>
              <a:gd name="f75" fmla="+- 0 0 f74"/>
              <a:gd name="f76" fmla="*/ f75 f1 1"/>
              <a:gd name="f77" fmla="*/ f76 1 f8"/>
              <a:gd name="f78" fmla="+- f77 0 f2"/>
              <a:gd name="f79" fmla="cos 1 f78"/>
              <a:gd name="f80" fmla="sin 1 f78"/>
              <a:gd name="f81" fmla="+- 0 0 f79"/>
              <a:gd name="f82" fmla="+- 0 0 f80"/>
              <a:gd name="f83" fmla="+- 0 0 f81"/>
              <a:gd name="f84" fmla="+- 0 0 f82"/>
              <a:gd name="f85" fmla="val f83"/>
              <a:gd name="f86" fmla="val f84"/>
              <a:gd name="f87" fmla="+- 0 0 f85"/>
              <a:gd name="f88" fmla="+- 0 0 f86"/>
              <a:gd name="f89" fmla="*/ 10800 f87 1"/>
              <a:gd name="f90" fmla="*/ 10800 f88 1"/>
              <a:gd name="f91" fmla="*/ 1165 f87 1"/>
              <a:gd name="f92" fmla="*/ 1165 f88 1"/>
              <a:gd name="f93" fmla="*/ f89 f89 1"/>
              <a:gd name="f94" fmla="*/ f90 f90 1"/>
              <a:gd name="f95" fmla="*/ f91 f91 1"/>
              <a:gd name="f96" fmla="*/ f92 f92 1"/>
              <a:gd name="f97" fmla="+- f93 f94 0"/>
              <a:gd name="f98" fmla="+- f95 f96 0"/>
              <a:gd name="f99" fmla="sqrt f97"/>
              <a:gd name="f100" fmla="sqrt f98"/>
              <a:gd name="f101" fmla="*/ f11 1 f99"/>
              <a:gd name="f102" fmla="*/ f14 1 f100"/>
              <a:gd name="f103" fmla="*/ f87 f101 1"/>
              <a:gd name="f104" fmla="*/ f88 f101 1"/>
              <a:gd name="f105" fmla="*/ f87 f102 1"/>
              <a:gd name="f106" fmla="*/ f88 f102 1"/>
              <a:gd name="f107" fmla="+- 10800 0 f103"/>
              <a:gd name="f108" fmla="+- 10800 0 f104"/>
              <a:gd name="f109" fmla="+- 7305 0 f105"/>
              <a:gd name="f110" fmla="+- 7515 0 f106"/>
              <a:gd name="f111" fmla="+- 14295 0 f105"/>
            </a:gdLst>
            <a:ahLst>
              <a:ahXY gdRefY="f0" minY="f9" maxY="f10">
                <a:pos x="f61" y="f37"/>
              </a:ahXY>
            </a:ahLst>
            <a:cxnLst>
              <a:cxn ang="3cd4">
                <a:pos x="hc" y="t"/>
              </a:cxn>
              <a:cxn ang="0">
                <a:pos x="r" y="vc"/>
              </a:cxn>
              <a:cxn ang="cd4">
                <a:pos x="hc" y="b"/>
              </a:cxn>
              <a:cxn ang="cd2">
                <a:pos x="l" y="vc"/>
              </a:cxn>
              <a:cxn ang="f44">
                <a:pos x="f61" y="f66"/>
              </a:cxn>
              <a:cxn ang="f44">
                <a:pos x="f62" y="f65"/>
              </a:cxn>
              <a:cxn ang="f44">
                <a:pos x="f67" y="f68"/>
              </a:cxn>
              <a:cxn ang="f44">
                <a:pos x="f62" y="f64"/>
              </a:cxn>
              <a:cxn ang="f44">
                <a:pos x="f61" y="f69"/>
              </a:cxn>
              <a:cxn ang="f44">
                <a:pos x="f63" y="f64"/>
              </a:cxn>
              <a:cxn ang="f44">
                <a:pos x="f70" y="f68"/>
              </a:cxn>
              <a:cxn ang="f44">
                <a:pos x="f63" y="f65"/>
              </a:cxn>
            </a:cxnLst>
            <a:rect l="f62" t="f65" r="f63" b="f64"/>
            <a:pathLst>
              <a:path w="21600" h="21600">
                <a:moveTo>
                  <a:pt x="f107" y="f108"/>
                </a:moveTo>
                <a:arcTo wR="f13" hR="f13" stAng="f42" swAng="f53"/>
                <a:close/>
              </a:path>
              <a:path w="21600" h="21600">
                <a:moveTo>
                  <a:pt x="f109" y="f110"/>
                </a:moveTo>
                <a:arcTo wR="f15" hR="f15" stAng="f42" swAng="f53"/>
                <a:close/>
              </a:path>
              <a:path w="21600" h="21600">
                <a:moveTo>
                  <a:pt x="f111" y="f110"/>
                </a:moveTo>
                <a:arcTo wR="f15" hR="f15" stAng="f42" swAng="f53"/>
                <a:close/>
              </a:path>
              <a:path w="21600" h="21600" fill="none">
                <a:moveTo>
                  <a:pt x="f16" y="f50"/>
                </a:moveTo>
                <a:cubicBezTo>
                  <a:pt x="f17" y="f51"/>
                  <a:pt x="f18" y="f51"/>
                  <a:pt x="f19" y="f50"/>
                </a:cubicBezTo>
              </a:path>
            </a:pathLst>
          </a:custGeom>
          <a:solidFill>
            <a:srgbClr val="9BBB59"/>
          </a:solidFill>
          <a:ln w="25557">
            <a:solidFill>
              <a:srgbClr val="728A41"/>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1" name="Elipsa 2"/>
          <p:cNvSpPr/>
          <p:nvPr/>
        </p:nvSpPr>
        <p:spPr>
          <a:xfrm>
            <a:off x="5643002" y="1509839"/>
            <a:ext cx="2266559" cy="4142881"/>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728A41"/>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nvGrpSpPr>
          <p:cNvPr id="12" name="Grupa 11"/>
          <p:cNvGrpSpPr/>
          <p:nvPr/>
        </p:nvGrpSpPr>
        <p:grpSpPr>
          <a:xfrm>
            <a:off x="754919" y="895316"/>
            <a:ext cx="7984440" cy="5410440"/>
            <a:chOff x="754919" y="895316"/>
            <a:chExt cx="7984440" cy="5410440"/>
          </a:xfrm>
        </p:grpSpPr>
        <p:sp>
          <p:nvSpPr>
            <p:cNvPr id="13" name="Prostokąt 6"/>
            <p:cNvSpPr/>
            <p:nvPr/>
          </p:nvSpPr>
          <p:spPr>
            <a:xfrm>
              <a:off x="754919" y="895316"/>
              <a:ext cx="7984440" cy="54104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a:no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4" name="Uśmiechnięta buźka 7"/>
            <p:cNvSpPr/>
            <p:nvPr/>
          </p:nvSpPr>
          <p:spPr>
            <a:xfrm>
              <a:off x="6862315" y="1461238"/>
              <a:ext cx="1128963" cy="1100516"/>
            </a:xfrm>
            <a:custGeom>
              <a:avLst>
                <a:gd name="f0" fmla="val 17520"/>
              </a:avLst>
              <a:gdLst>
                <a:gd name="f1" fmla="val 10800000"/>
                <a:gd name="f2" fmla="val 5400000"/>
                <a:gd name="f3" fmla="val 180"/>
                <a:gd name="f4" fmla="val w"/>
                <a:gd name="f5" fmla="val h"/>
                <a:gd name="f6" fmla="val 0"/>
                <a:gd name="f7" fmla="val 21600"/>
                <a:gd name="f8" fmla="*/ 5419351 1 1725033"/>
                <a:gd name="f9" fmla="val 15510"/>
                <a:gd name="f10" fmla="val 17520"/>
                <a:gd name="f11" fmla="*/ 10800 10800 1"/>
                <a:gd name="f12" fmla="+- 0 0 360"/>
                <a:gd name="f13" fmla="val 10800"/>
                <a:gd name="f14" fmla="*/ 1165 1165 1"/>
                <a:gd name="f15" fmla="val 1165"/>
                <a:gd name="f16" fmla="val 4870"/>
                <a:gd name="f17" fmla="val 8680"/>
                <a:gd name="f18" fmla="val 12920"/>
                <a:gd name="f19" fmla="val 16730"/>
                <a:gd name="f20" fmla="val -2147483647"/>
                <a:gd name="f21" fmla="val 2147483647"/>
                <a:gd name="f22" fmla="+- 0 0 0"/>
                <a:gd name="f23" fmla="*/ f4 1 21600"/>
                <a:gd name="f24" fmla="*/ f5 1 21600"/>
                <a:gd name="f25" fmla="val f6"/>
                <a:gd name="f26" fmla="val f7"/>
                <a:gd name="f27" fmla="*/ 0 f8 1"/>
                <a:gd name="f28" fmla="*/ f6 f1 1"/>
                <a:gd name="f29" fmla="*/ f12 f1 1"/>
                <a:gd name="f30" fmla="pin 15510 f0 17520"/>
                <a:gd name="f31" fmla="*/ f22 f1 1"/>
                <a:gd name="f32" fmla="+- f26 0 f25"/>
                <a:gd name="f33" fmla="val f30"/>
                <a:gd name="f34" fmla="*/ f27 1 f3"/>
                <a:gd name="f35" fmla="*/ f28 1 f3"/>
                <a:gd name="f36" fmla="*/ f29 1 f3"/>
                <a:gd name="f37" fmla="*/ f30 f24 1"/>
                <a:gd name="f38" fmla="*/ f31 1 f3"/>
                <a:gd name="f39" fmla="*/ f32 1 21600"/>
                <a:gd name="f40" fmla="+- f33 0 15510"/>
                <a:gd name="f41" fmla="+- 0 0 f34"/>
                <a:gd name="f42" fmla="+- f35 0 f2"/>
                <a:gd name="f43" fmla="+- f36 0 f2"/>
                <a:gd name="f44" fmla="+- f38 0 f2"/>
                <a:gd name="f45" fmla="*/ 10800 f39 1"/>
                <a:gd name="f46" fmla="*/ 3163 f39 1"/>
                <a:gd name="f47" fmla="*/ 18437 f39 1"/>
                <a:gd name="f48" fmla="*/ 0 f39 1"/>
                <a:gd name="f49" fmla="*/ 21600 f39 1"/>
                <a:gd name="f50" fmla="+- 17520 0 f40"/>
                <a:gd name="f51" fmla="+- 15510 f40 0"/>
                <a:gd name="f52" fmla="*/ f41 f1 1"/>
                <a:gd name="f53" fmla="+- f43 0 f42"/>
                <a:gd name="f54" fmla="*/ f52 1 f8"/>
                <a:gd name="f55" fmla="*/ f45 1 f39"/>
                <a:gd name="f56" fmla="*/ f48 1 f39"/>
                <a:gd name="f57" fmla="*/ f46 1 f39"/>
                <a:gd name="f58" fmla="*/ f47 1 f39"/>
                <a:gd name="f59" fmla="*/ f49 1 f39"/>
                <a:gd name="f60" fmla="+- f54 0 f2"/>
                <a:gd name="f61" fmla="*/ f55 f23 1"/>
                <a:gd name="f62" fmla="*/ f57 f23 1"/>
                <a:gd name="f63" fmla="*/ f58 f23 1"/>
                <a:gd name="f64" fmla="*/ f58 f24 1"/>
                <a:gd name="f65" fmla="*/ f57 f24 1"/>
                <a:gd name="f66" fmla="*/ f56 f24 1"/>
                <a:gd name="f67" fmla="*/ f56 f23 1"/>
                <a:gd name="f68" fmla="*/ f55 f24 1"/>
                <a:gd name="f69" fmla="*/ f59 f24 1"/>
                <a:gd name="f70" fmla="*/ f59 f23 1"/>
                <a:gd name="f71" fmla="+- f60 f2 0"/>
                <a:gd name="f72" fmla="*/ f71 f8 1"/>
                <a:gd name="f73" fmla="*/ f72 1 f1"/>
                <a:gd name="f74" fmla="+- 0 0 f73"/>
                <a:gd name="f75" fmla="+- 0 0 f74"/>
                <a:gd name="f76" fmla="*/ f75 f1 1"/>
                <a:gd name="f77" fmla="*/ f76 1 f8"/>
                <a:gd name="f78" fmla="+- f77 0 f2"/>
                <a:gd name="f79" fmla="cos 1 f78"/>
                <a:gd name="f80" fmla="sin 1 f78"/>
                <a:gd name="f81" fmla="+- 0 0 f79"/>
                <a:gd name="f82" fmla="+- 0 0 f80"/>
                <a:gd name="f83" fmla="+- 0 0 f81"/>
                <a:gd name="f84" fmla="+- 0 0 f82"/>
                <a:gd name="f85" fmla="val f83"/>
                <a:gd name="f86" fmla="val f84"/>
                <a:gd name="f87" fmla="+- 0 0 f85"/>
                <a:gd name="f88" fmla="+- 0 0 f86"/>
                <a:gd name="f89" fmla="*/ 10800 f87 1"/>
                <a:gd name="f90" fmla="*/ 10800 f88 1"/>
                <a:gd name="f91" fmla="*/ 1165 f87 1"/>
                <a:gd name="f92" fmla="*/ 1165 f88 1"/>
                <a:gd name="f93" fmla="*/ f89 f89 1"/>
                <a:gd name="f94" fmla="*/ f90 f90 1"/>
                <a:gd name="f95" fmla="*/ f91 f91 1"/>
                <a:gd name="f96" fmla="*/ f92 f92 1"/>
                <a:gd name="f97" fmla="+- f93 f94 0"/>
                <a:gd name="f98" fmla="+- f95 f96 0"/>
                <a:gd name="f99" fmla="sqrt f97"/>
                <a:gd name="f100" fmla="sqrt f98"/>
                <a:gd name="f101" fmla="*/ f11 1 f99"/>
                <a:gd name="f102" fmla="*/ f14 1 f100"/>
                <a:gd name="f103" fmla="*/ f87 f101 1"/>
                <a:gd name="f104" fmla="*/ f88 f101 1"/>
                <a:gd name="f105" fmla="*/ f87 f102 1"/>
                <a:gd name="f106" fmla="*/ f88 f102 1"/>
                <a:gd name="f107" fmla="+- 10800 0 f103"/>
                <a:gd name="f108" fmla="+- 10800 0 f104"/>
                <a:gd name="f109" fmla="+- 7305 0 f105"/>
                <a:gd name="f110" fmla="+- 7515 0 f106"/>
                <a:gd name="f111" fmla="+- 14295 0 f105"/>
              </a:gdLst>
              <a:ahLst>
                <a:ahXY gdRefY="f0" minY="f9" maxY="f10">
                  <a:pos x="f61" y="f37"/>
                </a:ahXY>
              </a:ahLst>
              <a:cxnLst>
                <a:cxn ang="3cd4">
                  <a:pos x="hc" y="t"/>
                </a:cxn>
                <a:cxn ang="0">
                  <a:pos x="r" y="vc"/>
                </a:cxn>
                <a:cxn ang="cd4">
                  <a:pos x="hc" y="b"/>
                </a:cxn>
                <a:cxn ang="cd2">
                  <a:pos x="l" y="vc"/>
                </a:cxn>
                <a:cxn ang="f44">
                  <a:pos x="f61" y="f66"/>
                </a:cxn>
                <a:cxn ang="f44">
                  <a:pos x="f62" y="f65"/>
                </a:cxn>
                <a:cxn ang="f44">
                  <a:pos x="f67" y="f68"/>
                </a:cxn>
                <a:cxn ang="f44">
                  <a:pos x="f62" y="f64"/>
                </a:cxn>
                <a:cxn ang="f44">
                  <a:pos x="f61" y="f69"/>
                </a:cxn>
                <a:cxn ang="f44">
                  <a:pos x="f63" y="f64"/>
                </a:cxn>
                <a:cxn ang="f44">
                  <a:pos x="f70" y="f68"/>
                </a:cxn>
                <a:cxn ang="f44">
                  <a:pos x="f63" y="f65"/>
                </a:cxn>
              </a:cxnLst>
              <a:rect l="f62" t="f65" r="f63" b="f64"/>
              <a:pathLst>
                <a:path w="21600" h="21600">
                  <a:moveTo>
                    <a:pt x="f107" y="f108"/>
                  </a:moveTo>
                  <a:arcTo wR="f13" hR="f13" stAng="f42" swAng="f53"/>
                  <a:close/>
                </a:path>
                <a:path w="21600" h="21600">
                  <a:moveTo>
                    <a:pt x="f109" y="f110"/>
                  </a:moveTo>
                  <a:arcTo wR="f15" hR="f15" stAng="f42" swAng="f53"/>
                  <a:close/>
                </a:path>
                <a:path w="21600" h="21600">
                  <a:moveTo>
                    <a:pt x="f111" y="f110"/>
                  </a:moveTo>
                  <a:arcTo wR="f15" hR="f15" stAng="f42" swAng="f53"/>
                  <a:close/>
                </a:path>
                <a:path w="21600" h="21600" fill="none">
                  <a:moveTo>
                    <a:pt x="f16" y="f50"/>
                  </a:moveTo>
                  <a:cubicBezTo>
                    <a:pt x="f17" y="f51"/>
                    <a:pt x="f18" y="f51"/>
                    <a:pt x="f19" y="f50"/>
                  </a:cubicBezTo>
                </a:path>
              </a:pathLst>
            </a:custGeom>
            <a:solidFill>
              <a:srgbClr val="9BBB59"/>
            </a:solidFill>
            <a:ln w="25557">
              <a:solidFill>
                <a:srgbClr val="728A41"/>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5" name="Prostokąt 19"/>
            <p:cNvSpPr/>
            <p:nvPr/>
          </p:nvSpPr>
          <p:spPr>
            <a:xfrm>
              <a:off x="5641472" y="2844003"/>
              <a:ext cx="2441694" cy="139006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1440" tIns="45720" rIns="91440" bIns="45720" anchor="t" anchorCtr="1" compatLnSpc="0">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pl-PL" sz="8800" b="1" i="0" u="none" strike="noStrike" kern="1200" cap="none" spc="0" baseline="0">
                  <a:solidFill>
                    <a:srgbClr val="FFFFFF"/>
                  </a:solidFill>
                  <a:uFillTx/>
                  <a:latin typeface="Arial" pitchFamily="18"/>
                  <a:ea typeface="Microsoft YaHei" pitchFamily="2"/>
                  <a:cs typeface="Mangal" pitchFamily="2"/>
                </a:rPr>
                <a:t>LED</a:t>
              </a:r>
            </a:p>
          </p:txBody>
        </p:sp>
        <p:pic>
          <p:nvPicPr>
            <p:cNvPr id="16" name="Picture 4"/>
            <p:cNvPicPr>
              <a:picLocks noChangeAspect="1"/>
            </p:cNvPicPr>
            <p:nvPr/>
          </p:nvPicPr>
          <p:blipFill>
            <a:blip r:embed="rId4">
              <a:lum/>
              <a:alphaModFix/>
            </a:blip>
            <a:srcRect/>
            <a:stretch>
              <a:fillRect/>
            </a:stretch>
          </p:blipFill>
          <p:spPr>
            <a:xfrm>
              <a:off x="2825642" y="1812962"/>
              <a:ext cx="2028596" cy="3714475"/>
            </a:xfrm>
            <a:prstGeom prst="rect">
              <a:avLst/>
            </a:prstGeom>
            <a:noFill/>
            <a:ln>
              <a:noFill/>
            </a:ln>
          </p:spPr>
        </p:pic>
      </p:grpSp>
      <p:pic>
        <p:nvPicPr>
          <p:cNvPr id="17" name="Picture 2"/>
          <p:cNvPicPr>
            <a:picLocks noChangeAspect="1"/>
          </p:cNvPicPr>
          <p:nvPr/>
        </p:nvPicPr>
        <p:blipFill>
          <a:blip r:embed="rId5">
            <a:lum/>
            <a:alphaModFix/>
          </a:blip>
          <a:srcRect/>
          <a:stretch>
            <a:fillRect/>
          </a:stretch>
        </p:blipFill>
        <p:spPr>
          <a:xfrm>
            <a:off x="7343995" y="6571801"/>
            <a:ext cx="1668240" cy="2516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Class="entr"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grpSp>
        <p:nvGrpSpPr>
          <p:cNvPr id="2" name="Grupa 21"/>
          <p:cNvGrpSpPr/>
          <p:nvPr/>
        </p:nvGrpSpPr>
        <p:grpSpPr>
          <a:xfrm>
            <a:off x="1" y="-4681"/>
            <a:ext cx="9086035" cy="361011"/>
            <a:chOff x="0" y="-4681"/>
            <a:chExt cx="9086035" cy="361011"/>
          </a:xfrm>
        </p:grpSpPr>
        <p:sp>
          <p:nvSpPr>
            <p:cNvPr id="3" name="Pięciokąt 11"/>
            <p:cNvSpPr/>
            <p:nvPr/>
          </p:nvSpPr>
          <p:spPr>
            <a:xfrm>
              <a:off x="0" y="0"/>
              <a:ext cx="8075158"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4" name="Pięciokąt 11"/>
            <p:cNvSpPr/>
            <p:nvPr/>
          </p:nvSpPr>
          <p:spPr>
            <a:xfrm>
              <a:off x="8133478" y="-1435"/>
              <a:ext cx="548283"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5" name="Pięciokąt 11"/>
            <p:cNvSpPr/>
            <p:nvPr/>
          </p:nvSpPr>
          <p:spPr>
            <a:xfrm>
              <a:off x="8739716" y="-4681"/>
              <a:ext cx="346319"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sp>
        <p:nvSpPr>
          <p:cNvPr id="6" name="Prostokąt 3"/>
          <p:cNvSpPr/>
          <p:nvPr/>
        </p:nvSpPr>
        <p:spPr>
          <a:xfrm>
            <a:off x="1" y="6515282"/>
            <a:ext cx="9143643" cy="3423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w="25557">
            <a:solidFill>
              <a:srgbClr val="009999"/>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7" name="Tytuł 11"/>
          <p:cNvSpPr/>
          <p:nvPr/>
        </p:nvSpPr>
        <p:spPr>
          <a:xfrm>
            <a:off x="2431802" y="6573959"/>
            <a:ext cx="4044959" cy="28368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8" name="Tytuł 11"/>
          <p:cNvSpPr/>
          <p:nvPr/>
        </p:nvSpPr>
        <p:spPr>
          <a:xfrm>
            <a:off x="34365" y="388634"/>
            <a:ext cx="7728837" cy="64439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lvl="0">
              <a:defRPr sz="1800" b="0" i="0" u="none" strike="noStrike" kern="0" cap="none" spc="0" baseline="0">
                <a:solidFill>
                  <a:srgbClr val="000000"/>
                </a:solidFill>
                <a:uFillTx/>
              </a:defRPr>
            </a:pPr>
            <a:r>
              <a:rPr lang="en-US" sz="2800" b="1" dirty="0" smtClean="0">
                <a:solidFill>
                  <a:srgbClr val="000000"/>
                </a:solidFill>
                <a:latin typeface="Calibri" pitchFamily="18"/>
                <a:ea typeface="Microsoft YaHei" pitchFamily="2"/>
                <a:cs typeface="Mangal" pitchFamily="2"/>
              </a:rPr>
              <a:t>How </a:t>
            </a:r>
            <a:r>
              <a:rPr lang="en-US" sz="2800" b="1" dirty="0">
                <a:solidFill>
                  <a:srgbClr val="000000"/>
                </a:solidFill>
                <a:latin typeface="Calibri" pitchFamily="18"/>
                <a:ea typeface="Microsoft YaHei" pitchFamily="2"/>
                <a:cs typeface="Mangal" pitchFamily="2"/>
              </a:rPr>
              <a:t>can we save Energy?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p:txBody>
      </p:sp>
      <p:pic>
        <p:nvPicPr>
          <p:cNvPr id="9" name="Picture 2"/>
          <p:cNvPicPr>
            <a:picLocks noChangeAspect="1"/>
          </p:cNvPicPr>
          <p:nvPr/>
        </p:nvPicPr>
        <p:blipFill>
          <a:blip r:embed="rId3">
            <a:lum/>
            <a:alphaModFix/>
          </a:blip>
          <a:srcRect/>
          <a:stretch>
            <a:fillRect/>
          </a:stretch>
        </p:blipFill>
        <p:spPr>
          <a:xfrm>
            <a:off x="633596" y="950044"/>
            <a:ext cx="7543800" cy="5399641"/>
          </a:xfrm>
          <a:prstGeom prst="rect">
            <a:avLst/>
          </a:prstGeom>
          <a:noFill/>
          <a:ln>
            <a:noFill/>
          </a:ln>
        </p:spPr>
      </p:pic>
      <p:sp>
        <p:nvSpPr>
          <p:cNvPr id="10" name="Uśmiechnięta buźka 11"/>
          <p:cNvSpPr/>
          <p:nvPr/>
        </p:nvSpPr>
        <p:spPr>
          <a:xfrm>
            <a:off x="525241" y="1459080"/>
            <a:ext cx="960476" cy="960476"/>
          </a:xfrm>
          <a:custGeom>
            <a:avLst>
              <a:gd name="f0" fmla="val 17520"/>
            </a:avLst>
            <a:gdLst>
              <a:gd name="f1" fmla="val 10800000"/>
              <a:gd name="f2" fmla="val 5400000"/>
              <a:gd name="f3" fmla="val 180"/>
              <a:gd name="f4" fmla="val w"/>
              <a:gd name="f5" fmla="val h"/>
              <a:gd name="f6" fmla="val 0"/>
              <a:gd name="f7" fmla="val 21600"/>
              <a:gd name="f8" fmla="*/ 5419351 1 1725033"/>
              <a:gd name="f9" fmla="val 15510"/>
              <a:gd name="f10" fmla="val 17520"/>
              <a:gd name="f11" fmla="*/ 10800 10800 1"/>
              <a:gd name="f12" fmla="+- 0 0 360"/>
              <a:gd name="f13" fmla="val 10800"/>
              <a:gd name="f14" fmla="*/ 1165 1165 1"/>
              <a:gd name="f15" fmla="val 1165"/>
              <a:gd name="f16" fmla="val 4870"/>
              <a:gd name="f17" fmla="val 8680"/>
              <a:gd name="f18" fmla="val 12920"/>
              <a:gd name="f19" fmla="val 16730"/>
              <a:gd name="f20" fmla="val -2147483647"/>
              <a:gd name="f21" fmla="val 2147483647"/>
              <a:gd name="f22" fmla="+- 0 0 0"/>
              <a:gd name="f23" fmla="*/ f4 1 21600"/>
              <a:gd name="f24" fmla="*/ f5 1 21600"/>
              <a:gd name="f25" fmla="val f6"/>
              <a:gd name="f26" fmla="val f7"/>
              <a:gd name="f27" fmla="*/ 0 f8 1"/>
              <a:gd name="f28" fmla="*/ f6 f1 1"/>
              <a:gd name="f29" fmla="*/ f12 f1 1"/>
              <a:gd name="f30" fmla="pin 15510 f0 17520"/>
              <a:gd name="f31" fmla="*/ f22 f1 1"/>
              <a:gd name="f32" fmla="+- f26 0 f25"/>
              <a:gd name="f33" fmla="val f30"/>
              <a:gd name="f34" fmla="*/ f27 1 f3"/>
              <a:gd name="f35" fmla="*/ f28 1 f3"/>
              <a:gd name="f36" fmla="*/ f29 1 f3"/>
              <a:gd name="f37" fmla="*/ f30 f24 1"/>
              <a:gd name="f38" fmla="*/ f31 1 f3"/>
              <a:gd name="f39" fmla="*/ f32 1 21600"/>
              <a:gd name="f40" fmla="+- f33 0 15510"/>
              <a:gd name="f41" fmla="+- 0 0 f34"/>
              <a:gd name="f42" fmla="+- f35 0 f2"/>
              <a:gd name="f43" fmla="+- f36 0 f2"/>
              <a:gd name="f44" fmla="+- f38 0 f2"/>
              <a:gd name="f45" fmla="*/ 10800 f39 1"/>
              <a:gd name="f46" fmla="*/ 3163 f39 1"/>
              <a:gd name="f47" fmla="*/ 18437 f39 1"/>
              <a:gd name="f48" fmla="*/ 0 f39 1"/>
              <a:gd name="f49" fmla="*/ 21600 f39 1"/>
              <a:gd name="f50" fmla="+- 17520 0 f40"/>
              <a:gd name="f51" fmla="+- 15510 f40 0"/>
              <a:gd name="f52" fmla="*/ f41 f1 1"/>
              <a:gd name="f53" fmla="+- f43 0 f42"/>
              <a:gd name="f54" fmla="*/ f52 1 f8"/>
              <a:gd name="f55" fmla="*/ f45 1 f39"/>
              <a:gd name="f56" fmla="*/ f48 1 f39"/>
              <a:gd name="f57" fmla="*/ f46 1 f39"/>
              <a:gd name="f58" fmla="*/ f47 1 f39"/>
              <a:gd name="f59" fmla="*/ f49 1 f39"/>
              <a:gd name="f60" fmla="+- f54 0 f2"/>
              <a:gd name="f61" fmla="*/ f55 f23 1"/>
              <a:gd name="f62" fmla="*/ f57 f23 1"/>
              <a:gd name="f63" fmla="*/ f58 f23 1"/>
              <a:gd name="f64" fmla="*/ f58 f24 1"/>
              <a:gd name="f65" fmla="*/ f57 f24 1"/>
              <a:gd name="f66" fmla="*/ f56 f24 1"/>
              <a:gd name="f67" fmla="*/ f56 f23 1"/>
              <a:gd name="f68" fmla="*/ f55 f24 1"/>
              <a:gd name="f69" fmla="*/ f59 f24 1"/>
              <a:gd name="f70" fmla="*/ f59 f23 1"/>
              <a:gd name="f71" fmla="+- f60 f2 0"/>
              <a:gd name="f72" fmla="*/ f71 f8 1"/>
              <a:gd name="f73" fmla="*/ f72 1 f1"/>
              <a:gd name="f74" fmla="+- 0 0 f73"/>
              <a:gd name="f75" fmla="+- 0 0 f74"/>
              <a:gd name="f76" fmla="*/ f75 f1 1"/>
              <a:gd name="f77" fmla="*/ f76 1 f8"/>
              <a:gd name="f78" fmla="+- f77 0 f2"/>
              <a:gd name="f79" fmla="cos 1 f78"/>
              <a:gd name="f80" fmla="sin 1 f78"/>
              <a:gd name="f81" fmla="+- 0 0 f79"/>
              <a:gd name="f82" fmla="+- 0 0 f80"/>
              <a:gd name="f83" fmla="+- 0 0 f81"/>
              <a:gd name="f84" fmla="+- 0 0 f82"/>
              <a:gd name="f85" fmla="val f83"/>
              <a:gd name="f86" fmla="val f84"/>
              <a:gd name="f87" fmla="+- 0 0 f85"/>
              <a:gd name="f88" fmla="+- 0 0 f86"/>
              <a:gd name="f89" fmla="*/ 10800 f87 1"/>
              <a:gd name="f90" fmla="*/ 10800 f88 1"/>
              <a:gd name="f91" fmla="*/ 1165 f87 1"/>
              <a:gd name="f92" fmla="*/ 1165 f88 1"/>
              <a:gd name="f93" fmla="*/ f89 f89 1"/>
              <a:gd name="f94" fmla="*/ f90 f90 1"/>
              <a:gd name="f95" fmla="*/ f91 f91 1"/>
              <a:gd name="f96" fmla="*/ f92 f92 1"/>
              <a:gd name="f97" fmla="+- f93 f94 0"/>
              <a:gd name="f98" fmla="+- f95 f96 0"/>
              <a:gd name="f99" fmla="sqrt f97"/>
              <a:gd name="f100" fmla="sqrt f98"/>
              <a:gd name="f101" fmla="*/ f11 1 f99"/>
              <a:gd name="f102" fmla="*/ f14 1 f100"/>
              <a:gd name="f103" fmla="*/ f87 f101 1"/>
              <a:gd name="f104" fmla="*/ f88 f101 1"/>
              <a:gd name="f105" fmla="*/ f87 f102 1"/>
              <a:gd name="f106" fmla="*/ f88 f102 1"/>
              <a:gd name="f107" fmla="+- 10800 0 f103"/>
              <a:gd name="f108" fmla="+- 10800 0 f104"/>
              <a:gd name="f109" fmla="+- 7305 0 f105"/>
              <a:gd name="f110" fmla="+- 7515 0 f106"/>
              <a:gd name="f111" fmla="+- 14295 0 f105"/>
            </a:gdLst>
            <a:ahLst>
              <a:ahXY gdRefY="f0" minY="f9" maxY="f10">
                <a:pos x="f61" y="f37"/>
              </a:ahXY>
            </a:ahLst>
            <a:cxnLst>
              <a:cxn ang="3cd4">
                <a:pos x="hc" y="t"/>
              </a:cxn>
              <a:cxn ang="0">
                <a:pos x="r" y="vc"/>
              </a:cxn>
              <a:cxn ang="cd4">
                <a:pos x="hc" y="b"/>
              </a:cxn>
              <a:cxn ang="cd2">
                <a:pos x="l" y="vc"/>
              </a:cxn>
              <a:cxn ang="f44">
                <a:pos x="f61" y="f66"/>
              </a:cxn>
              <a:cxn ang="f44">
                <a:pos x="f62" y="f65"/>
              </a:cxn>
              <a:cxn ang="f44">
                <a:pos x="f67" y="f68"/>
              </a:cxn>
              <a:cxn ang="f44">
                <a:pos x="f62" y="f64"/>
              </a:cxn>
              <a:cxn ang="f44">
                <a:pos x="f61" y="f69"/>
              </a:cxn>
              <a:cxn ang="f44">
                <a:pos x="f63" y="f64"/>
              </a:cxn>
              <a:cxn ang="f44">
                <a:pos x="f70" y="f68"/>
              </a:cxn>
              <a:cxn ang="f44">
                <a:pos x="f63" y="f65"/>
              </a:cxn>
            </a:cxnLst>
            <a:rect l="f62" t="f65" r="f63" b="f64"/>
            <a:pathLst>
              <a:path w="21600" h="21600">
                <a:moveTo>
                  <a:pt x="f107" y="f108"/>
                </a:moveTo>
                <a:arcTo wR="f13" hR="f13" stAng="f42" swAng="f53"/>
                <a:close/>
              </a:path>
              <a:path w="21600" h="21600">
                <a:moveTo>
                  <a:pt x="f109" y="f110"/>
                </a:moveTo>
                <a:arcTo wR="f15" hR="f15" stAng="f42" swAng="f53"/>
                <a:close/>
              </a:path>
              <a:path w="21600" h="21600">
                <a:moveTo>
                  <a:pt x="f111" y="f110"/>
                </a:moveTo>
                <a:arcTo wR="f15" hR="f15" stAng="f42" swAng="f53"/>
                <a:close/>
              </a:path>
              <a:path w="21600" h="21600" fill="none">
                <a:moveTo>
                  <a:pt x="f16" y="f50"/>
                </a:moveTo>
                <a:cubicBezTo>
                  <a:pt x="f17" y="f51"/>
                  <a:pt x="f18" y="f51"/>
                  <a:pt x="f19" y="f50"/>
                </a:cubicBezTo>
              </a:path>
            </a:pathLst>
          </a:custGeom>
          <a:solidFill>
            <a:srgbClr val="9BBB59"/>
          </a:solidFill>
          <a:ln w="25557">
            <a:solidFill>
              <a:srgbClr val="728A41"/>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1" name="Elipsa 2"/>
          <p:cNvSpPr/>
          <p:nvPr/>
        </p:nvSpPr>
        <p:spPr>
          <a:xfrm>
            <a:off x="3133805" y="1857237"/>
            <a:ext cx="1523519" cy="1304638"/>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9BBB59"/>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pitchFamily="18"/>
              <a:ea typeface="Microsoft YaHei" pitchFamily="2"/>
              <a:cs typeface="Mangal" pitchFamily="2"/>
            </a:endParaRPr>
          </a:p>
        </p:txBody>
      </p:sp>
      <p:grpSp>
        <p:nvGrpSpPr>
          <p:cNvPr id="12" name="Grupa 7"/>
          <p:cNvGrpSpPr/>
          <p:nvPr/>
        </p:nvGrpSpPr>
        <p:grpSpPr>
          <a:xfrm>
            <a:off x="501842" y="950044"/>
            <a:ext cx="7735321" cy="5399641"/>
            <a:chOff x="501841" y="950043"/>
            <a:chExt cx="7735321" cy="5399641"/>
          </a:xfrm>
        </p:grpSpPr>
        <p:sp>
          <p:nvSpPr>
            <p:cNvPr id="13" name="Prostokąt 6"/>
            <p:cNvSpPr/>
            <p:nvPr/>
          </p:nvSpPr>
          <p:spPr>
            <a:xfrm>
              <a:off x="501841" y="950043"/>
              <a:ext cx="7735321" cy="539964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a:no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pic>
          <p:nvPicPr>
            <p:cNvPr id="14" name="Picture 2"/>
            <p:cNvPicPr>
              <a:picLocks noChangeAspect="1"/>
            </p:cNvPicPr>
            <p:nvPr/>
          </p:nvPicPr>
          <p:blipFill>
            <a:blip r:embed="rId3">
              <a:lum/>
              <a:alphaModFix/>
            </a:blip>
            <a:srcRect l="26907" t="13198" r="48353" b="57178"/>
            <a:stretch>
              <a:fillRect/>
            </a:stretch>
          </p:blipFill>
          <p:spPr>
            <a:xfrm>
              <a:off x="2100596" y="1858316"/>
              <a:ext cx="3773161" cy="3291840"/>
            </a:xfrm>
            <a:prstGeom prst="rect">
              <a:avLst/>
            </a:prstGeom>
            <a:noFill/>
            <a:ln>
              <a:noFill/>
            </a:ln>
          </p:spPr>
        </p:pic>
        <p:sp>
          <p:nvSpPr>
            <p:cNvPr id="15" name="Uśmiechnięta buźka 18"/>
            <p:cNvSpPr/>
            <p:nvPr/>
          </p:nvSpPr>
          <p:spPr>
            <a:xfrm>
              <a:off x="996476" y="1376281"/>
              <a:ext cx="1001158" cy="1019162"/>
            </a:xfrm>
            <a:custGeom>
              <a:avLst>
                <a:gd name="f0" fmla="val 17520"/>
              </a:avLst>
              <a:gdLst>
                <a:gd name="f1" fmla="val 10800000"/>
                <a:gd name="f2" fmla="val 5400000"/>
                <a:gd name="f3" fmla="val 180"/>
                <a:gd name="f4" fmla="val w"/>
                <a:gd name="f5" fmla="val h"/>
                <a:gd name="f6" fmla="val 0"/>
                <a:gd name="f7" fmla="val 21600"/>
                <a:gd name="f8" fmla="*/ 5419351 1 1725033"/>
                <a:gd name="f9" fmla="val 15510"/>
                <a:gd name="f10" fmla="val 17520"/>
                <a:gd name="f11" fmla="*/ 10800 10800 1"/>
                <a:gd name="f12" fmla="+- 0 0 360"/>
                <a:gd name="f13" fmla="val 10800"/>
                <a:gd name="f14" fmla="*/ 1165 1165 1"/>
                <a:gd name="f15" fmla="val 1165"/>
                <a:gd name="f16" fmla="val 4870"/>
                <a:gd name="f17" fmla="val 8680"/>
                <a:gd name="f18" fmla="val 12920"/>
                <a:gd name="f19" fmla="val 16730"/>
                <a:gd name="f20" fmla="val -2147483647"/>
                <a:gd name="f21" fmla="val 2147483647"/>
                <a:gd name="f22" fmla="+- 0 0 0"/>
                <a:gd name="f23" fmla="*/ f4 1 21600"/>
                <a:gd name="f24" fmla="*/ f5 1 21600"/>
                <a:gd name="f25" fmla="val f6"/>
                <a:gd name="f26" fmla="val f7"/>
                <a:gd name="f27" fmla="*/ 0 f8 1"/>
                <a:gd name="f28" fmla="*/ f6 f1 1"/>
                <a:gd name="f29" fmla="*/ f12 f1 1"/>
                <a:gd name="f30" fmla="pin 15510 f0 17520"/>
                <a:gd name="f31" fmla="*/ f22 f1 1"/>
                <a:gd name="f32" fmla="+- f26 0 f25"/>
                <a:gd name="f33" fmla="val f30"/>
                <a:gd name="f34" fmla="*/ f27 1 f3"/>
                <a:gd name="f35" fmla="*/ f28 1 f3"/>
                <a:gd name="f36" fmla="*/ f29 1 f3"/>
                <a:gd name="f37" fmla="*/ f30 f24 1"/>
                <a:gd name="f38" fmla="*/ f31 1 f3"/>
                <a:gd name="f39" fmla="*/ f32 1 21600"/>
                <a:gd name="f40" fmla="+- f33 0 15510"/>
                <a:gd name="f41" fmla="+- 0 0 f34"/>
                <a:gd name="f42" fmla="+- f35 0 f2"/>
                <a:gd name="f43" fmla="+- f36 0 f2"/>
                <a:gd name="f44" fmla="+- f38 0 f2"/>
                <a:gd name="f45" fmla="*/ 10800 f39 1"/>
                <a:gd name="f46" fmla="*/ 3163 f39 1"/>
                <a:gd name="f47" fmla="*/ 18437 f39 1"/>
                <a:gd name="f48" fmla="*/ 0 f39 1"/>
                <a:gd name="f49" fmla="*/ 21600 f39 1"/>
                <a:gd name="f50" fmla="+- 17520 0 f40"/>
                <a:gd name="f51" fmla="+- 15510 f40 0"/>
                <a:gd name="f52" fmla="*/ f41 f1 1"/>
                <a:gd name="f53" fmla="+- f43 0 f42"/>
                <a:gd name="f54" fmla="*/ f52 1 f8"/>
                <a:gd name="f55" fmla="*/ f45 1 f39"/>
                <a:gd name="f56" fmla="*/ f48 1 f39"/>
                <a:gd name="f57" fmla="*/ f46 1 f39"/>
                <a:gd name="f58" fmla="*/ f47 1 f39"/>
                <a:gd name="f59" fmla="*/ f49 1 f39"/>
                <a:gd name="f60" fmla="+- f54 0 f2"/>
                <a:gd name="f61" fmla="*/ f55 f23 1"/>
                <a:gd name="f62" fmla="*/ f57 f23 1"/>
                <a:gd name="f63" fmla="*/ f58 f23 1"/>
                <a:gd name="f64" fmla="*/ f58 f24 1"/>
                <a:gd name="f65" fmla="*/ f57 f24 1"/>
                <a:gd name="f66" fmla="*/ f56 f24 1"/>
                <a:gd name="f67" fmla="*/ f56 f23 1"/>
                <a:gd name="f68" fmla="*/ f55 f24 1"/>
                <a:gd name="f69" fmla="*/ f59 f24 1"/>
                <a:gd name="f70" fmla="*/ f59 f23 1"/>
                <a:gd name="f71" fmla="+- f60 f2 0"/>
                <a:gd name="f72" fmla="*/ f71 f8 1"/>
                <a:gd name="f73" fmla="*/ f72 1 f1"/>
                <a:gd name="f74" fmla="+- 0 0 f73"/>
                <a:gd name="f75" fmla="+- 0 0 f74"/>
                <a:gd name="f76" fmla="*/ f75 f1 1"/>
                <a:gd name="f77" fmla="*/ f76 1 f8"/>
                <a:gd name="f78" fmla="+- f77 0 f2"/>
                <a:gd name="f79" fmla="cos 1 f78"/>
                <a:gd name="f80" fmla="sin 1 f78"/>
                <a:gd name="f81" fmla="+- 0 0 f79"/>
                <a:gd name="f82" fmla="+- 0 0 f80"/>
                <a:gd name="f83" fmla="+- 0 0 f81"/>
                <a:gd name="f84" fmla="+- 0 0 f82"/>
                <a:gd name="f85" fmla="val f83"/>
                <a:gd name="f86" fmla="val f84"/>
                <a:gd name="f87" fmla="+- 0 0 f85"/>
                <a:gd name="f88" fmla="+- 0 0 f86"/>
                <a:gd name="f89" fmla="*/ 10800 f87 1"/>
                <a:gd name="f90" fmla="*/ 10800 f88 1"/>
                <a:gd name="f91" fmla="*/ 1165 f87 1"/>
                <a:gd name="f92" fmla="*/ 1165 f88 1"/>
                <a:gd name="f93" fmla="*/ f89 f89 1"/>
                <a:gd name="f94" fmla="*/ f90 f90 1"/>
                <a:gd name="f95" fmla="*/ f91 f91 1"/>
                <a:gd name="f96" fmla="*/ f92 f92 1"/>
                <a:gd name="f97" fmla="+- f93 f94 0"/>
                <a:gd name="f98" fmla="+- f95 f96 0"/>
                <a:gd name="f99" fmla="sqrt f97"/>
                <a:gd name="f100" fmla="sqrt f98"/>
                <a:gd name="f101" fmla="*/ f11 1 f99"/>
                <a:gd name="f102" fmla="*/ f14 1 f100"/>
                <a:gd name="f103" fmla="*/ f87 f101 1"/>
                <a:gd name="f104" fmla="*/ f88 f101 1"/>
                <a:gd name="f105" fmla="*/ f87 f102 1"/>
                <a:gd name="f106" fmla="*/ f88 f102 1"/>
                <a:gd name="f107" fmla="+- 10800 0 f103"/>
                <a:gd name="f108" fmla="+- 10800 0 f104"/>
                <a:gd name="f109" fmla="+- 7305 0 f105"/>
                <a:gd name="f110" fmla="+- 7515 0 f106"/>
                <a:gd name="f111" fmla="+- 14295 0 f105"/>
              </a:gdLst>
              <a:ahLst>
                <a:ahXY gdRefY="f0" minY="f9" maxY="f10">
                  <a:pos x="f61" y="f37"/>
                </a:ahXY>
              </a:ahLst>
              <a:cxnLst>
                <a:cxn ang="3cd4">
                  <a:pos x="hc" y="t"/>
                </a:cxn>
                <a:cxn ang="0">
                  <a:pos x="r" y="vc"/>
                </a:cxn>
                <a:cxn ang="cd4">
                  <a:pos x="hc" y="b"/>
                </a:cxn>
                <a:cxn ang="cd2">
                  <a:pos x="l" y="vc"/>
                </a:cxn>
                <a:cxn ang="f44">
                  <a:pos x="f61" y="f66"/>
                </a:cxn>
                <a:cxn ang="f44">
                  <a:pos x="f62" y="f65"/>
                </a:cxn>
                <a:cxn ang="f44">
                  <a:pos x="f67" y="f68"/>
                </a:cxn>
                <a:cxn ang="f44">
                  <a:pos x="f62" y="f64"/>
                </a:cxn>
                <a:cxn ang="f44">
                  <a:pos x="f61" y="f69"/>
                </a:cxn>
                <a:cxn ang="f44">
                  <a:pos x="f63" y="f64"/>
                </a:cxn>
                <a:cxn ang="f44">
                  <a:pos x="f70" y="f68"/>
                </a:cxn>
                <a:cxn ang="f44">
                  <a:pos x="f63" y="f65"/>
                </a:cxn>
              </a:cxnLst>
              <a:rect l="f62" t="f65" r="f63" b="f64"/>
              <a:pathLst>
                <a:path w="21600" h="21600">
                  <a:moveTo>
                    <a:pt x="f107" y="f108"/>
                  </a:moveTo>
                  <a:arcTo wR="f13" hR="f13" stAng="f42" swAng="f53"/>
                  <a:close/>
                </a:path>
                <a:path w="21600" h="21600">
                  <a:moveTo>
                    <a:pt x="f109" y="f110"/>
                  </a:moveTo>
                  <a:arcTo wR="f15" hR="f15" stAng="f42" swAng="f53"/>
                  <a:close/>
                </a:path>
                <a:path w="21600" h="21600">
                  <a:moveTo>
                    <a:pt x="f111" y="f110"/>
                  </a:moveTo>
                  <a:arcTo wR="f15" hR="f15" stAng="f42" swAng="f53"/>
                  <a:close/>
                </a:path>
                <a:path w="21600" h="21600" fill="none">
                  <a:moveTo>
                    <a:pt x="f16" y="f50"/>
                  </a:moveTo>
                  <a:cubicBezTo>
                    <a:pt x="f17" y="f51"/>
                    <a:pt x="f18" y="f51"/>
                    <a:pt x="f19" y="f50"/>
                  </a:cubicBezTo>
                </a:path>
              </a:pathLst>
            </a:custGeom>
            <a:solidFill>
              <a:srgbClr val="9BBB59"/>
            </a:solidFill>
            <a:ln w="25557">
              <a:solidFill>
                <a:srgbClr val="728A41"/>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pic>
        <p:nvPicPr>
          <p:cNvPr id="16" name="Picture 2"/>
          <p:cNvPicPr>
            <a:picLocks noChangeAspect="1"/>
          </p:cNvPicPr>
          <p:nvPr/>
        </p:nvPicPr>
        <p:blipFill>
          <a:blip r:embed="rId4">
            <a:lum/>
            <a:alphaModFix/>
          </a:blip>
          <a:srcRect/>
          <a:stretch>
            <a:fillRect/>
          </a:stretch>
        </p:blipFill>
        <p:spPr>
          <a:xfrm>
            <a:off x="7343995" y="6571801"/>
            <a:ext cx="1668240" cy="2516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1+#ppt_h/2"/>
                                          </p:val>
                                        </p:tav>
                                        <p:tav tm="100000">
                                          <p:val>
                                            <p:strVal val="#ppt_y"/>
                                          </p:val>
                                        </p:tav>
                                      </p:tavLst>
                                    </p:anim>
                                  </p:childTnLst>
                                </p:cTn>
                              </p:par>
                              <p:par>
                                <p:cTn id="9" presetClass="entr"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
                                          </p:val>
                                        </p:tav>
                                        <p:tav tm="100000">
                                          <p:val>
                                            <p:strVal val="#ppt_x"/>
                                          </p:val>
                                        </p:tav>
                                      </p:tavLst>
                                    </p:anim>
                                    <p:anim calcmode="lin" valueType="num">
                                      <p:cBhvr>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grpSp>
        <p:nvGrpSpPr>
          <p:cNvPr id="2" name="Grupa 21"/>
          <p:cNvGrpSpPr/>
          <p:nvPr/>
        </p:nvGrpSpPr>
        <p:grpSpPr>
          <a:xfrm>
            <a:off x="1" y="-4681"/>
            <a:ext cx="9086035" cy="361011"/>
            <a:chOff x="0" y="-4681"/>
            <a:chExt cx="9086035" cy="361011"/>
          </a:xfrm>
        </p:grpSpPr>
        <p:sp>
          <p:nvSpPr>
            <p:cNvPr id="3" name="Pięciokąt 11"/>
            <p:cNvSpPr/>
            <p:nvPr/>
          </p:nvSpPr>
          <p:spPr>
            <a:xfrm>
              <a:off x="0" y="0"/>
              <a:ext cx="8075158"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4" name="Pięciokąt 11"/>
            <p:cNvSpPr/>
            <p:nvPr/>
          </p:nvSpPr>
          <p:spPr>
            <a:xfrm>
              <a:off x="8133478" y="-1435"/>
              <a:ext cx="548283"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5" name="Pięciokąt 11"/>
            <p:cNvSpPr/>
            <p:nvPr/>
          </p:nvSpPr>
          <p:spPr>
            <a:xfrm>
              <a:off x="8739716" y="-4681"/>
              <a:ext cx="346319"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sp>
        <p:nvSpPr>
          <p:cNvPr id="6" name="Prostokąt 3"/>
          <p:cNvSpPr/>
          <p:nvPr/>
        </p:nvSpPr>
        <p:spPr>
          <a:xfrm>
            <a:off x="1" y="6515282"/>
            <a:ext cx="9143643" cy="3423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w="25557">
            <a:solidFill>
              <a:srgbClr val="009999"/>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7" name="Tytuł 11"/>
          <p:cNvSpPr/>
          <p:nvPr/>
        </p:nvSpPr>
        <p:spPr>
          <a:xfrm>
            <a:off x="2431802" y="6573959"/>
            <a:ext cx="4044959" cy="28368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8" name="Tytuł 11"/>
          <p:cNvSpPr/>
          <p:nvPr/>
        </p:nvSpPr>
        <p:spPr>
          <a:xfrm>
            <a:off x="-99003" y="385757"/>
            <a:ext cx="9011879" cy="64439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2800" b="1" i="0" u="none" strike="noStrike" kern="1200" cap="none" spc="0" baseline="0" dirty="0">
                <a:solidFill>
                  <a:srgbClr val="0070C0"/>
                </a:solidFill>
                <a:uFillTx/>
                <a:latin typeface="Calibri" pitchFamily="18"/>
                <a:ea typeface="Microsoft YaHei" pitchFamily="2"/>
                <a:cs typeface="Mangal" pitchFamily="2"/>
              </a:rPr>
              <a:t>DYSKUSJA</a:t>
            </a:r>
          </a:p>
        </p:txBody>
      </p:sp>
      <p:sp>
        <p:nvSpPr>
          <p:cNvPr id="9" name="Prostokąt zaokrąglony 11"/>
          <p:cNvSpPr/>
          <p:nvPr/>
        </p:nvSpPr>
        <p:spPr>
          <a:xfrm>
            <a:off x="418321" y="2025003"/>
            <a:ext cx="7131241" cy="719641"/>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009999"/>
          </a:solidFill>
          <a:ln w="12600">
            <a:solidFill>
              <a:srgbClr val="A6A6A6"/>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3200" b="1" i="0" u="none" strike="noStrike" kern="1200" cap="none" spc="0" baseline="0" dirty="0" err="1" smtClean="0">
                <a:solidFill>
                  <a:srgbClr val="FFFFFF"/>
                </a:solidFill>
                <a:uFillTx/>
                <a:latin typeface="Calibri" pitchFamily="18"/>
                <a:ea typeface="Microsoft YaHei" pitchFamily="2"/>
                <a:cs typeface="Mangal" pitchFamily="2"/>
              </a:rPr>
              <a:t>Wher</a:t>
            </a:r>
            <a:r>
              <a:rPr lang="pl-PL" sz="3200" b="1" dirty="0" err="1" smtClean="0">
                <a:solidFill>
                  <a:srgbClr val="FFFFFF"/>
                </a:solidFill>
                <a:latin typeface="Calibri" pitchFamily="18"/>
                <a:ea typeface="Microsoft YaHei" pitchFamily="2"/>
                <a:cs typeface="Mangal" pitchFamily="2"/>
              </a:rPr>
              <a:t>e</a:t>
            </a:r>
            <a:r>
              <a:rPr lang="pl-PL" sz="3200" b="1" dirty="0" smtClean="0">
                <a:solidFill>
                  <a:srgbClr val="FFFFFF"/>
                </a:solidFill>
                <a:latin typeface="Calibri" pitchFamily="18"/>
                <a:ea typeface="Microsoft YaHei" pitchFamily="2"/>
                <a:cs typeface="Mangal" pitchFamily="2"/>
              </a:rPr>
              <a:t> </a:t>
            </a:r>
            <a:r>
              <a:rPr lang="pl-PL" sz="3200" b="1" dirty="0" err="1" smtClean="0">
                <a:solidFill>
                  <a:srgbClr val="FFFFFF"/>
                </a:solidFill>
                <a:latin typeface="Calibri" pitchFamily="18"/>
                <a:ea typeface="Microsoft YaHei" pitchFamily="2"/>
                <a:cs typeface="Mangal" pitchFamily="2"/>
              </a:rPr>
              <a:t>is</a:t>
            </a:r>
            <a:r>
              <a:rPr lang="pl-PL" sz="3200" b="1" dirty="0" smtClean="0">
                <a:solidFill>
                  <a:srgbClr val="FFFFFF"/>
                </a:solidFill>
                <a:latin typeface="Calibri" pitchFamily="18"/>
                <a:ea typeface="Microsoft YaHei" pitchFamily="2"/>
                <a:cs typeface="Mangal" pitchFamily="2"/>
              </a:rPr>
              <a:t> Energy </a:t>
            </a:r>
            <a:r>
              <a:rPr lang="pl-PL" sz="3200" b="1" dirty="0" err="1" smtClean="0">
                <a:solidFill>
                  <a:srgbClr val="FFFFFF"/>
                </a:solidFill>
                <a:latin typeface="Calibri" pitchFamily="18"/>
                <a:ea typeface="Microsoft YaHei" pitchFamily="2"/>
                <a:cs typeface="Mangal" pitchFamily="2"/>
              </a:rPr>
              <a:t>acquired</a:t>
            </a:r>
            <a:r>
              <a:rPr lang="pl-PL" sz="3200" b="1" dirty="0" smtClean="0">
                <a:solidFill>
                  <a:srgbClr val="FFFFFF"/>
                </a:solidFill>
                <a:latin typeface="Calibri" pitchFamily="18"/>
                <a:ea typeface="Microsoft YaHei" pitchFamily="2"/>
                <a:cs typeface="Mangal" pitchFamily="2"/>
              </a:rPr>
              <a:t> from?</a:t>
            </a:r>
            <a:endParaRPr lang="pl-PL" sz="3200" b="1" i="0" u="none" strike="noStrike" kern="1200" cap="none" spc="0" baseline="0" dirty="0">
              <a:solidFill>
                <a:srgbClr val="FFFFFF"/>
              </a:solidFill>
              <a:uFillTx/>
              <a:latin typeface="Calibri" pitchFamily="18"/>
              <a:ea typeface="Microsoft YaHei" pitchFamily="2"/>
              <a:cs typeface="Mangal" pitchFamily="2"/>
            </a:endParaRPr>
          </a:p>
        </p:txBody>
      </p:sp>
      <p:sp>
        <p:nvSpPr>
          <p:cNvPr id="10" name="Prostokąt zaokrąglony 21"/>
          <p:cNvSpPr/>
          <p:nvPr/>
        </p:nvSpPr>
        <p:spPr>
          <a:xfrm>
            <a:off x="2098805" y="3140279"/>
            <a:ext cx="6795363" cy="719641"/>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009999"/>
          </a:solidFill>
          <a:ln w="12600">
            <a:solidFill>
              <a:srgbClr val="A6A6A6"/>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3200" b="1" i="0" u="none" strike="noStrike" kern="1200" cap="none" spc="0" baseline="0" dirty="0" err="1" smtClean="0">
                <a:solidFill>
                  <a:srgbClr val="FFFFFF"/>
                </a:solidFill>
                <a:uFillTx/>
                <a:latin typeface="Calibri" pitchFamily="18"/>
                <a:ea typeface="Microsoft YaHei" pitchFamily="2"/>
                <a:cs typeface="Mangal" pitchFamily="2"/>
              </a:rPr>
              <a:t>What</a:t>
            </a:r>
            <a:r>
              <a:rPr lang="pl-PL" sz="3200" b="1" i="0" u="none" strike="noStrike" kern="1200" cap="none" spc="0" baseline="0" dirty="0" smtClean="0">
                <a:solidFill>
                  <a:srgbClr val="FFFFFF"/>
                </a:solidFill>
                <a:uFillTx/>
                <a:latin typeface="Calibri" pitchFamily="18"/>
                <a:ea typeface="Microsoft YaHei" pitchFamily="2"/>
                <a:cs typeface="Mangal" pitchFamily="2"/>
              </a:rPr>
              <a:t> do we </a:t>
            </a:r>
            <a:r>
              <a:rPr lang="pl-PL" sz="3200" b="1" i="0" u="none" strike="noStrike" kern="1200" cap="none" spc="0" baseline="0" dirty="0" err="1" smtClean="0">
                <a:solidFill>
                  <a:srgbClr val="FFFFFF"/>
                </a:solidFill>
                <a:uFillTx/>
                <a:latin typeface="Calibri" pitchFamily="18"/>
                <a:ea typeface="Microsoft YaHei" pitchFamily="2"/>
                <a:cs typeface="Mangal" pitchFamily="2"/>
              </a:rPr>
              <a:t>need</a:t>
            </a:r>
            <a:r>
              <a:rPr lang="pl-PL" sz="3200" b="1" i="0" u="none" strike="noStrike" kern="1200" cap="none" spc="0" baseline="0" dirty="0" smtClean="0">
                <a:solidFill>
                  <a:srgbClr val="FFFFFF"/>
                </a:solidFill>
                <a:uFillTx/>
                <a:latin typeface="Calibri" pitchFamily="18"/>
                <a:ea typeface="Microsoft YaHei" pitchFamily="2"/>
                <a:cs typeface="Mangal" pitchFamily="2"/>
              </a:rPr>
              <a:t> Energy  for?</a:t>
            </a:r>
            <a:endParaRPr lang="pl-PL" sz="3200" b="1" i="0" u="none" strike="noStrike" kern="1200" cap="none" spc="0" baseline="0" dirty="0">
              <a:solidFill>
                <a:srgbClr val="FFFFFF"/>
              </a:solidFill>
              <a:uFillTx/>
              <a:latin typeface="Calibri" pitchFamily="18"/>
              <a:ea typeface="Microsoft YaHei" pitchFamily="2"/>
              <a:cs typeface="Mangal" pitchFamily="2"/>
            </a:endParaRPr>
          </a:p>
        </p:txBody>
      </p:sp>
      <p:sp>
        <p:nvSpPr>
          <p:cNvPr id="11" name="Prostokąt 2"/>
          <p:cNvSpPr/>
          <p:nvPr/>
        </p:nvSpPr>
        <p:spPr>
          <a:xfrm rot="862806">
            <a:off x="7571325" y="1845279"/>
            <a:ext cx="790563" cy="121943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7200" b="1" i="0" u="none" strike="noStrike" kern="1200" cap="none" spc="0" baseline="0">
                <a:solidFill>
                  <a:srgbClr val="00B050"/>
                </a:solidFill>
                <a:uFillTx/>
                <a:latin typeface="Calibri" pitchFamily="18"/>
                <a:ea typeface="Microsoft YaHei" pitchFamily="2"/>
                <a:cs typeface="Mangal" pitchFamily="2"/>
              </a:rPr>
              <a:t>?</a:t>
            </a:r>
          </a:p>
        </p:txBody>
      </p:sp>
      <p:sp>
        <p:nvSpPr>
          <p:cNvPr id="12" name="Prostokąt 23"/>
          <p:cNvSpPr/>
          <p:nvPr/>
        </p:nvSpPr>
        <p:spPr>
          <a:xfrm rot="1543789">
            <a:off x="-18764" y="3110595"/>
            <a:ext cx="790563" cy="121943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7200" b="1" i="0" u="none" strike="noStrike" kern="1200" cap="none" spc="0" baseline="0" dirty="0">
                <a:solidFill>
                  <a:srgbClr val="00B050"/>
                </a:solidFill>
                <a:uFillTx/>
                <a:latin typeface="Calibri" pitchFamily="18"/>
                <a:ea typeface="Microsoft YaHei" pitchFamily="2"/>
                <a:cs typeface="Mangal" pitchFamily="2"/>
              </a:rPr>
              <a:t>?</a:t>
            </a:r>
          </a:p>
        </p:txBody>
      </p:sp>
      <p:sp>
        <p:nvSpPr>
          <p:cNvPr id="13" name="Prostokąt 32"/>
          <p:cNvSpPr/>
          <p:nvPr/>
        </p:nvSpPr>
        <p:spPr>
          <a:xfrm rot="862806">
            <a:off x="584167" y="2679050"/>
            <a:ext cx="790563" cy="121943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7200" b="1" i="0" u="none" strike="noStrike" kern="1200" cap="none" spc="0" baseline="0" dirty="0">
                <a:solidFill>
                  <a:srgbClr val="000000"/>
                </a:solidFill>
                <a:uFillTx/>
                <a:latin typeface="Calibri" pitchFamily="18"/>
                <a:ea typeface="Microsoft YaHei" pitchFamily="2"/>
                <a:cs typeface="Mangal" pitchFamily="2"/>
              </a:rPr>
              <a:t>?</a:t>
            </a:r>
          </a:p>
        </p:txBody>
      </p:sp>
      <p:sp>
        <p:nvSpPr>
          <p:cNvPr id="14" name="Prostokąt 33"/>
          <p:cNvSpPr/>
          <p:nvPr/>
        </p:nvSpPr>
        <p:spPr>
          <a:xfrm rot="755995">
            <a:off x="154650" y="554090"/>
            <a:ext cx="790563" cy="121943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7200" b="1" i="0" u="none" strike="noStrike" kern="1200" cap="none" spc="0" baseline="0" dirty="0">
                <a:solidFill>
                  <a:srgbClr val="00B050"/>
                </a:solidFill>
                <a:uFillTx/>
                <a:latin typeface="Calibri" pitchFamily="18"/>
                <a:ea typeface="Microsoft YaHei" pitchFamily="2"/>
                <a:cs typeface="Mangal" pitchFamily="2"/>
              </a:rPr>
              <a:t>?</a:t>
            </a:r>
          </a:p>
        </p:txBody>
      </p:sp>
      <p:sp>
        <p:nvSpPr>
          <p:cNvPr id="15" name="Prostokąt 35"/>
          <p:cNvSpPr/>
          <p:nvPr/>
        </p:nvSpPr>
        <p:spPr>
          <a:xfrm rot="862806">
            <a:off x="1415335" y="484048"/>
            <a:ext cx="790563" cy="134466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8000" b="1" i="0" u="none" strike="noStrike" kern="1200" cap="none" spc="0" baseline="0">
                <a:solidFill>
                  <a:srgbClr val="00B050"/>
                </a:solidFill>
                <a:uFillTx/>
                <a:latin typeface="Calibri" pitchFamily="18"/>
                <a:ea typeface="Microsoft YaHei" pitchFamily="2"/>
                <a:cs typeface="Mangal" pitchFamily="2"/>
              </a:rPr>
              <a:t>?</a:t>
            </a:r>
          </a:p>
        </p:txBody>
      </p:sp>
      <p:sp>
        <p:nvSpPr>
          <p:cNvPr id="16" name="Prostokąt 36"/>
          <p:cNvSpPr/>
          <p:nvPr/>
        </p:nvSpPr>
        <p:spPr>
          <a:xfrm rot="700785">
            <a:off x="905589" y="902752"/>
            <a:ext cx="790563" cy="121943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7200" b="1" i="0" u="none" strike="noStrike" kern="1200" cap="none" spc="0" baseline="0" dirty="0">
                <a:solidFill>
                  <a:srgbClr val="000000"/>
                </a:solidFill>
                <a:uFillTx/>
                <a:latin typeface="Calibri" pitchFamily="18"/>
                <a:ea typeface="Microsoft YaHei" pitchFamily="2"/>
                <a:cs typeface="Mangal" pitchFamily="2"/>
              </a:rPr>
              <a:t>?</a:t>
            </a:r>
          </a:p>
        </p:txBody>
      </p:sp>
      <p:sp>
        <p:nvSpPr>
          <p:cNvPr id="17" name="Prostokąt 38"/>
          <p:cNvSpPr/>
          <p:nvPr/>
        </p:nvSpPr>
        <p:spPr>
          <a:xfrm rot="1198192">
            <a:off x="7882449" y="1879436"/>
            <a:ext cx="790563" cy="103162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6000" b="1" i="0" u="none" strike="noStrike" kern="1200" cap="none" spc="0" baseline="0">
                <a:solidFill>
                  <a:srgbClr val="000000"/>
                </a:solidFill>
                <a:uFillTx/>
                <a:latin typeface="Calibri" pitchFamily="18"/>
                <a:ea typeface="Microsoft YaHei" pitchFamily="2"/>
                <a:cs typeface="Mangal" pitchFamily="2"/>
              </a:rPr>
              <a:t>?</a:t>
            </a:r>
          </a:p>
        </p:txBody>
      </p:sp>
      <p:sp>
        <p:nvSpPr>
          <p:cNvPr id="18" name="Prostokąt 39"/>
          <p:cNvSpPr/>
          <p:nvPr/>
        </p:nvSpPr>
        <p:spPr>
          <a:xfrm rot="1198192">
            <a:off x="1100773" y="3059516"/>
            <a:ext cx="790563" cy="103162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6000" b="1" i="0" u="none" strike="noStrike" kern="1200" cap="none" spc="0" baseline="0">
                <a:solidFill>
                  <a:srgbClr val="00B050"/>
                </a:solidFill>
                <a:uFillTx/>
                <a:latin typeface="Calibri" pitchFamily="18"/>
                <a:ea typeface="Microsoft YaHei" pitchFamily="2"/>
                <a:cs typeface="Mangal" pitchFamily="2"/>
              </a:rPr>
              <a:t>?</a:t>
            </a:r>
          </a:p>
        </p:txBody>
      </p:sp>
      <p:sp>
        <p:nvSpPr>
          <p:cNvPr id="19" name="Prostokąt 40"/>
          <p:cNvSpPr/>
          <p:nvPr/>
        </p:nvSpPr>
        <p:spPr>
          <a:xfrm rot="1172994">
            <a:off x="1178305" y="5170874"/>
            <a:ext cx="790563" cy="103162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6000" b="1" i="0" u="none" strike="noStrike" kern="1200" cap="none" spc="0" baseline="0">
                <a:solidFill>
                  <a:srgbClr val="00B050"/>
                </a:solidFill>
                <a:uFillTx/>
                <a:latin typeface="Calibri" pitchFamily="18"/>
                <a:ea typeface="Microsoft YaHei" pitchFamily="2"/>
                <a:cs typeface="Mangal" pitchFamily="2"/>
              </a:rPr>
              <a:t>?</a:t>
            </a:r>
          </a:p>
        </p:txBody>
      </p:sp>
      <p:sp>
        <p:nvSpPr>
          <p:cNvPr id="20" name="Prostokąt zaokrąglony 41"/>
          <p:cNvSpPr/>
          <p:nvPr/>
        </p:nvSpPr>
        <p:spPr>
          <a:xfrm>
            <a:off x="3579483" y="901443"/>
            <a:ext cx="5261036" cy="885961"/>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009999"/>
          </a:solidFill>
          <a:ln w="12600">
            <a:solidFill>
              <a:srgbClr val="A6A6A6"/>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3200" b="1" i="0" u="none" strike="noStrike" kern="1200" cap="none" spc="0" baseline="0" dirty="0" err="1" smtClean="0">
                <a:solidFill>
                  <a:srgbClr val="FFFFFF"/>
                </a:solidFill>
                <a:uFillTx/>
                <a:latin typeface="Calibri" pitchFamily="18"/>
                <a:ea typeface="Microsoft YaHei" pitchFamily="2"/>
                <a:cs typeface="Mangal" pitchFamily="2"/>
              </a:rPr>
              <a:t>What</a:t>
            </a:r>
            <a:r>
              <a:rPr lang="pl-PL" sz="3200" b="1" i="0" u="none" strike="noStrike" kern="1200" cap="none" spc="0" baseline="0" dirty="0" smtClean="0">
                <a:solidFill>
                  <a:srgbClr val="FFFFFF"/>
                </a:solidFill>
                <a:uFillTx/>
                <a:latin typeface="Calibri" pitchFamily="18"/>
                <a:ea typeface="Microsoft YaHei" pitchFamily="2"/>
                <a:cs typeface="Mangal" pitchFamily="2"/>
              </a:rPr>
              <a:t> </a:t>
            </a:r>
            <a:r>
              <a:rPr lang="pl-PL" sz="3200" b="1" i="0" u="none" strike="noStrike" kern="1200" cap="none" spc="0" baseline="0" dirty="0" err="1" smtClean="0">
                <a:solidFill>
                  <a:srgbClr val="FFFFFF"/>
                </a:solidFill>
                <a:uFillTx/>
                <a:latin typeface="Calibri" pitchFamily="18"/>
                <a:ea typeface="Microsoft YaHei" pitchFamily="2"/>
                <a:cs typeface="Mangal" pitchFamily="2"/>
              </a:rPr>
              <a:t>are</a:t>
            </a:r>
            <a:r>
              <a:rPr lang="pl-PL" sz="3200" b="1" i="0" u="none" strike="noStrike" kern="1200" cap="none" spc="0" baseline="0" dirty="0" smtClean="0">
                <a:solidFill>
                  <a:srgbClr val="FFFFFF"/>
                </a:solidFill>
                <a:uFillTx/>
                <a:latin typeface="Calibri" pitchFamily="18"/>
                <a:ea typeface="Microsoft YaHei" pitchFamily="2"/>
                <a:cs typeface="Mangal" pitchFamily="2"/>
              </a:rPr>
              <a:t> the </a:t>
            </a:r>
            <a:r>
              <a:rPr lang="pl-PL" sz="3200" b="1" i="0" u="none" strike="noStrike" kern="1200" cap="none" spc="0" baseline="0" dirty="0" err="1" smtClean="0">
                <a:solidFill>
                  <a:srgbClr val="FFFFFF"/>
                </a:solidFill>
                <a:uFillTx/>
                <a:latin typeface="Calibri" pitchFamily="18"/>
                <a:ea typeface="Microsoft YaHei" pitchFamily="2"/>
                <a:cs typeface="Mangal" pitchFamily="2"/>
              </a:rPr>
              <a:t>types</a:t>
            </a:r>
            <a:r>
              <a:rPr lang="pl-PL" sz="3200" b="1" i="0" u="none" strike="noStrike" kern="1200" cap="none" spc="0" baseline="0" dirty="0" smtClean="0">
                <a:solidFill>
                  <a:srgbClr val="FFFFFF"/>
                </a:solidFill>
                <a:uFillTx/>
                <a:latin typeface="Calibri" pitchFamily="18"/>
                <a:ea typeface="Microsoft YaHei" pitchFamily="2"/>
                <a:cs typeface="Mangal" pitchFamily="2"/>
              </a:rPr>
              <a:t> of Energy? </a:t>
            </a:r>
            <a:endParaRPr lang="pl-PL" sz="3200" b="1" i="0" u="none" strike="noStrike" kern="1200" cap="none" spc="0" baseline="0" dirty="0">
              <a:solidFill>
                <a:srgbClr val="FFFFFF"/>
              </a:solidFill>
              <a:uFillTx/>
              <a:latin typeface="Calibri" pitchFamily="18"/>
              <a:ea typeface="Microsoft YaHei" pitchFamily="2"/>
              <a:cs typeface="Mangal" pitchFamily="2"/>
            </a:endParaRPr>
          </a:p>
        </p:txBody>
      </p:sp>
      <p:sp>
        <p:nvSpPr>
          <p:cNvPr id="21" name="Prostokąt zaokrąglony 24"/>
          <p:cNvSpPr/>
          <p:nvPr/>
        </p:nvSpPr>
        <p:spPr>
          <a:xfrm>
            <a:off x="2203201" y="5392080"/>
            <a:ext cx="6795720" cy="719641"/>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009999"/>
          </a:solidFill>
          <a:ln w="12600">
            <a:solidFill>
              <a:srgbClr val="A6A6A6"/>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3200" b="1" i="0" u="none" strike="noStrike" kern="1200" cap="none" spc="0" baseline="0" dirty="0" smtClean="0">
                <a:solidFill>
                  <a:srgbClr val="FFFFFF"/>
                </a:solidFill>
                <a:uFillTx/>
                <a:latin typeface="Calibri" pitchFamily="18"/>
                <a:ea typeface="Microsoft YaHei" pitchFamily="2"/>
                <a:cs typeface="Mangal" pitchFamily="2"/>
              </a:rPr>
              <a:t>How </a:t>
            </a:r>
            <a:r>
              <a:rPr lang="pl-PL" sz="3200" b="1" i="0" u="none" strike="noStrike" kern="1200" cap="none" spc="0" baseline="0" dirty="0" err="1" smtClean="0">
                <a:solidFill>
                  <a:srgbClr val="FFFFFF"/>
                </a:solidFill>
                <a:uFillTx/>
                <a:latin typeface="Calibri" pitchFamily="18"/>
                <a:ea typeface="Microsoft YaHei" pitchFamily="2"/>
                <a:cs typeface="Mangal" pitchFamily="2"/>
              </a:rPr>
              <a:t>can</a:t>
            </a:r>
            <a:r>
              <a:rPr lang="pl-PL" sz="3200" b="1" i="0" u="none" strike="noStrike" kern="1200" cap="none" spc="0" baseline="0" dirty="0" smtClean="0">
                <a:solidFill>
                  <a:srgbClr val="FFFFFF"/>
                </a:solidFill>
                <a:uFillTx/>
                <a:latin typeface="Calibri" pitchFamily="18"/>
                <a:ea typeface="Microsoft YaHei" pitchFamily="2"/>
                <a:cs typeface="Mangal" pitchFamily="2"/>
              </a:rPr>
              <a:t> we </a:t>
            </a:r>
            <a:r>
              <a:rPr lang="pl-PL" sz="3200" b="1" i="0" u="none" strike="noStrike" kern="1200" cap="none" spc="0" baseline="0" dirty="0" err="1" smtClean="0">
                <a:solidFill>
                  <a:srgbClr val="FFFFFF"/>
                </a:solidFill>
                <a:uFillTx/>
                <a:latin typeface="Calibri" pitchFamily="18"/>
                <a:ea typeface="Microsoft YaHei" pitchFamily="2"/>
                <a:cs typeface="Mangal" pitchFamily="2"/>
              </a:rPr>
              <a:t>save</a:t>
            </a:r>
            <a:r>
              <a:rPr lang="pl-PL" sz="3200" b="1" i="0" u="none" strike="noStrike" kern="1200" cap="none" spc="0" baseline="0" dirty="0" smtClean="0">
                <a:solidFill>
                  <a:srgbClr val="FFFFFF"/>
                </a:solidFill>
                <a:uFillTx/>
                <a:latin typeface="Calibri" pitchFamily="18"/>
                <a:ea typeface="Microsoft YaHei" pitchFamily="2"/>
                <a:cs typeface="Mangal" pitchFamily="2"/>
              </a:rPr>
              <a:t> Energy?</a:t>
            </a:r>
            <a:endParaRPr lang="pl-PL" sz="3200" b="1" i="0" u="none" strike="noStrike" kern="1200" cap="none" spc="0" baseline="0" dirty="0">
              <a:solidFill>
                <a:srgbClr val="FFFFFF"/>
              </a:solidFill>
              <a:uFillTx/>
              <a:latin typeface="Calibri" pitchFamily="18"/>
              <a:ea typeface="Microsoft YaHei" pitchFamily="2"/>
              <a:cs typeface="Mangal" pitchFamily="2"/>
            </a:endParaRPr>
          </a:p>
        </p:txBody>
      </p:sp>
      <p:sp>
        <p:nvSpPr>
          <p:cNvPr id="22" name="Prostokąt 25"/>
          <p:cNvSpPr/>
          <p:nvPr/>
        </p:nvSpPr>
        <p:spPr>
          <a:xfrm rot="755995">
            <a:off x="7008228" y="4277362"/>
            <a:ext cx="790563" cy="121943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7200" b="1" i="0" u="none" strike="noStrike" kern="1200" cap="none" spc="0" baseline="0">
                <a:solidFill>
                  <a:srgbClr val="00B050"/>
                </a:solidFill>
                <a:uFillTx/>
                <a:latin typeface="Calibri" pitchFamily="18"/>
                <a:ea typeface="Microsoft YaHei" pitchFamily="2"/>
                <a:cs typeface="Mangal" pitchFamily="2"/>
              </a:rPr>
              <a:t>?</a:t>
            </a:r>
          </a:p>
        </p:txBody>
      </p:sp>
      <p:sp>
        <p:nvSpPr>
          <p:cNvPr id="23" name="Prostokąt 26"/>
          <p:cNvSpPr/>
          <p:nvPr/>
        </p:nvSpPr>
        <p:spPr>
          <a:xfrm rot="755995">
            <a:off x="1912" y="5357004"/>
            <a:ext cx="790563" cy="121943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7200" b="1" i="0" u="none" strike="noStrike" kern="1200" cap="none" spc="0" baseline="0">
                <a:solidFill>
                  <a:srgbClr val="00B050"/>
                </a:solidFill>
                <a:uFillTx/>
                <a:latin typeface="Calibri" pitchFamily="18"/>
                <a:ea typeface="Microsoft YaHei" pitchFamily="2"/>
                <a:cs typeface="Mangal" pitchFamily="2"/>
              </a:rPr>
              <a:t>?</a:t>
            </a:r>
          </a:p>
        </p:txBody>
      </p:sp>
      <p:sp>
        <p:nvSpPr>
          <p:cNvPr id="24" name="Prostokąt zaokrąglony 27"/>
          <p:cNvSpPr/>
          <p:nvPr/>
        </p:nvSpPr>
        <p:spPr>
          <a:xfrm>
            <a:off x="151562" y="4301996"/>
            <a:ext cx="6855476" cy="719641"/>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009999"/>
          </a:solidFill>
          <a:ln w="12600">
            <a:solidFill>
              <a:srgbClr val="A6A6A6"/>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3200" b="1" i="0" u="none" strike="noStrike" kern="1200" cap="none" spc="0" baseline="0" dirty="0" err="1" smtClean="0">
                <a:solidFill>
                  <a:srgbClr val="FFFFFF"/>
                </a:solidFill>
                <a:uFillTx/>
                <a:latin typeface="Calibri" pitchFamily="18"/>
                <a:ea typeface="Microsoft YaHei" pitchFamily="2"/>
                <a:cs typeface="Mangal" pitchFamily="2"/>
              </a:rPr>
              <a:t>Why</a:t>
            </a:r>
            <a:r>
              <a:rPr lang="pl-PL" sz="3200" b="1" i="0" u="none" strike="noStrike" kern="1200" cap="none" spc="0" baseline="0" dirty="0" smtClean="0">
                <a:solidFill>
                  <a:srgbClr val="FFFFFF"/>
                </a:solidFill>
                <a:uFillTx/>
                <a:latin typeface="Calibri" pitchFamily="18"/>
                <a:ea typeface="Microsoft YaHei" pitchFamily="2"/>
                <a:cs typeface="Mangal" pitchFamily="2"/>
              </a:rPr>
              <a:t> do we </a:t>
            </a:r>
            <a:r>
              <a:rPr lang="pl-PL" sz="3200" b="1" i="0" u="none" strike="noStrike" kern="1200" cap="none" spc="0" baseline="0" dirty="0" err="1" smtClean="0">
                <a:solidFill>
                  <a:srgbClr val="FFFFFF"/>
                </a:solidFill>
                <a:uFillTx/>
                <a:latin typeface="Calibri" pitchFamily="18"/>
                <a:ea typeface="Microsoft YaHei" pitchFamily="2"/>
                <a:cs typeface="Mangal" pitchFamily="2"/>
              </a:rPr>
              <a:t>have</a:t>
            </a:r>
            <a:r>
              <a:rPr lang="pl-PL" sz="3200" b="1" i="0" u="none" strike="noStrike" kern="1200" cap="none" spc="0" baseline="0" dirty="0" smtClean="0">
                <a:solidFill>
                  <a:srgbClr val="FFFFFF"/>
                </a:solidFill>
                <a:uFillTx/>
                <a:latin typeface="Calibri" pitchFamily="18"/>
                <a:ea typeface="Microsoft YaHei" pitchFamily="2"/>
                <a:cs typeface="Mangal" pitchFamily="2"/>
              </a:rPr>
              <a:t> to </a:t>
            </a:r>
            <a:r>
              <a:rPr lang="pl-PL" sz="3200" b="1" i="0" u="none" strike="noStrike" kern="1200" cap="none" spc="0" baseline="0" dirty="0" err="1" smtClean="0">
                <a:solidFill>
                  <a:srgbClr val="FFFFFF"/>
                </a:solidFill>
                <a:uFillTx/>
                <a:latin typeface="Calibri" pitchFamily="18"/>
                <a:ea typeface="Microsoft YaHei" pitchFamily="2"/>
                <a:cs typeface="Mangal" pitchFamily="2"/>
              </a:rPr>
              <a:t>save</a:t>
            </a:r>
            <a:r>
              <a:rPr lang="pl-PL" sz="3200" b="1" i="0" u="none" strike="noStrike" kern="1200" cap="none" spc="0" baseline="0" dirty="0" smtClean="0">
                <a:solidFill>
                  <a:srgbClr val="FFFFFF"/>
                </a:solidFill>
                <a:uFillTx/>
                <a:latin typeface="Calibri" pitchFamily="18"/>
                <a:ea typeface="Microsoft YaHei" pitchFamily="2"/>
                <a:cs typeface="Mangal" pitchFamily="2"/>
              </a:rPr>
              <a:t> Energy?</a:t>
            </a:r>
            <a:endParaRPr lang="pl-PL" sz="3200" b="1" i="0" u="none" strike="noStrike" kern="1200" cap="none" spc="0" baseline="0" dirty="0">
              <a:solidFill>
                <a:srgbClr val="FFFFFF"/>
              </a:solidFill>
              <a:uFillTx/>
              <a:latin typeface="Calibri" pitchFamily="18"/>
              <a:ea typeface="Microsoft YaHei" pitchFamily="2"/>
              <a:cs typeface="Mangal" pitchFamily="2"/>
            </a:endParaRPr>
          </a:p>
        </p:txBody>
      </p:sp>
      <p:sp>
        <p:nvSpPr>
          <p:cNvPr id="25" name="Prostokąt 28"/>
          <p:cNvSpPr/>
          <p:nvPr/>
        </p:nvSpPr>
        <p:spPr>
          <a:xfrm rot="1172994">
            <a:off x="8140703" y="3946154"/>
            <a:ext cx="790563" cy="103162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6000" b="1" i="0" u="none" strike="noStrike" kern="1200" cap="none" spc="0" baseline="0">
                <a:solidFill>
                  <a:srgbClr val="00B050"/>
                </a:solidFill>
                <a:uFillTx/>
                <a:latin typeface="Calibri" pitchFamily="18"/>
                <a:ea typeface="Microsoft YaHei" pitchFamily="2"/>
                <a:cs typeface="Mangal" pitchFamily="2"/>
              </a:rPr>
              <a:t>?</a:t>
            </a:r>
          </a:p>
        </p:txBody>
      </p:sp>
      <p:pic>
        <p:nvPicPr>
          <p:cNvPr id="26" name="Picture 2"/>
          <p:cNvPicPr>
            <a:picLocks noChangeAspect="1"/>
          </p:cNvPicPr>
          <p:nvPr/>
        </p:nvPicPr>
        <p:blipFill>
          <a:blip r:embed="rId3" cstate="print">
            <a:lum/>
            <a:alphaModFix/>
          </a:blip>
          <a:srcRect/>
          <a:stretch>
            <a:fillRect/>
          </a:stretch>
        </p:blipFill>
        <p:spPr>
          <a:xfrm>
            <a:off x="7343995" y="6571801"/>
            <a:ext cx="1668240" cy="2516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8" grpId="0"/>
      <p:bldP spid="19" grpId="0"/>
      <p:bldP spid="22"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grpSp>
        <p:nvGrpSpPr>
          <p:cNvPr id="2" name="Grupa 21"/>
          <p:cNvGrpSpPr/>
          <p:nvPr/>
        </p:nvGrpSpPr>
        <p:grpSpPr>
          <a:xfrm>
            <a:off x="1" y="-4681"/>
            <a:ext cx="9086035" cy="361011"/>
            <a:chOff x="0" y="-4681"/>
            <a:chExt cx="9086035" cy="361011"/>
          </a:xfrm>
        </p:grpSpPr>
        <p:sp>
          <p:nvSpPr>
            <p:cNvPr id="3" name="Pięciokąt 11"/>
            <p:cNvSpPr/>
            <p:nvPr/>
          </p:nvSpPr>
          <p:spPr>
            <a:xfrm>
              <a:off x="0" y="0"/>
              <a:ext cx="8075158"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4" name="Pięciokąt 11"/>
            <p:cNvSpPr/>
            <p:nvPr/>
          </p:nvSpPr>
          <p:spPr>
            <a:xfrm>
              <a:off x="8133478" y="-1435"/>
              <a:ext cx="548283"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5" name="Pięciokąt 11"/>
            <p:cNvSpPr/>
            <p:nvPr/>
          </p:nvSpPr>
          <p:spPr>
            <a:xfrm>
              <a:off x="8739716" y="-4681"/>
              <a:ext cx="346319"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sp>
        <p:nvSpPr>
          <p:cNvPr id="6" name="Prostokąt 3"/>
          <p:cNvSpPr/>
          <p:nvPr/>
        </p:nvSpPr>
        <p:spPr>
          <a:xfrm>
            <a:off x="1" y="6515282"/>
            <a:ext cx="9143643" cy="3423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w="25557">
            <a:solidFill>
              <a:srgbClr val="009999"/>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7" name="Tytuł 11"/>
          <p:cNvSpPr/>
          <p:nvPr/>
        </p:nvSpPr>
        <p:spPr>
          <a:xfrm>
            <a:off x="2431802" y="6573959"/>
            <a:ext cx="4044959" cy="28368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8" name="Tytuł 11"/>
          <p:cNvSpPr/>
          <p:nvPr/>
        </p:nvSpPr>
        <p:spPr>
          <a:xfrm>
            <a:off x="173161" y="412849"/>
            <a:ext cx="7728837" cy="64439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lvl="0">
              <a:defRPr sz="1800" b="0" i="0" u="none" strike="noStrike" kern="0" cap="none" spc="0" baseline="0">
                <a:solidFill>
                  <a:srgbClr val="000000"/>
                </a:solidFill>
                <a:uFillTx/>
              </a:defRPr>
            </a:pPr>
            <a:r>
              <a:rPr lang="en-US" sz="2800" b="1" dirty="0" smtClean="0">
                <a:solidFill>
                  <a:srgbClr val="000000"/>
                </a:solidFill>
                <a:latin typeface="Calibri" pitchFamily="18"/>
                <a:ea typeface="Microsoft YaHei" pitchFamily="2"/>
                <a:cs typeface="Mangal" pitchFamily="2"/>
              </a:rPr>
              <a:t>How </a:t>
            </a:r>
            <a:r>
              <a:rPr lang="en-US" sz="2800" b="1" dirty="0">
                <a:solidFill>
                  <a:srgbClr val="000000"/>
                </a:solidFill>
                <a:latin typeface="Calibri" pitchFamily="18"/>
                <a:ea typeface="Microsoft YaHei" pitchFamily="2"/>
                <a:cs typeface="Mangal" pitchFamily="2"/>
              </a:rPr>
              <a:t>can we save Energy?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p:txBody>
      </p:sp>
      <p:pic>
        <p:nvPicPr>
          <p:cNvPr id="9" name="Picture 2"/>
          <p:cNvPicPr>
            <a:picLocks noChangeAspect="1"/>
          </p:cNvPicPr>
          <p:nvPr/>
        </p:nvPicPr>
        <p:blipFill>
          <a:blip r:embed="rId3">
            <a:lum/>
            <a:alphaModFix/>
          </a:blip>
          <a:srcRect/>
          <a:stretch>
            <a:fillRect/>
          </a:stretch>
        </p:blipFill>
        <p:spPr>
          <a:xfrm>
            <a:off x="296284" y="960843"/>
            <a:ext cx="8559003" cy="5399641"/>
          </a:xfrm>
          <a:prstGeom prst="rect">
            <a:avLst/>
          </a:prstGeom>
          <a:noFill/>
          <a:ln>
            <a:noFill/>
          </a:ln>
        </p:spPr>
      </p:pic>
      <p:sp>
        <p:nvSpPr>
          <p:cNvPr id="10" name="Uśmiechnięta buźka 13"/>
          <p:cNvSpPr/>
          <p:nvPr/>
        </p:nvSpPr>
        <p:spPr>
          <a:xfrm>
            <a:off x="7927199" y="1668598"/>
            <a:ext cx="960476" cy="960476"/>
          </a:xfrm>
          <a:custGeom>
            <a:avLst>
              <a:gd name="f0" fmla="val 17520"/>
            </a:avLst>
            <a:gdLst>
              <a:gd name="f1" fmla="val 10800000"/>
              <a:gd name="f2" fmla="val 5400000"/>
              <a:gd name="f3" fmla="val 180"/>
              <a:gd name="f4" fmla="val w"/>
              <a:gd name="f5" fmla="val h"/>
              <a:gd name="f6" fmla="val 0"/>
              <a:gd name="f7" fmla="val 21600"/>
              <a:gd name="f8" fmla="*/ 5419351 1 1725033"/>
              <a:gd name="f9" fmla="val 15510"/>
              <a:gd name="f10" fmla="val 17520"/>
              <a:gd name="f11" fmla="*/ 10800 10800 1"/>
              <a:gd name="f12" fmla="+- 0 0 360"/>
              <a:gd name="f13" fmla="val 10800"/>
              <a:gd name="f14" fmla="*/ 1165 1165 1"/>
              <a:gd name="f15" fmla="val 1165"/>
              <a:gd name="f16" fmla="val 4870"/>
              <a:gd name="f17" fmla="val 8680"/>
              <a:gd name="f18" fmla="val 12920"/>
              <a:gd name="f19" fmla="val 16730"/>
              <a:gd name="f20" fmla="val -2147483647"/>
              <a:gd name="f21" fmla="val 2147483647"/>
              <a:gd name="f22" fmla="+- 0 0 0"/>
              <a:gd name="f23" fmla="*/ f4 1 21600"/>
              <a:gd name="f24" fmla="*/ f5 1 21600"/>
              <a:gd name="f25" fmla="val f6"/>
              <a:gd name="f26" fmla="val f7"/>
              <a:gd name="f27" fmla="*/ 0 f8 1"/>
              <a:gd name="f28" fmla="*/ f6 f1 1"/>
              <a:gd name="f29" fmla="*/ f12 f1 1"/>
              <a:gd name="f30" fmla="pin 15510 f0 17520"/>
              <a:gd name="f31" fmla="*/ f22 f1 1"/>
              <a:gd name="f32" fmla="+- f26 0 f25"/>
              <a:gd name="f33" fmla="val f30"/>
              <a:gd name="f34" fmla="*/ f27 1 f3"/>
              <a:gd name="f35" fmla="*/ f28 1 f3"/>
              <a:gd name="f36" fmla="*/ f29 1 f3"/>
              <a:gd name="f37" fmla="*/ f30 f24 1"/>
              <a:gd name="f38" fmla="*/ f31 1 f3"/>
              <a:gd name="f39" fmla="*/ f32 1 21600"/>
              <a:gd name="f40" fmla="+- f33 0 15510"/>
              <a:gd name="f41" fmla="+- 0 0 f34"/>
              <a:gd name="f42" fmla="+- f35 0 f2"/>
              <a:gd name="f43" fmla="+- f36 0 f2"/>
              <a:gd name="f44" fmla="+- f38 0 f2"/>
              <a:gd name="f45" fmla="*/ 10800 f39 1"/>
              <a:gd name="f46" fmla="*/ 3163 f39 1"/>
              <a:gd name="f47" fmla="*/ 18437 f39 1"/>
              <a:gd name="f48" fmla="*/ 0 f39 1"/>
              <a:gd name="f49" fmla="*/ 21600 f39 1"/>
              <a:gd name="f50" fmla="+- 17520 0 f40"/>
              <a:gd name="f51" fmla="+- 15510 f40 0"/>
              <a:gd name="f52" fmla="*/ f41 f1 1"/>
              <a:gd name="f53" fmla="+- f43 0 f42"/>
              <a:gd name="f54" fmla="*/ f52 1 f8"/>
              <a:gd name="f55" fmla="*/ f45 1 f39"/>
              <a:gd name="f56" fmla="*/ f48 1 f39"/>
              <a:gd name="f57" fmla="*/ f46 1 f39"/>
              <a:gd name="f58" fmla="*/ f47 1 f39"/>
              <a:gd name="f59" fmla="*/ f49 1 f39"/>
              <a:gd name="f60" fmla="+- f54 0 f2"/>
              <a:gd name="f61" fmla="*/ f55 f23 1"/>
              <a:gd name="f62" fmla="*/ f57 f23 1"/>
              <a:gd name="f63" fmla="*/ f58 f23 1"/>
              <a:gd name="f64" fmla="*/ f58 f24 1"/>
              <a:gd name="f65" fmla="*/ f57 f24 1"/>
              <a:gd name="f66" fmla="*/ f56 f24 1"/>
              <a:gd name="f67" fmla="*/ f56 f23 1"/>
              <a:gd name="f68" fmla="*/ f55 f24 1"/>
              <a:gd name="f69" fmla="*/ f59 f24 1"/>
              <a:gd name="f70" fmla="*/ f59 f23 1"/>
              <a:gd name="f71" fmla="+- f60 f2 0"/>
              <a:gd name="f72" fmla="*/ f71 f8 1"/>
              <a:gd name="f73" fmla="*/ f72 1 f1"/>
              <a:gd name="f74" fmla="+- 0 0 f73"/>
              <a:gd name="f75" fmla="+- 0 0 f74"/>
              <a:gd name="f76" fmla="*/ f75 f1 1"/>
              <a:gd name="f77" fmla="*/ f76 1 f8"/>
              <a:gd name="f78" fmla="+- f77 0 f2"/>
              <a:gd name="f79" fmla="cos 1 f78"/>
              <a:gd name="f80" fmla="sin 1 f78"/>
              <a:gd name="f81" fmla="+- 0 0 f79"/>
              <a:gd name="f82" fmla="+- 0 0 f80"/>
              <a:gd name="f83" fmla="+- 0 0 f81"/>
              <a:gd name="f84" fmla="+- 0 0 f82"/>
              <a:gd name="f85" fmla="val f83"/>
              <a:gd name="f86" fmla="val f84"/>
              <a:gd name="f87" fmla="+- 0 0 f85"/>
              <a:gd name="f88" fmla="+- 0 0 f86"/>
              <a:gd name="f89" fmla="*/ 10800 f87 1"/>
              <a:gd name="f90" fmla="*/ 10800 f88 1"/>
              <a:gd name="f91" fmla="*/ 1165 f87 1"/>
              <a:gd name="f92" fmla="*/ 1165 f88 1"/>
              <a:gd name="f93" fmla="*/ f89 f89 1"/>
              <a:gd name="f94" fmla="*/ f90 f90 1"/>
              <a:gd name="f95" fmla="*/ f91 f91 1"/>
              <a:gd name="f96" fmla="*/ f92 f92 1"/>
              <a:gd name="f97" fmla="+- f93 f94 0"/>
              <a:gd name="f98" fmla="+- f95 f96 0"/>
              <a:gd name="f99" fmla="sqrt f97"/>
              <a:gd name="f100" fmla="sqrt f98"/>
              <a:gd name="f101" fmla="*/ f11 1 f99"/>
              <a:gd name="f102" fmla="*/ f14 1 f100"/>
              <a:gd name="f103" fmla="*/ f87 f101 1"/>
              <a:gd name="f104" fmla="*/ f88 f101 1"/>
              <a:gd name="f105" fmla="*/ f87 f102 1"/>
              <a:gd name="f106" fmla="*/ f88 f102 1"/>
              <a:gd name="f107" fmla="+- 10800 0 f103"/>
              <a:gd name="f108" fmla="+- 10800 0 f104"/>
              <a:gd name="f109" fmla="+- 7305 0 f105"/>
              <a:gd name="f110" fmla="+- 7515 0 f106"/>
              <a:gd name="f111" fmla="+- 14295 0 f105"/>
            </a:gdLst>
            <a:ahLst>
              <a:ahXY gdRefY="f0" minY="f9" maxY="f10">
                <a:pos x="f61" y="f37"/>
              </a:ahXY>
            </a:ahLst>
            <a:cxnLst>
              <a:cxn ang="3cd4">
                <a:pos x="hc" y="t"/>
              </a:cxn>
              <a:cxn ang="0">
                <a:pos x="r" y="vc"/>
              </a:cxn>
              <a:cxn ang="cd4">
                <a:pos x="hc" y="b"/>
              </a:cxn>
              <a:cxn ang="cd2">
                <a:pos x="l" y="vc"/>
              </a:cxn>
              <a:cxn ang="f44">
                <a:pos x="f61" y="f66"/>
              </a:cxn>
              <a:cxn ang="f44">
                <a:pos x="f62" y="f65"/>
              </a:cxn>
              <a:cxn ang="f44">
                <a:pos x="f67" y="f68"/>
              </a:cxn>
              <a:cxn ang="f44">
                <a:pos x="f62" y="f64"/>
              </a:cxn>
              <a:cxn ang="f44">
                <a:pos x="f61" y="f69"/>
              </a:cxn>
              <a:cxn ang="f44">
                <a:pos x="f63" y="f64"/>
              </a:cxn>
              <a:cxn ang="f44">
                <a:pos x="f70" y="f68"/>
              </a:cxn>
              <a:cxn ang="f44">
                <a:pos x="f63" y="f65"/>
              </a:cxn>
            </a:cxnLst>
            <a:rect l="f62" t="f65" r="f63" b="f64"/>
            <a:pathLst>
              <a:path w="21600" h="21600">
                <a:moveTo>
                  <a:pt x="f107" y="f108"/>
                </a:moveTo>
                <a:arcTo wR="f13" hR="f13" stAng="f42" swAng="f53"/>
                <a:close/>
              </a:path>
              <a:path w="21600" h="21600">
                <a:moveTo>
                  <a:pt x="f109" y="f110"/>
                </a:moveTo>
                <a:arcTo wR="f15" hR="f15" stAng="f42" swAng="f53"/>
                <a:close/>
              </a:path>
              <a:path w="21600" h="21600">
                <a:moveTo>
                  <a:pt x="f111" y="f110"/>
                </a:moveTo>
                <a:arcTo wR="f15" hR="f15" stAng="f42" swAng="f53"/>
                <a:close/>
              </a:path>
              <a:path w="21600" h="21600" fill="none">
                <a:moveTo>
                  <a:pt x="f16" y="f50"/>
                </a:moveTo>
                <a:cubicBezTo>
                  <a:pt x="f17" y="f51"/>
                  <a:pt x="f18" y="f51"/>
                  <a:pt x="f19" y="f50"/>
                </a:cubicBezTo>
              </a:path>
            </a:pathLst>
          </a:custGeom>
          <a:solidFill>
            <a:srgbClr val="9BBB59"/>
          </a:solidFill>
          <a:ln w="25557">
            <a:solidFill>
              <a:srgbClr val="728A41"/>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1" name="Elipsa 15"/>
          <p:cNvSpPr/>
          <p:nvPr/>
        </p:nvSpPr>
        <p:spPr>
          <a:xfrm>
            <a:off x="6943679" y="2762284"/>
            <a:ext cx="983163" cy="742675"/>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9BBB59"/>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pitchFamily="18"/>
              <a:ea typeface="Microsoft YaHei" pitchFamily="2"/>
              <a:cs typeface="Mangal" pitchFamily="2"/>
            </a:endParaRPr>
          </a:p>
        </p:txBody>
      </p:sp>
      <p:grpSp>
        <p:nvGrpSpPr>
          <p:cNvPr id="12" name="Grupa 8"/>
          <p:cNvGrpSpPr/>
          <p:nvPr/>
        </p:nvGrpSpPr>
        <p:grpSpPr>
          <a:xfrm>
            <a:off x="298441" y="914044"/>
            <a:ext cx="8616235" cy="5502959"/>
            <a:chOff x="298441" y="914043"/>
            <a:chExt cx="8616235" cy="5502959"/>
          </a:xfrm>
        </p:grpSpPr>
        <p:sp>
          <p:nvSpPr>
            <p:cNvPr id="13" name="Prostokąt 2"/>
            <p:cNvSpPr/>
            <p:nvPr/>
          </p:nvSpPr>
          <p:spPr>
            <a:xfrm>
              <a:off x="298441" y="914043"/>
              <a:ext cx="8616235" cy="550295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a:no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4" name="Uśmiechnięta buźka 18"/>
            <p:cNvSpPr/>
            <p:nvPr/>
          </p:nvSpPr>
          <p:spPr>
            <a:xfrm>
              <a:off x="7433642" y="1145880"/>
              <a:ext cx="997555" cy="978837"/>
            </a:xfrm>
            <a:custGeom>
              <a:avLst>
                <a:gd name="f0" fmla="val 17520"/>
              </a:avLst>
              <a:gdLst>
                <a:gd name="f1" fmla="val 10800000"/>
                <a:gd name="f2" fmla="val 5400000"/>
                <a:gd name="f3" fmla="val 180"/>
                <a:gd name="f4" fmla="val w"/>
                <a:gd name="f5" fmla="val h"/>
                <a:gd name="f6" fmla="val 0"/>
                <a:gd name="f7" fmla="val 21600"/>
                <a:gd name="f8" fmla="*/ 5419351 1 1725033"/>
                <a:gd name="f9" fmla="val 15510"/>
                <a:gd name="f10" fmla="val 17520"/>
                <a:gd name="f11" fmla="*/ 10800 10800 1"/>
                <a:gd name="f12" fmla="+- 0 0 360"/>
                <a:gd name="f13" fmla="val 10800"/>
                <a:gd name="f14" fmla="*/ 1165 1165 1"/>
                <a:gd name="f15" fmla="val 1165"/>
                <a:gd name="f16" fmla="val 4870"/>
                <a:gd name="f17" fmla="val 8680"/>
                <a:gd name="f18" fmla="val 12920"/>
                <a:gd name="f19" fmla="val 16730"/>
                <a:gd name="f20" fmla="val -2147483647"/>
                <a:gd name="f21" fmla="val 2147483647"/>
                <a:gd name="f22" fmla="+- 0 0 0"/>
                <a:gd name="f23" fmla="*/ f4 1 21600"/>
                <a:gd name="f24" fmla="*/ f5 1 21600"/>
                <a:gd name="f25" fmla="val f6"/>
                <a:gd name="f26" fmla="val f7"/>
                <a:gd name="f27" fmla="*/ 0 f8 1"/>
                <a:gd name="f28" fmla="*/ f6 f1 1"/>
                <a:gd name="f29" fmla="*/ f12 f1 1"/>
                <a:gd name="f30" fmla="pin 15510 f0 17520"/>
                <a:gd name="f31" fmla="*/ f22 f1 1"/>
                <a:gd name="f32" fmla="+- f26 0 f25"/>
                <a:gd name="f33" fmla="val f30"/>
                <a:gd name="f34" fmla="*/ f27 1 f3"/>
                <a:gd name="f35" fmla="*/ f28 1 f3"/>
                <a:gd name="f36" fmla="*/ f29 1 f3"/>
                <a:gd name="f37" fmla="*/ f30 f24 1"/>
                <a:gd name="f38" fmla="*/ f31 1 f3"/>
                <a:gd name="f39" fmla="*/ f32 1 21600"/>
                <a:gd name="f40" fmla="+- f33 0 15510"/>
                <a:gd name="f41" fmla="+- 0 0 f34"/>
                <a:gd name="f42" fmla="+- f35 0 f2"/>
                <a:gd name="f43" fmla="+- f36 0 f2"/>
                <a:gd name="f44" fmla="+- f38 0 f2"/>
                <a:gd name="f45" fmla="*/ 10800 f39 1"/>
                <a:gd name="f46" fmla="*/ 3163 f39 1"/>
                <a:gd name="f47" fmla="*/ 18437 f39 1"/>
                <a:gd name="f48" fmla="*/ 0 f39 1"/>
                <a:gd name="f49" fmla="*/ 21600 f39 1"/>
                <a:gd name="f50" fmla="+- 17520 0 f40"/>
                <a:gd name="f51" fmla="+- 15510 f40 0"/>
                <a:gd name="f52" fmla="*/ f41 f1 1"/>
                <a:gd name="f53" fmla="+- f43 0 f42"/>
                <a:gd name="f54" fmla="*/ f52 1 f8"/>
                <a:gd name="f55" fmla="*/ f45 1 f39"/>
                <a:gd name="f56" fmla="*/ f48 1 f39"/>
                <a:gd name="f57" fmla="*/ f46 1 f39"/>
                <a:gd name="f58" fmla="*/ f47 1 f39"/>
                <a:gd name="f59" fmla="*/ f49 1 f39"/>
                <a:gd name="f60" fmla="+- f54 0 f2"/>
                <a:gd name="f61" fmla="*/ f55 f23 1"/>
                <a:gd name="f62" fmla="*/ f57 f23 1"/>
                <a:gd name="f63" fmla="*/ f58 f23 1"/>
                <a:gd name="f64" fmla="*/ f58 f24 1"/>
                <a:gd name="f65" fmla="*/ f57 f24 1"/>
                <a:gd name="f66" fmla="*/ f56 f24 1"/>
                <a:gd name="f67" fmla="*/ f56 f23 1"/>
                <a:gd name="f68" fmla="*/ f55 f24 1"/>
                <a:gd name="f69" fmla="*/ f59 f24 1"/>
                <a:gd name="f70" fmla="*/ f59 f23 1"/>
                <a:gd name="f71" fmla="+- f60 f2 0"/>
                <a:gd name="f72" fmla="*/ f71 f8 1"/>
                <a:gd name="f73" fmla="*/ f72 1 f1"/>
                <a:gd name="f74" fmla="+- 0 0 f73"/>
                <a:gd name="f75" fmla="+- 0 0 f74"/>
                <a:gd name="f76" fmla="*/ f75 f1 1"/>
                <a:gd name="f77" fmla="*/ f76 1 f8"/>
                <a:gd name="f78" fmla="+- f77 0 f2"/>
                <a:gd name="f79" fmla="cos 1 f78"/>
                <a:gd name="f80" fmla="sin 1 f78"/>
                <a:gd name="f81" fmla="+- 0 0 f79"/>
                <a:gd name="f82" fmla="+- 0 0 f80"/>
                <a:gd name="f83" fmla="+- 0 0 f81"/>
                <a:gd name="f84" fmla="+- 0 0 f82"/>
                <a:gd name="f85" fmla="val f83"/>
                <a:gd name="f86" fmla="val f84"/>
                <a:gd name="f87" fmla="+- 0 0 f85"/>
                <a:gd name="f88" fmla="+- 0 0 f86"/>
                <a:gd name="f89" fmla="*/ 10800 f87 1"/>
                <a:gd name="f90" fmla="*/ 10800 f88 1"/>
                <a:gd name="f91" fmla="*/ 1165 f87 1"/>
                <a:gd name="f92" fmla="*/ 1165 f88 1"/>
                <a:gd name="f93" fmla="*/ f89 f89 1"/>
                <a:gd name="f94" fmla="*/ f90 f90 1"/>
                <a:gd name="f95" fmla="*/ f91 f91 1"/>
                <a:gd name="f96" fmla="*/ f92 f92 1"/>
                <a:gd name="f97" fmla="+- f93 f94 0"/>
                <a:gd name="f98" fmla="+- f95 f96 0"/>
                <a:gd name="f99" fmla="sqrt f97"/>
                <a:gd name="f100" fmla="sqrt f98"/>
                <a:gd name="f101" fmla="*/ f11 1 f99"/>
                <a:gd name="f102" fmla="*/ f14 1 f100"/>
                <a:gd name="f103" fmla="*/ f87 f101 1"/>
                <a:gd name="f104" fmla="*/ f88 f101 1"/>
                <a:gd name="f105" fmla="*/ f87 f102 1"/>
                <a:gd name="f106" fmla="*/ f88 f102 1"/>
                <a:gd name="f107" fmla="+- 10800 0 f103"/>
                <a:gd name="f108" fmla="+- 10800 0 f104"/>
                <a:gd name="f109" fmla="+- 7305 0 f105"/>
                <a:gd name="f110" fmla="+- 7515 0 f106"/>
                <a:gd name="f111" fmla="+- 14295 0 f105"/>
              </a:gdLst>
              <a:ahLst>
                <a:ahXY gdRefY="f0" minY="f9" maxY="f10">
                  <a:pos x="f61" y="f37"/>
                </a:ahXY>
              </a:ahLst>
              <a:cxnLst>
                <a:cxn ang="3cd4">
                  <a:pos x="hc" y="t"/>
                </a:cxn>
                <a:cxn ang="0">
                  <a:pos x="r" y="vc"/>
                </a:cxn>
                <a:cxn ang="cd4">
                  <a:pos x="hc" y="b"/>
                </a:cxn>
                <a:cxn ang="cd2">
                  <a:pos x="l" y="vc"/>
                </a:cxn>
                <a:cxn ang="f44">
                  <a:pos x="f61" y="f66"/>
                </a:cxn>
                <a:cxn ang="f44">
                  <a:pos x="f62" y="f65"/>
                </a:cxn>
                <a:cxn ang="f44">
                  <a:pos x="f67" y="f68"/>
                </a:cxn>
                <a:cxn ang="f44">
                  <a:pos x="f62" y="f64"/>
                </a:cxn>
                <a:cxn ang="f44">
                  <a:pos x="f61" y="f69"/>
                </a:cxn>
                <a:cxn ang="f44">
                  <a:pos x="f63" y="f64"/>
                </a:cxn>
                <a:cxn ang="f44">
                  <a:pos x="f70" y="f68"/>
                </a:cxn>
                <a:cxn ang="f44">
                  <a:pos x="f63" y="f65"/>
                </a:cxn>
              </a:cxnLst>
              <a:rect l="f62" t="f65" r="f63" b="f64"/>
              <a:pathLst>
                <a:path w="21600" h="21600">
                  <a:moveTo>
                    <a:pt x="f107" y="f108"/>
                  </a:moveTo>
                  <a:arcTo wR="f13" hR="f13" stAng="f42" swAng="f53"/>
                  <a:close/>
                </a:path>
                <a:path w="21600" h="21600">
                  <a:moveTo>
                    <a:pt x="f109" y="f110"/>
                  </a:moveTo>
                  <a:arcTo wR="f15" hR="f15" stAng="f42" swAng="f53"/>
                  <a:close/>
                </a:path>
                <a:path w="21600" h="21600">
                  <a:moveTo>
                    <a:pt x="f111" y="f110"/>
                  </a:moveTo>
                  <a:arcTo wR="f15" hR="f15" stAng="f42" swAng="f53"/>
                  <a:close/>
                </a:path>
                <a:path w="21600" h="21600" fill="none">
                  <a:moveTo>
                    <a:pt x="f16" y="f50"/>
                  </a:moveTo>
                  <a:cubicBezTo>
                    <a:pt x="f17" y="f51"/>
                    <a:pt x="f18" y="f51"/>
                    <a:pt x="f19" y="f50"/>
                  </a:cubicBezTo>
                </a:path>
              </a:pathLst>
            </a:custGeom>
            <a:solidFill>
              <a:srgbClr val="9BBB59"/>
            </a:solidFill>
            <a:ln w="25557">
              <a:solidFill>
                <a:srgbClr val="728A41"/>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pic>
          <p:nvPicPr>
            <p:cNvPr id="15" name="Picture 2"/>
            <p:cNvPicPr>
              <a:picLocks noChangeAspect="1"/>
            </p:cNvPicPr>
            <p:nvPr/>
          </p:nvPicPr>
          <p:blipFill>
            <a:blip r:embed="rId3">
              <a:lum/>
              <a:alphaModFix/>
            </a:blip>
            <a:srcRect l="62087" t="14663" r="10897" b="7723"/>
            <a:stretch>
              <a:fillRect/>
            </a:stretch>
          </p:blipFill>
          <p:spPr>
            <a:xfrm>
              <a:off x="2850843" y="1371600"/>
              <a:ext cx="2401918" cy="4271043"/>
            </a:xfrm>
            <a:prstGeom prst="rect">
              <a:avLst/>
            </a:prstGeom>
            <a:noFill/>
            <a:ln>
              <a:noFill/>
            </a:ln>
          </p:spPr>
        </p:pic>
        <p:sp>
          <p:nvSpPr>
            <p:cNvPr id="16" name="Prostokąt 6"/>
            <p:cNvSpPr/>
            <p:nvPr/>
          </p:nvSpPr>
          <p:spPr>
            <a:xfrm>
              <a:off x="5730657" y="2619719"/>
              <a:ext cx="2317686" cy="139006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1440" tIns="45720" rIns="91440" bIns="45720" anchor="t" anchorCtr="1" compatLnSpc="0">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pl-PL" sz="8800" b="1" i="0" u="none" strike="noStrike" kern="1200" cap="none" spc="0" baseline="0">
                  <a:solidFill>
                    <a:srgbClr val="FFFFFF"/>
                  </a:solidFill>
                  <a:uFillTx/>
                  <a:latin typeface="Arial" pitchFamily="18"/>
                  <a:ea typeface="Microsoft YaHei" pitchFamily="2"/>
                  <a:cs typeface="Mangal" pitchFamily="2"/>
                </a:rPr>
                <a:t>A++</a:t>
              </a:r>
            </a:p>
          </p:txBody>
        </p:sp>
      </p:grpSp>
      <p:pic>
        <p:nvPicPr>
          <p:cNvPr id="17" name="Picture 2"/>
          <p:cNvPicPr>
            <a:picLocks noChangeAspect="1"/>
          </p:cNvPicPr>
          <p:nvPr/>
        </p:nvPicPr>
        <p:blipFill>
          <a:blip r:embed="rId4">
            <a:lum/>
            <a:alphaModFix/>
          </a:blip>
          <a:srcRect/>
          <a:stretch>
            <a:fillRect/>
          </a:stretch>
        </p:blipFill>
        <p:spPr>
          <a:xfrm>
            <a:off x="7343995" y="6571801"/>
            <a:ext cx="1668240" cy="2516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1+#ppt_h/2"/>
                                          </p:val>
                                        </p:tav>
                                        <p:tav tm="100000">
                                          <p:val>
                                            <p:strVal val="#ppt_y"/>
                                          </p:val>
                                        </p:tav>
                                      </p:tavLst>
                                    </p:anim>
                                  </p:childTnLst>
                                </p:cTn>
                              </p:par>
                              <p:par>
                                <p:cTn id="9" presetClass="entr"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
                                          </p:val>
                                        </p:tav>
                                        <p:tav tm="100000">
                                          <p:val>
                                            <p:strVal val="#ppt_x"/>
                                          </p:val>
                                        </p:tav>
                                      </p:tavLst>
                                    </p:anim>
                                    <p:anim calcmode="lin" valueType="num">
                                      <p:cBhvr>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grpSp>
        <p:nvGrpSpPr>
          <p:cNvPr id="2" name="Grupa 21"/>
          <p:cNvGrpSpPr/>
          <p:nvPr/>
        </p:nvGrpSpPr>
        <p:grpSpPr>
          <a:xfrm>
            <a:off x="1" y="-4681"/>
            <a:ext cx="9086035" cy="361011"/>
            <a:chOff x="0" y="-4681"/>
            <a:chExt cx="9086035" cy="361011"/>
          </a:xfrm>
        </p:grpSpPr>
        <p:sp>
          <p:nvSpPr>
            <p:cNvPr id="3" name="Pięciokąt 11"/>
            <p:cNvSpPr/>
            <p:nvPr/>
          </p:nvSpPr>
          <p:spPr>
            <a:xfrm>
              <a:off x="0" y="0"/>
              <a:ext cx="8075158"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4" name="Pięciokąt 11"/>
            <p:cNvSpPr/>
            <p:nvPr/>
          </p:nvSpPr>
          <p:spPr>
            <a:xfrm>
              <a:off x="8133478" y="-1435"/>
              <a:ext cx="548283"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5" name="Pięciokąt 11"/>
            <p:cNvSpPr/>
            <p:nvPr/>
          </p:nvSpPr>
          <p:spPr>
            <a:xfrm>
              <a:off x="8739716" y="-4681"/>
              <a:ext cx="346319"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sp>
        <p:nvSpPr>
          <p:cNvPr id="6" name="Prostokąt 3"/>
          <p:cNvSpPr/>
          <p:nvPr/>
        </p:nvSpPr>
        <p:spPr>
          <a:xfrm>
            <a:off x="1" y="6515282"/>
            <a:ext cx="9143643" cy="3423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w="25557">
            <a:solidFill>
              <a:srgbClr val="009999"/>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7" name="Tytuł 11"/>
          <p:cNvSpPr/>
          <p:nvPr/>
        </p:nvSpPr>
        <p:spPr>
          <a:xfrm>
            <a:off x="2431802" y="6573959"/>
            <a:ext cx="4044959" cy="28368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8" name="Tytuł 11"/>
          <p:cNvSpPr/>
          <p:nvPr/>
        </p:nvSpPr>
        <p:spPr>
          <a:xfrm>
            <a:off x="54554" y="361080"/>
            <a:ext cx="7728837" cy="64439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lvl="0">
              <a:defRPr sz="1800" b="0" i="0" u="none" strike="noStrike" kern="0" cap="none" spc="0" baseline="0">
                <a:solidFill>
                  <a:srgbClr val="000000"/>
                </a:solidFill>
                <a:uFillTx/>
              </a:defRPr>
            </a:pPr>
            <a:r>
              <a:rPr lang="en-US" sz="2800" b="1" dirty="0" smtClean="0">
                <a:solidFill>
                  <a:srgbClr val="000000"/>
                </a:solidFill>
                <a:latin typeface="Calibri" pitchFamily="18"/>
                <a:ea typeface="Microsoft YaHei" pitchFamily="2"/>
                <a:cs typeface="Mangal" pitchFamily="2"/>
              </a:rPr>
              <a:t>How </a:t>
            </a:r>
            <a:r>
              <a:rPr lang="en-US" sz="2800" b="1" dirty="0">
                <a:solidFill>
                  <a:srgbClr val="000000"/>
                </a:solidFill>
                <a:latin typeface="Calibri" pitchFamily="18"/>
                <a:ea typeface="Microsoft YaHei" pitchFamily="2"/>
                <a:cs typeface="Mangal" pitchFamily="2"/>
              </a:rPr>
              <a:t>can we save Energy?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p:txBody>
      </p:sp>
      <p:pic>
        <p:nvPicPr>
          <p:cNvPr id="9" name="Picture 2"/>
          <p:cNvPicPr>
            <a:picLocks noChangeAspect="1"/>
          </p:cNvPicPr>
          <p:nvPr/>
        </p:nvPicPr>
        <p:blipFill>
          <a:blip r:embed="rId3">
            <a:lum/>
            <a:alphaModFix/>
          </a:blip>
          <a:srcRect/>
          <a:stretch>
            <a:fillRect/>
          </a:stretch>
        </p:blipFill>
        <p:spPr>
          <a:xfrm>
            <a:off x="664924" y="879836"/>
            <a:ext cx="7813795" cy="5399641"/>
          </a:xfrm>
          <a:prstGeom prst="rect">
            <a:avLst/>
          </a:prstGeom>
          <a:noFill/>
          <a:ln>
            <a:noFill/>
          </a:ln>
        </p:spPr>
      </p:pic>
      <p:sp>
        <p:nvSpPr>
          <p:cNvPr id="10" name="Uśmiechnięta buźka 11"/>
          <p:cNvSpPr/>
          <p:nvPr/>
        </p:nvSpPr>
        <p:spPr>
          <a:xfrm>
            <a:off x="7927199" y="1407600"/>
            <a:ext cx="960476" cy="960476"/>
          </a:xfrm>
          <a:custGeom>
            <a:avLst>
              <a:gd name="f0" fmla="val 17520"/>
            </a:avLst>
            <a:gdLst>
              <a:gd name="f1" fmla="val 10800000"/>
              <a:gd name="f2" fmla="val 5400000"/>
              <a:gd name="f3" fmla="val 180"/>
              <a:gd name="f4" fmla="val w"/>
              <a:gd name="f5" fmla="val h"/>
              <a:gd name="f6" fmla="val 0"/>
              <a:gd name="f7" fmla="val 21600"/>
              <a:gd name="f8" fmla="*/ 5419351 1 1725033"/>
              <a:gd name="f9" fmla="val 15510"/>
              <a:gd name="f10" fmla="val 17520"/>
              <a:gd name="f11" fmla="*/ 10800 10800 1"/>
              <a:gd name="f12" fmla="+- 0 0 360"/>
              <a:gd name="f13" fmla="val 10800"/>
              <a:gd name="f14" fmla="*/ 1165 1165 1"/>
              <a:gd name="f15" fmla="val 1165"/>
              <a:gd name="f16" fmla="val 4870"/>
              <a:gd name="f17" fmla="val 8680"/>
              <a:gd name="f18" fmla="val 12920"/>
              <a:gd name="f19" fmla="val 16730"/>
              <a:gd name="f20" fmla="val -2147483647"/>
              <a:gd name="f21" fmla="val 2147483647"/>
              <a:gd name="f22" fmla="+- 0 0 0"/>
              <a:gd name="f23" fmla="*/ f4 1 21600"/>
              <a:gd name="f24" fmla="*/ f5 1 21600"/>
              <a:gd name="f25" fmla="val f6"/>
              <a:gd name="f26" fmla="val f7"/>
              <a:gd name="f27" fmla="*/ 0 f8 1"/>
              <a:gd name="f28" fmla="*/ f6 f1 1"/>
              <a:gd name="f29" fmla="*/ f12 f1 1"/>
              <a:gd name="f30" fmla="pin 15510 f0 17520"/>
              <a:gd name="f31" fmla="*/ f22 f1 1"/>
              <a:gd name="f32" fmla="+- f26 0 f25"/>
              <a:gd name="f33" fmla="val f30"/>
              <a:gd name="f34" fmla="*/ f27 1 f3"/>
              <a:gd name="f35" fmla="*/ f28 1 f3"/>
              <a:gd name="f36" fmla="*/ f29 1 f3"/>
              <a:gd name="f37" fmla="*/ f30 f24 1"/>
              <a:gd name="f38" fmla="*/ f31 1 f3"/>
              <a:gd name="f39" fmla="*/ f32 1 21600"/>
              <a:gd name="f40" fmla="+- f33 0 15510"/>
              <a:gd name="f41" fmla="+- 0 0 f34"/>
              <a:gd name="f42" fmla="+- f35 0 f2"/>
              <a:gd name="f43" fmla="+- f36 0 f2"/>
              <a:gd name="f44" fmla="+- f38 0 f2"/>
              <a:gd name="f45" fmla="*/ 10800 f39 1"/>
              <a:gd name="f46" fmla="*/ 3163 f39 1"/>
              <a:gd name="f47" fmla="*/ 18437 f39 1"/>
              <a:gd name="f48" fmla="*/ 0 f39 1"/>
              <a:gd name="f49" fmla="*/ 21600 f39 1"/>
              <a:gd name="f50" fmla="+- 17520 0 f40"/>
              <a:gd name="f51" fmla="+- 15510 f40 0"/>
              <a:gd name="f52" fmla="*/ f41 f1 1"/>
              <a:gd name="f53" fmla="+- f43 0 f42"/>
              <a:gd name="f54" fmla="*/ f52 1 f8"/>
              <a:gd name="f55" fmla="*/ f45 1 f39"/>
              <a:gd name="f56" fmla="*/ f48 1 f39"/>
              <a:gd name="f57" fmla="*/ f46 1 f39"/>
              <a:gd name="f58" fmla="*/ f47 1 f39"/>
              <a:gd name="f59" fmla="*/ f49 1 f39"/>
              <a:gd name="f60" fmla="+- f54 0 f2"/>
              <a:gd name="f61" fmla="*/ f55 f23 1"/>
              <a:gd name="f62" fmla="*/ f57 f23 1"/>
              <a:gd name="f63" fmla="*/ f58 f23 1"/>
              <a:gd name="f64" fmla="*/ f58 f24 1"/>
              <a:gd name="f65" fmla="*/ f57 f24 1"/>
              <a:gd name="f66" fmla="*/ f56 f24 1"/>
              <a:gd name="f67" fmla="*/ f56 f23 1"/>
              <a:gd name="f68" fmla="*/ f55 f24 1"/>
              <a:gd name="f69" fmla="*/ f59 f24 1"/>
              <a:gd name="f70" fmla="*/ f59 f23 1"/>
              <a:gd name="f71" fmla="+- f60 f2 0"/>
              <a:gd name="f72" fmla="*/ f71 f8 1"/>
              <a:gd name="f73" fmla="*/ f72 1 f1"/>
              <a:gd name="f74" fmla="+- 0 0 f73"/>
              <a:gd name="f75" fmla="+- 0 0 f74"/>
              <a:gd name="f76" fmla="*/ f75 f1 1"/>
              <a:gd name="f77" fmla="*/ f76 1 f8"/>
              <a:gd name="f78" fmla="+- f77 0 f2"/>
              <a:gd name="f79" fmla="cos 1 f78"/>
              <a:gd name="f80" fmla="sin 1 f78"/>
              <a:gd name="f81" fmla="+- 0 0 f79"/>
              <a:gd name="f82" fmla="+- 0 0 f80"/>
              <a:gd name="f83" fmla="+- 0 0 f81"/>
              <a:gd name="f84" fmla="+- 0 0 f82"/>
              <a:gd name="f85" fmla="val f83"/>
              <a:gd name="f86" fmla="val f84"/>
              <a:gd name="f87" fmla="+- 0 0 f85"/>
              <a:gd name="f88" fmla="+- 0 0 f86"/>
              <a:gd name="f89" fmla="*/ 10800 f87 1"/>
              <a:gd name="f90" fmla="*/ 10800 f88 1"/>
              <a:gd name="f91" fmla="*/ 1165 f87 1"/>
              <a:gd name="f92" fmla="*/ 1165 f88 1"/>
              <a:gd name="f93" fmla="*/ f89 f89 1"/>
              <a:gd name="f94" fmla="*/ f90 f90 1"/>
              <a:gd name="f95" fmla="*/ f91 f91 1"/>
              <a:gd name="f96" fmla="*/ f92 f92 1"/>
              <a:gd name="f97" fmla="+- f93 f94 0"/>
              <a:gd name="f98" fmla="+- f95 f96 0"/>
              <a:gd name="f99" fmla="sqrt f97"/>
              <a:gd name="f100" fmla="sqrt f98"/>
              <a:gd name="f101" fmla="*/ f11 1 f99"/>
              <a:gd name="f102" fmla="*/ f14 1 f100"/>
              <a:gd name="f103" fmla="*/ f87 f101 1"/>
              <a:gd name="f104" fmla="*/ f88 f101 1"/>
              <a:gd name="f105" fmla="*/ f87 f102 1"/>
              <a:gd name="f106" fmla="*/ f88 f102 1"/>
              <a:gd name="f107" fmla="+- 10800 0 f103"/>
              <a:gd name="f108" fmla="+- 10800 0 f104"/>
              <a:gd name="f109" fmla="+- 7305 0 f105"/>
              <a:gd name="f110" fmla="+- 7515 0 f106"/>
              <a:gd name="f111" fmla="+- 14295 0 f105"/>
            </a:gdLst>
            <a:ahLst>
              <a:ahXY gdRefY="f0" minY="f9" maxY="f10">
                <a:pos x="f61" y="f37"/>
              </a:ahXY>
            </a:ahLst>
            <a:cxnLst>
              <a:cxn ang="3cd4">
                <a:pos x="hc" y="t"/>
              </a:cxn>
              <a:cxn ang="0">
                <a:pos x="r" y="vc"/>
              </a:cxn>
              <a:cxn ang="cd4">
                <a:pos x="hc" y="b"/>
              </a:cxn>
              <a:cxn ang="cd2">
                <a:pos x="l" y="vc"/>
              </a:cxn>
              <a:cxn ang="f44">
                <a:pos x="f61" y="f66"/>
              </a:cxn>
              <a:cxn ang="f44">
                <a:pos x="f62" y="f65"/>
              </a:cxn>
              <a:cxn ang="f44">
                <a:pos x="f67" y="f68"/>
              </a:cxn>
              <a:cxn ang="f44">
                <a:pos x="f62" y="f64"/>
              </a:cxn>
              <a:cxn ang="f44">
                <a:pos x="f61" y="f69"/>
              </a:cxn>
              <a:cxn ang="f44">
                <a:pos x="f63" y="f64"/>
              </a:cxn>
              <a:cxn ang="f44">
                <a:pos x="f70" y="f68"/>
              </a:cxn>
              <a:cxn ang="f44">
                <a:pos x="f63" y="f65"/>
              </a:cxn>
            </a:cxnLst>
            <a:rect l="f62" t="f65" r="f63" b="f64"/>
            <a:pathLst>
              <a:path w="21600" h="21600">
                <a:moveTo>
                  <a:pt x="f107" y="f108"/>
                </a:moveTo>
                <a:arcTo wR="f13" hR="f13" stAng="f42" swAng="f53"/>
                <a:close/>
              </a:path>
              <a:path w="21600" h="21600">
                <a:moveTo>
                  <a:pt x="f109" y="f110"/>
                </a:moveTo>
                <a:arcTo wR="f15" hR="f15" stAng="f42" swAng="f53"/>
                <a:close/>
              </a:path>
              <a:path w="21600" h="21600">
                <a:moveTo>
                  <a:pt x="f111" y="f110"/>
                </a:moveTo>
                <a:arcTo wR="f15" hR="f15" stAng="f42" swAng="f53"/>
                <a:close/>
              </a:path>
              <a:path w="21600" h="21600" fill="none">
                <a:moveTo>
                  <a:pt x="f16" y="f50"/>
                </a:moveTo>
                <a:cubicBezTo>
                  <a:pt x="f17" y="f51"/>
                  <a:pt x="f18" y="f51"/>
                  <a:pt x="f19" y="f50"/>
                </a:cubicBezTo>
              </a:path>
            </a:pathLst>
          </a:custGeom>
          <a:solidFill>
            <a:srgbClr val="9BBB59"/>
          </a:solidFill>
          <a:ln w="25557">
            <a:solidFill>
              <a:srgbClr val="728A41"/>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1" name="Elipsa 13"/>
          <p:cNvSpPr/>
          <p:nvPr/>
        </p:nvSpPr>
        <p:spPr>
          <a:xfrm>
            <a:off x="6086520" y="3714842"/>
            <a:ext cx="1552323" cy="1609197"/>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9BBB59"/>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pitchFamily="18"/>
              <a:ea typeface="Microsoft YaHei" pitchFamily="2"/>
              <a:cs typeface="Mangal" pitchFamily="2"/>
            </a:endParaRPr>
          </a:p>
        </p:txBody>
      </p:sp>
      <p:grpSp>
        <p:nvGrpSpPr>
          <p:cNvPr id="12" name="Grupa 6"/>
          <p:cNvGrpSpPr/>
          <p:nvPr/>
        </p:nvGrpSpPr>
        <p:grpSpPr>
          <a:xfrm>
            <a:off x="304915" y="952558"/>
            <a:ext cx="8607960" cy="5399641"/>
            <a:chOff x="304915" y="952557"/>
            <a:chExt cx="8607960" cy="5399641"/>
          </a:xfrm>
        </p:grpSpPr>
        <p:sp>
          <p:nvSpPr>
            <p:cNvPr id="13" name="Prostokąt 2"/>
            <p:cNvSpPr/>
            <p:nvPr/>
          </p:nvSpPr>
          <p:spPr>
            <a:xfrm>
              <a:off x="304915" y="952557"/>
              <a:ext cx="8607960" cy="539964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a:no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4" name="Uśmiechnięta buźka 15"/>
            <p:cNvSpPr/>
            <p:nvPr/>
          </p:nvSpPr>
          <p:spPr>
            <a:xfrm>
              <a:off x="7314477" y="1168557"/>
              <a:ext cx="960476" cy="960476"/>
            </a:xfrm>
            <a:custGeom>
              <a:avLst>
                <a:gd name="f0" fmla="val 17520"/>
              </a:avLst>
              <a:gdLst>
                <a:gd name="f1" fmla="val 10800000"/>
                <a:gd name="f2" fmla="val 5400000"/>
                <a:gd name="f3" fmla="val 180"/>
                <a:gd name="f4" fmla="val w"/>
                <a:gd name="f5" fmla="val h"/>
                <a:gd name="f6" fmla="val 0"/>
                <a:gd name="f7" fmla="val 21600"/>
                <a:gd name="f8" fmla="*/ 5419351 1 1725033"/>
                <a:gd name="f9" fmla="val 15510"/>
                <a:gd name="f10" fmla="val 17520"/>
                <a:gd name="f11" fmla="*/ 10800 10800 1"/>
                <a:gd name="f12" fmla="+- 0 0 360"/>
                <a:gd name="f13" fmla="val 10800"/>
                <a:gd name="f14" fmla="*/ 1165 1165 1"/>
                <a:gd name="f15" fmla="val 1165"/>
                <a:gd name="f16" fmla="val 4870"/>
                <a:gd name="f17" fmla="val 8680"/>
                <a:gd name="f18" fmla="val 12920"/>
                <a:gd name="f19" fmla="val 16730"/>
                <a:gd name="f20" fmla="val -2147483647"/>
                <a:gd name="f21" fmla="val 2147483647"/>
                <a:gd name="f22" fmla="+- 0 0 0"/>
                <a:gd name="f23" fmla="*/ f4 1 21600"/>
                <a:gd name="f24" fmla="*/ f5 1 21600"/>
                <a:gd name="f25" fmla="val f6"/>
                <a:gd name="f26" fmla="val f7"/>
                <a:gd name="f27" fmla="*/ 0 f8 1"/>
                <a:gd name="f28" fmla="*/ f6 f1 1"/>
                <a:gd name="f29" fmla="*/ f12 f1 1"/>
                <a:gd name="f30" fmla="pin 15510 f0 17520"/>
                <a:gd name="f31" fmla="*/ f22 f1 1"/>
                <a:gd name="f32" fmla="+- f26 0 f25"/>
                <a:gd name="f33" fmla="val f30"/>
                <a:gd name="f34" fmla="*/ f27 1 f3"/>
                <a:gd name="f35" fmla="*/ f28 1 f3"/>
                <a:gd name="f36" fmla="*/ f29 1 f3"/>
                <a:gd name="f37" fmla="*/ f30 f24 1"/>
                <a:gd name="f38" fmla="*/ f31 1 f3"/>
                <a:gd name="f39" fmla="*/ f32 1 21600"/>
                <a:gd name="f40" fmla="+- f33 0 15510"/>
                <a:gd name="f41" fmla="+- 0 0 f34"/>
                <a:gd name="f42" fmla="+- f35 0 f2"/>
                <a:gd name="f43" fmla="+- f36 0 f2"/>
                <a:gd name="f44" fmla="+- f38 0 f2"/>
                <a:gd name="f45" fmla="*/ 10800 f39 1"/>
                <a:gd name="f46" fmla="*/ 3163 f39 1"/>
                <a:gd name="f47" fmla="*/ 18437 f39 1"/>
                <a:gd name="f48" fmla="*/ 0 f39 1"/>
                <a:gd name="f49" fmla="*/ 21600 f39 1"/>
                <a:gd name="f50" fmla="+- 17520 0 f40"/>
                <a:gd name="f51" fmla="+- 15510 f40 0"/>
                <a:gd name="f52" fmla="*/ f41 f1 1"/>
                <a:gd name="f53" fmla="+- f43 0 f42"/>
                <a:gd name="f54" fmla="*/ f52 1 f8"/>
                <a:gd name="f55" fmla="*/ f45 1 f39"/>
                <a:gd name="f56" fmla="*/ f48 1 f39"/>
                <a:gd name="f57" fmla="*/ f46 1 f39"/>
                <a:gd name="f58" fmla="*/ f47 1 f39"/>
                <a:gd name="f59" fmla="*/ f49 1 f39"/>
                <a:gd name="f60" fmla="+- f54 0 f2"/>
                <a:gd name="f61" fmla="*/ f55 f23 1"/>
                <a:gd name="f62" fmla="*/ f57 f23 1"/>
                <a:gd name="f63" fmla="*/ f58 f23 1"/>
                <a:gd name="f64" fmla="*/ f58 f24 1"/>
                <a:gd name="f65" fmla="*/ f57 f24 1"/>
                <a:gd name="f66" fmla="*/ f56 f24 1"/>
                <a:gd name="f67" fmla="*/ f56 f23 1"/>
                <a:gd name="f68" fmla="*/ f55 f24 1"/>
                <a:gd name="f69" fmla="*/ f59 f24 1"/>
                <a:gd name="f70" fmla="*/ f59 f23 1"/>
                <a:gd name="f71" fmla="+- f60 f2 0"/>
                <a:gd name="f72" fmla="*/ f71 f8 1"/>
                <a:gd name="f73" fmla="*/ f72 1 f1"/>
                <a:gd name="f74" fmla="+- 0 0 f73"/>
                <a:gd name="f75" fmla="+- 0 0 f74"/>
                <a:gd name="f76" fmla="*/ f75 f1 1"/>
                <a:gd name="f77" fmla="*/ f76 1 f8"/>
                <a:gd name="f78" fmla="+- f77 0 f2"/>
                <a:gd name="f79" fmla="cos 1 f78"/>
                <a:gd name="f80" fmla="sin 1 f78"/>
                <a:gd name="f81" fmla="+- 0 0 f79"/>
                <a:gd name="f82" fmla="+- 0 0 f80"/>
                <a:gd name="f83" fmla="+- 0 0 f81"/>
                <a:gd name="f84" fmla="+- 0 0 f82"/>
                <a:gd name="f85" fmla="val f83"/>
                <a:gd name="f86" fmla="val f84"/>
                <a:gd name="f87" fmla="+- 0 0 f85"/>
                <a:gd name="f88" fmla="+- 0 0 f86"/>
                <a:gd name="f89" fmla="*/ 10800 f87 1"/>
                <a:gd name="f90" fmla="*/ 10800 f88 1"/>
                <a:gd name="f91" fmla="*/ 1165 f87 1"/>
                <a:gd name="f92" fmla="*/ 1165 f88 1"/>
                <a:gd name="f93" fmla="*/ f89 f89 1"/>
                <a:gd name="f94" fmla="*/ f90 f90 1"/>
                <a:gd name="f95" fmla="*/ f91 f91 1"/>
                <a:gd name="f96" fmla="*/ f92 f92 1"/>
                <a:gd name="f97" fmla="+- f93 f94 0"/>
                <a:gd name="f98" fmla="+- f95 f96 0"/>
                <a:gd name="f99" fmla="sqrt f97"/>
                <a:gd name="f100" fmla="sqrt f98"/>
                <a:gd name="f101" fmla="*/ f11 1 f99"/>
                <a:gd name="f102" fmla="*/ f14 1 f100"/>
                <a:gd name="f103" fmla="*/ f87 f101 1"/>
                <a:gd name="f104" fmla="*/ f88 f101 1"/>
                <a:gd name="f105" fmla="*/ f87 f102 1"/>
                <a:gd name="f106" fmla="*/ f88 f102 1"/>
                <a:gd name="f107" fmla="+- 10800 0 f103"/>
                <a:gd name="f108" fmla="+- 10800 0 f104"/>
                <a:gd name="f109" fmla="+- 7305 0 f105"/>
                <a:gd name="f110" fmla="+- 7515 0 f106"/>
                <a:gd name="f111" fmla="+- 14295 0 f105"/>
              </a:gdLst>
              <a:ahLst>
                <a:ahXY gdRefY="f0" minY="f9" maxY="f10">
                  <a:pos x="f61" y="f37"/>
                </a:ahXY>
              </a:ahLst>
              <a:cxnLst>
                <a:cxn ang="3cd4">
                  <a:pos x="hc" y="t"/>
                </a:cxn>
                <a:cxn ang="0">
                  <a:pos x="r" y="vc"/>
                </a:cxn>
                <a:cxn ang="cd4">
                  <a:pos x="hc" y="b"/>
                </a:cxn>
                <a:cxn ang="cd2">
                  <a:pos x="l" y="vc"/>
                </a:cxn>
                <a:cxn ang="f44">
                  <a:pos x="f61" y="f66"/>
                </a:cxn>
                <a:cxn ang="f44">
                  <a:pos x="f62" y="f65"/>
                </a:cxn>
                <a:cxn ang="f44">
                  <a:pos x="f67" y="f68"/>
                </a:cxn>
                <a:cxn ang="f44">
                  <a:pos x="f62" y="f64"/>
                </a:cxn>
                <a:cxn ang="f44">
                  <a:pos x="f61" y="f69"/>
                </a:cxn>
                <a:cxn ang="f44">
                  <a:pos x="f63" y="f64"/>
                </a:cxn>
                <a:cxn ang="f44">
                  <a:pos x="f70" y="f68"/>
                </a:cxn>
                <a:cxn ang="f44">
                  <a:pos x="f63" y="f65"/>
                </a:cxn>
              </a:cxnLst>
              <a:rect l="f62" t="f65" r="f63" b="f64"/>
              <a:pathLst>
                <a:path w="21600" h="21600">
                  <a:moveTo>
                    <a:pt x="f107" y="f108"/>
                  </a:moveTo>
                  <a:arcTo wR="f13" hR="f13" stAng="f42" swAng="f53"/>
                  <a:close/>
                </a:path>
                <a:path w="21600" h="21600">
                  <a:moveTo>
                    <a:pt x="f109" y="f110"/>
                  </a:moveTo>
                  <a:arcTo wR="f15" hR="f15" stAng="f42" swAng="f53"/>
                  <a:close/>
                </a:path>
                <a:path w="21600" h="21600">
                  <a:moveTo>
                    <a:pt x="f111" y="f110"/>
                  </a:moveTo>
                  <a:arcTo wR="f15" hR="f15" stAng="f42" swAng="f53"/>
                  <a:close/>
                </a:path>
                <a:path w="21600" h="21600" fill="none">
                  <a:moveTo>
                    <a:pt x="f16" y="f50"/>
                  </a:moveTo>
                  <a:cubicBezTo>
                    <a:pt x="f17" y="f51"/>
                    <a:pt x="f18" y="f51"/>
                    <a:pt x="f19" y="f50"/>
                  </a:cubicBezTo>
                </a:path>
              </a:pathLst>
            </a:custGeom>
            <a:solidFill>
              <a:srgbClr val="9BBB59"/>
            </a:solidFill>
            <a:ln w="25557">
              <a:solidFill>
                <a:srgbClr val="728A41"/>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pic>
          <p:nvPicPr>
            <p:cNvPr id="15" name="Picture 2"/>
            <p:cNvPicPr>
              <a:picLocks noChangeAspect="1"/>
            </p:cNvPicPr>
            <p:nvPr/>
          </p:nvPicPr>
          <p:blipFill>
            <a:blip r:embed="rId3">
              <a:lum/>
              <a:alphaModFix/>
            </a:blip>
            <a:srcRect l="57321" t="31159"/>
            <a:stretch>
              <a:fillRect/>
            </a:stretch>
          </p:blipFill>
          <p:spPr>
            <a:xfrm>
              <a:off x="2232361" y="1289523"/>
              <a:ext cx="4371481" cy="4872243"/>
            </a:xfrm>
            <a:prstGeom prst="rect">
              <a:avLst/>
            </a:prstGeom>
            <a:noFill/>
            <a:ln>
              <a:noFill/>
            </a:ln>
          </p:spPr>
        </p:pic>
      </p:grpSp>
      <p:pic>
        <p:nvPicPr>
          <p:cNvPr id="16" name="Picture 2"/>
          <p:cNvPicPr>
            <a:picLocks noChangeAspect="1"/>
          </p:cNvPicPr>
          <p:nvPr/>
        </p:nvPicPr>
        <p:blipFill>
          <a:blip r:embed="rId4">
            <a:lum/>
            <a:alphaModFix/>
          </a:blip>
          <a:srcRect/>
          <a:stretch>
            <a:fillRect/>
          </a:stretch>
        </p:blipFill>
        <p:spPr>
          <a:xfrm>
            <a:off x="7343995" y="6571801"/>
            <a:ext cx="1668240" cy="2516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1+#ppt_h/2"/>
                                          </p:val>
                                        </p:tav>
                                        <p:tav tm="100000">
                                          <p:val>
                                            <p:strVal val="#ppt_y"/>
                                          </p:val>
                                        </p:tav>
                                      </p:tavLst>
                                    </p:anim>
                                  </p:childTnLst>
                                </p:cTn>
                              </p:par>
                              <p:par>
                                <p:cTn id="9" presetClass="entr"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
                                          </p:val>
                                        </p:tav>
                                        <p:tav tm="100000">
                                          <p:val>
                                            <p:strVal val="#ppt_x"/>
                                          </p:val>
                                        </p:tav>
                                      </p:tavLst>
                                    </p:anim>
                                    <p:anim calcmode="lin" valueType="num">
                                      <p:cBhvr>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grpSp>
        <p:nvGrpSpPr>
          <p:cNvPr id="2" name="Grupa 21"/>
          <p:cNvGrpSpPr/>
          <p:nvPr/>
        </p:nvGrpSpPr>
        <p:grpSpPr>
          <a:xfrm>
            <a:off x="1" y="-4681"/>
            <a:ext cx="9086035" cy="361011"/>
            <a:chOff x="0" y="-4681"/>
            <a:chExt cx="9086035" cy="361011"/>
          </a:xfrm>
        </p:grpSpPr>
        <p:sp>
          <p:nvSpPr>
            <p:cNvPr id="3" name="Pięciokąt 11"/>
            <p:cNvSpPr/>
            <p:nvPr/>
          </p:nvSpPr>
          <p:spPr>
            <a:xfrm>
              <a:off x="0" y="0"/>
              <a:ext cx="8075158"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4" name="Pięciokąt 11"/>
            <p:cNvSpPr/>
            <p:nvPr/>
          </p:nvSpPr>
          <p:spPr>
            <a:xfrm>
              <a:off x="8133478" y="-1435"/>
              <a:ext cx="548283"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5" name="Pięciokąt 11"/>
            <p:cNvSpPr/>
            <p:nvPr/>
          </p:nvSpPr>
          <p:spPr>
            <a:xfrm>
              <a:off x="8739716" y="-4681"/>
              <a:ext cx="346319"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sp>
        <p:nvSpPr>
          <p:cNvPr id="6" name="Prostokąt 3"/>
          <p:cNvSpPr/>
          <p:nvPr/>
        </p:nvSpPr>
        <p:spPr>
          <a:xfrm>
            <a:off x="1" y="6515282"/>
            <a:ext cx="9143643" cy="3423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w="25557">
            <a:solidFill>
              <a:srgbClr val="009999"/>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7" name="Tytuł 11"/>
          <p:cNvSpPr/>
          <p:nvPr/>
        </p:nvSpPr>
        <p:spPr>
          <a:xfrm>
            <a:off x="2431802" y="6573959"/>
            <a:ext cx="4044959" cy="28368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8" name="Tytuł 11"/>
          <p:cNvSpPr/>
          <p:nvPr/>
        </p:nvSpPr>
        <p:spPr>
          <a:xfrm>
            <a:off x="72363" y="351649"/>
            <a:ext cx="7728837" cy="64439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lvl="0">
              <a:defRPr sz="1800" b="0" i="0" u="none" strike="noStrike" kern="0" cap="none" spc="0" baseline="0">
                <a:solidFill>
                  <a:srgbClr val="000000"/>
                </a:solidFill>
                <a:uFillTx/>
              </a:defRPr>
            </a:pPr>
            <a:r>
              <a:rPr lang="en-US" sz="2800" b="1" dirty="0" smtClean="0">
                <a:solidFill>
                  <a:srgbClr val="000000"/>
                </a:solidFill>
                <a:latin typeface="Calibri" pitchFamily="18"/>
                <a:ea typeface="Microsoft YaHei" pitchFamily="2"/>
                <a:cs typeface="Mangal" pitchFamily="2"/>
              </a:rPr>
              <a:t>How </a:t>
            </a:r>
            <a:r>
              <a:rPr lang="en-US" sz="2800" b="1" dirty="0">
                <a:solidFill>
                  <a:srgbClr val="000000"/>
                </a:solidFill>
                <a:latin typeface="Calibri" pitchFamily="18"/>
                <a:ea typeface="Microsoft YaHei" pitchFamily="2"/>
                <a:cs typeface="Mangal" pitchFamily="2"/>
              </a:rPr>
              <a:t>can we save Energy?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2800" b="1" i="0" u="none" strike="noStrike" kern="1200" cap="none" spc="0" baseline="0" dirty="0" smtClean="0">
                <a:solidFill>
                  <a:srgbClr val="000000"/>
                </a:solidFill>
                <a:uFillTx/>
                <a:latin typeface="Calibri" pitchFamily="18"/>
                <a:ea typeface="Microsoft YaHei" pitchFamily="2"/>
                <a:cs typeface="Mangal" pitchFamily="2"/>
              </a:rPr>
              <a:t> </a:t>
            </a:r>
            <a:endParaRPr lang="pl-PL" sz="2800" b="1"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p:txBody>
      </p:sp>
      <p:pic>
        <p:nvPicPr>
          <p:cNvPr id="9" name="Picture 2"/>
          <p:cNvPicPr>
            <a:picLocks noChangeAspect="1"/>
          </p:cNvPicPr>
          <p:nvPr/>
        </p:nvPicPr>
        <p:blipFill>
          <a:blip r:embed="rId3">
            <a:lum/>
            <a:alphaModFix/>
          </a:blip>
          <a:srcRect/>
          <a:stretch>
            <a:fillRect/>
          </a:stretch>
        </p:blipFill>
        <p:spPr>
          <a:xfrm>
            <a:off x="296640" y="969118"/>
            <a:ext cx="8524083" cy="5399641"/>
          </a:xfrm>
          <a:prstGeom prst="rect">
            <a:avLst/>
          </a:prstGeom>
          <a:noFill/>
          <a:ln>
            <a:noFill/>
          </a:ln>
        </p:spPr>
      </p:pic>
      <p:sp>
        <p:nvSpPr>
          <p:cNvPr id="10" name="Uśmiechnięta buźka 11"/>
          <p:cNvSpPr/>
          <p:nvPr/>
        </p:nvSpPr>
        <p:spPr>
          <a:xfrm>
            <a:off x="397801" y="978838"/>
            <a:ext cx="960476" cy="960476"/>
          </a:xfrm>
          <a:custGeom>
            <a:avLst>
              <a:gd name="f0" fmla="val 17520"/>
            </a:avLst>
            <a:gdLst>
              <a:gd name="f1" fmla="val 10800000"/>
              <a:gd name="f2" fmla="val 5400000"/>
              <a:gd name="f3" fmla="val 180"/>
              <a:gd name="f4" fmla="val w"/>
              <a:gd name="f5" fmla="val h"/>
              <a:gd name="f6" fmla="val 0"/>
              <a:gd name="f7" fmla="val 21600"/>
              <a:gd name="f8" fmla="*/ 5419351 1 1725033"/>
              <a:gd name="f9" fmla="val 15510"/>
              <a:gd name="f10" fmla="val 17520"/>
              <a:gd name="f11" fmla="*/ 10800 10800 1"/>
              <a:gd name="f12" fmla="+- 0 0 360"/>
              <a:gd name="f13" fmla="val 10800"/>
              <a:gd name="f14" fmla="*/ 1165 1165 1"/>
              <a:gd name="f15" fmla="val 1165"/>
              <a:gd name="f16" fmla="val 4870"/>
              <a:gd name="f17" fmla="val 8680"/>
              <a:gd name="f18" fmla="val 12920"/>
              <a:gd name="f19" fmla="val 16730"/>
              <a:gd name="f20" fmla="val -2147483647"/>
              <a:gd name="f21" fmla="val 2147483647"/>
              <a:gd name="f22" fmla="+- 0 0 0"/>
              <a:gd name="f23" fmla="*/ f4 1 21600"/>
              <a:gd name="f24" fmla="*/ f5 1 21600"/>
              <a:gd name="f25" fmla="val f6"/>
              <a:gd name="f26" fmla="val f7"/>
              <a:gd name="f27" fmla="*/ 0 f8 1"/>
              <a:gd name="f28" fmla="*/ f6 f1 1"/>
              <a:gd name="f29" fmla="*/ f12 f1 1"/>
              <a:gd name="f30" fmla="pin 15510 f0 17520"/>
              <a:gd name="f31" fmla="*/ f22 f1 1"/>
              <a:gd name="f32" fmla="+- f26 0 f25"/>
              <a:gd name="f33" fmla="val f30"/>
              <a:gd name="f34" fmla="*/ f27 1 f3"/>
              <a:gd name="f35" fmla="*/ f28 1 f3"/>
              <a:gd name="f36" fmla="*/ f29 1 f3"/>
              <a:gd name="f37" fmla="*/ f30 f24 1"/>
              <a:gd name="f38" fmla="*/ f31 1 f3"/>
              <a:gd name="f39" fmla="*/ f32 1 21600"/>
              <a:gd name="f40" fmla="+- f33 0 15510"/>
              <a:gd name="f41" fmla="+- 0 0 f34"/>
              <a:gd name="f42" fmla="+- f35 0 f2"/>
              <a:gd name="f43" fmla="+- f36 0 f2"/>
              <a:gd name="f44" fmla="+- f38 0 f2"/>
              <a:gd name="f45" fmla="*/ 10800 f39 1"/>
              <a:gd name="f46" fmla="*/ 3163 f39 1"/>
              <a:gd name="f47" fmla="*/ 18437 f39 1"/>
              <a:gd name="f48" fmla="*/ 0 f39 1"/>
              <a:gd name="f49" fmla="*/ 21600 f39 1"/>
              <a:gd name="f50" fmla="+- 17520 0 f40"/>
              <a:gd name="f51" fmla="+- 15510 f40 0"/>
              <a:gd name="f52" fmla="*/ f41 f1 1"/>
              <a:gd name="f53" fmla="+- f43 0 f42"/>
              <a:gd name="f54" fmla="*/ f52 1 f8"/>
              <a:gd name="f55" fmla="*/ f45 1 f39"/>
              <a:gd name="f56" fmla="*/ f48 1 f39"/>
              <a:gd name="f57" fmla="*/ f46 1 f39"/>
              <a:gd name="f58" fmla="*/ f47 1 f39"/>
              <a:gd name="f59" fmla="*/ f49 1 f39"/>
              <a:gd name="f60" fmla="+- f54 0 f2"/>
              <a:gd name="f61" fmla="*/ f55 f23 1"/>
              <a:gd name="f62" fmla="*/ f57 f23 1"/>
              <a:gd name="f63" fmla="*/ f58 f23 1"/>
              <a:gd name="f64" fmla="*/ f58 f24 1"/>
              <a:gd name="f65" fmla="*/ f57 f24 1"/>
              <a:gd name="f66" fmla="*/ f56 f24 1"/>
              <a:gd name="f67" fmla="*/ f56 f23 1"/>
              <a:gd name="f68" fmla="*/ f55 f24 1"/>
              <a:gd name="f69" fmla="*/ f59 f24 1"/>
              <a:gd name="f70" fmla="*/ f59 f23 1"/>
              <a:gd name="f71" fmla="+- f60 f2 0"/>
              <a:gd name="f72" fmla="*/ f71 f8 1"/>
              <a:gd name="f73" fmla="*/ f72 1 f1"/>
              <a:gd name="f74" fmla="+- 0 0 f73"/>
              <a:gd name="f75" fmla="+- 0 0 f74"/>
              <a:gd name="f76" fmla="*/ f75 f1 1"/>
              <a:gd name="f77" fmla="*/ f76 1 f8"/>
              <a:gd name="f78" fmla="+- f77 0 f2"/>
              <a:gd name="f79" fmla="cos 1 f78"/>
              <a:gd name="f80" fmla="sin 1 f78"/>
              <a:gd name="f81" fmla="+- 0 0 f79"/>
              <a:gd name="f82" fmla="+- 0 0 f80"/>
              <a:gd name="f83" fmla="+- 0 0 f81"/>
              <a:gd name="f84" fmla="+- 0 0 f82"/>
              <a:gd name="f85" fmla="val f83"/>
              <a:gd name="f86" fmla="val f84"/>
              <a:gd name="f87" fmla="+- 0 0 f85"/>
              <a:gd name="f88" fmla="+- 0 0 f86"/>
              <a:gd name="f89" fmla="*/ 10800 f87 1"/>
              <a:gd name="f90" fmla="*/ 10800 f88 1"/>
              <a:gd name="f91" fmla="*/ 1165 f87 1"/>
              <a:gd name="f92" fmla="*/ 1165 f88 1"/>
              <a:gd name="f93" fmla="*/ f89 f89 1"/>
              <a:gd name="f94" fmla="*/ f90 f90 1"/>
              <a:gd name="f95" fmla="*/ f91 f91 1"/>
              <a:gd name="f96" fmla="*/ f92 f92 1"/>
              <a:gd name="f97" fmla="+- f93 f94 0"/>
              <a:gd name="f98" fmla="+- f95 f96 0"/>
              <a:gd name="f99" fmla="sqrt f97"/>
              <a:gd name="f100" fmla="sqrt f98"/>
              <a:gd name="f101" fmla="*/ f11 1 f99"/>
              <a:gd name="f102" fmla="*/ f14 1 f100"/>
              <a:gd name="f103" fmla="*/ f87 f101 1"/>
              <a:gd name="f104" fmla="*/ f88 f101 1"/>
              <a:gd name="f105" fmla="*/ f87 f102 1"/>
              <a:gd name="f106" fmla="*/ f88 f102 1"/>
              <a:gd name="f107" fmla="+- 10800 0 f103"/>
              <a:gd name="f108" fmla="+- 10800 0 f104"/>
              <a:gd name="f109" fmla="+- 7305 0 f105"/>
              <a:gd name="f110" fmla="+- 7515 0 f106"/>
              <a:gd name="f111" fmla="+- 14295 0 f105"/>
            </a:gdLst>
            <a:ahLst>
              <a:ahXY gdRefY="f0" minY="f9" maxY="f10">
                <a:pos x="f61" y="f37"/>
              </a:ahXY>
            </a:ahLst>
            <a:cxnLst>
              <a:cxn ang="3cd4">
                <a:pos x="hc" y="t"/>
              </a:cxn>
              <a:cxn ang="0">
                <a:pos x="r" y="vc"/>
              </a:cxn>
              <a:cxn ang="cd4">
                <a:pos x="hc" y="b"/>
              </a:cxn>
              <a:cxn ang="cd2">
                <a:pos x="l" y="vc"/>
              </a:cxn>
              <a:cxn ang="f44">
                <a:pos x="f61" y="f66"/>
              </a:cxn>
              <a:cxn ang="f44">
                <a:pos x="f62" y="f65"/>
              </a:cxn>
              <a:cxn ang="f44">
                <a:pos x="f67" y="f68"/>
              </a:cxn>
              <a:cxn ang="f44">
                <a:pos x="f62" y="f64"/>
              </a:cxn>
              <a:cxn ang="f44">
                <a:pos x="f61" y="f69"/>
              </a:cxn>
              <a:cxn ang="f44">
                <a:pos x="f63" y="f64"/>
              </a:cxn>
              <a:cxn ang="f44">
                <a:pos x="f70" y="f68"/>
              </a:cxn>
              <a:cxn ang="f44">
                <a:pos x="f63" y="f65"/>
              </a:cxn>
            </a:cxnLst>
            <a:rect l="f62" t="f65" r="f63" b="f64"/>
            <a:pathLst>
              <a:path w="21600" h="21600">
                <a:moveTo>
                  <a:pt x="f107" y="f108"/>
                </a:moveTo>
                <a:arcTo wR="f13" hR="f13" stAng="f42" swAng="f53"/>
                <a:close/>
              </a:path>
              <a:path w="21600" h="21600">
                <a:moveTo>
                  <a:pt x="f109" y="f110"/>
                </a:moveTo>
                <a:arcTo wR="f15" hR="f15" stAng="f42" swAng="f53"/>
                <a:close/>
              </a:path>
              <a:path w="21600" h="21600">
                <a:moveTo>
                  <a:pt x="f111" y="f110"/>
                </a:moveTo>
                <a:arcTo wR="f15" hR="f15" stAng="f42" swAng="f53"/>
                <a:close/>
              </a:path>
              <a:path w="21600" h="21600" fill="none">
                <a:moveTo>
                  <a:pt x="f16" y="f50"/>
                </a:moveTo>
                <a:cubicBezTo>
                  <a:pt x="f17" y="f51"/>
                  <a:pt x="f18" y="f51"/>
                  <a:pt x="f19" y="f50"/>
                </a:cubicBezTo>
              </a:path>
            </a:pathLst>
          </a:custGeom>
          <a:solidFill>
            <a:srgbClr val="9BBB59"/>
          </a:solidFill>
          <a:ln w="25557">
            <a:solidFill>
              <a:srgbClr val="728A41"/>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1" name="Elipsa 13"/>
          <p:cNvSpPr/>
          <p:nvPr/>
        </p:nvSpPr>
        <p:spPr>
          <a:xfrm>
            <a:off x="563397" y="2352596"/>
            <a:ext cx="1552323" cy="1609197"/>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9BBB59"/>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pitchFamily="18"/>
              <a:ea typeface="Microsoft YaHei" pitchFamily="2"/>
              <a:cs typeface="Mangal" pitchFamily="2"/>
            </a:endParaRPr>
          </a:p>
        </p:txBody>
      </p:sp>
      <p:grpSp>
        <p:nvGrpSpPr>
          <p:cNvPr id="12" name="Grupa 2"/>
          <p:cNvGrpSpPr/>
          <p:nvPr/>
        </p:nvGrpSpPr>
        <p:grpSpPr>
          <a:xfrm>
            <a:off x="296640" y="969118"/>
            <a:ext cx="8607960" cy="5399641"/>
            <a:chOff x="296640" y="969117"/>
            <a:chExt cx="8607960" cy="5399641"/>
          </a:xfrm>
        </p:grpSpPr>
        <p:grpSp>
          <p:nvGrpSpPr>
            <p:cNvPr id="13" name="Grupa 18"/>
            <p:cNvGrpSpPr/>
            <p:nvPr/>
          </p:nvGrpSpPr>
          <p:grpSpPr>
            <a:xfrm>
              <a:off x="296640" y="969117"/>
              <a:ext cx="8607960" cy="5399641"/>
              <a:chOff x="296640" y="969117"/>
              <a:chExt cx="8607960" cy="5399641"/>
            </a:xfrm>
          </p:grpSpPr>
          <p:sp>
            <p:nvSpPr>
              <p:cNvPr id="14" name="Prostokąt 21"/>
              <p:cNvSpPr/>
              <p:nvPr/>
            </p:nvSpPr>
            <p:spPr>
              <a:xfrm>
                <a:off x="296640" y="969117"/>
                <a:ext cx="8607960" cy="539964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a:no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5" name="Uśmiechnięta buźka 22"/>
              <p:cNvSpPr/>
              <p:nvPr/>
            </p:nvSpPr>
            <p:spPr>
              <a:xfrm>
                <a:off x="7272360" y="1509838"/>
                <a:ext cx="960476" cy="960476"/>
              </a:xfrm>
              <a:custGeom>
                <a:avLst>
                  <a:gd name="f0" fmla="val 17520"/>
                </a:avLst>
                <a:gdLst>
                  <a:gd name="f1" fmla="val 10800000"/>
                  <a:gd name="f2" fmla="val 5400000"/>
                  <a:gd name="f3" fmla="val 180"/>
                  <a:gd name="f4" fmla="val w"/>
                  <a:gd name="f5" fmla="val h"/>
                  <a:gd name="f6" fmla="val 0"/>
                  <a:gd name="f7" fmla="val 21600"/>
                  <a:gd name="f8" fmla="*/ 5419351 1 1725033"/>
                  <a:gd name="f9" fmla="val 15510"/>
                  <a:gd name="f10" fmla="val 17520"/>
                  <a:gd name="f11" fmla="*/ 10800 10800 1"/>
                  <a:gd name="f12" fmla="+- 0 0 360"/>
                  <a:gd name="f13" fmla="val 10800"/>
                  <a:gd name="f14" fmla="*/ 1165 1165 1"/>
                  <a:gd name="f15" fmla="val 1165"/>
                  <a:gd name="f16" fmla="val 4870"/>
                  <a:gd name="f17" fmla="val 8680"/>
                  <a:gd name="f18" fmla="val 12920"/>
                  <a:gd name="f19" fmla="val 16730"/>
                  <a:gd name="f20" fmla="val -2147483647"/>
                  <a:gd name="f21" fmla="val 2147483647"/>
                  <a:gd name="f22" fmla="+- 0 0 0"/>
                  <a:gd name="f23" fmla="*/ f4 1 21600"/>
                  <a:gd name="f24" fmla="*/ f5 1 21600"/>
                  <a:gd name="f25" fmla="val f6"/>
                  <a:gd name="f26" fmla="val f7"/>
                  <a:gd name="f27" fmla="*/ 0 f8 1"/>
                  <a:gd name="f28" fmla="*/ f6 f1 1"/>
                  <a:gd name="f29" fmla="*/ f12 f1 1"/>
                  <a:gd name="f30" fmla="pin 15510 f0 17520"/>
                  <a:gd name="f31" fmla="*/ f22 f1 1"/>
                  <a:gd name="f32" fmla="+- f26 0 f25"/>
                  <a:gd name="f33" fmla="val f30"/>
                  <a:gd name="f34" fmla="*/ f27 1 f3"/>
                  <a:gd name="f35" fmla="*/ f28 1 f3"/>
                  <a:gd name="f36" fmla="*/ f29 1 f3"/>
                  <a:gd name="f37" fmla="*/ f30 f24 1"/>
                  <a:gd name="f38" fmla="*/ f31 1 f3"/>
                  <a:gd name="f39" fmla="*/ f32 1 21600"/>
                  <a:gd name="f40" fmla="+- f33 0 15510"/>
                  <a:gd name="f41" fmla="+- 0 0 f34"/>
                  <a:gd name="f42" fmla="+- f35 0 f2"/>
                  <a:gd name="f43" fmla="+- f36 0 f2"/>
                  <a:gd name="f44" fmla="+- f38 0 f2"/>
                  <a:gd name="f45" fmla="*/ 10800 f39 1"/>
                  <a:gd name="f46" fmla="*/ 3163 f39 1"/>
                  <a:gd name="f47" fmla="*/ 18437 f39 1"/>
                  <a:gd name="f48" fmla="*/ 0 f39 1"/>
                  <a:gd name="f49" fmla="*/ 21600 f39 1"/>
                  <a:gd name="f50" fmla="+- 17520 0 f40"/>
                  <a:gd name="f51" fmla="+- 15510 f40 0"/>
                  <a:gd name="f52" fmla="*/ f41 f1 1"/>
                  <a:gd name="f53" fmla="+- f43 0 f42"/>
                  <a:gd name="f54" fmla="*/ f52 1 f8"/>
                  <a:gd name="f55" fmla="*/ f45 1 f39"/>
                  <a:gd name="f56" fmla="*/ f48 1 f39"/>
                  <a:gd name="f57" fmla="*/ f46 1 f39"/>
                  <a:gd name="f58" fmla="*/ f47 1 f39"/>
                  <a:gd name="f59" fmla="*/ f49 1 f39"/>
                  <a:gd name="f60" fmla="+- f54 0 f2"/>
                  <a:gd name="f61" fmla="*/ f55 f23 1"/>
                  <a:gd name="f62" fmla="*/ f57 f23 1"/>
                  <a:gd name="f63" fmla="*/ f58 f23 1"/>
                  <a:gd name="f64" fmla="*/ f58 f24 1"/>
                  <a:gd name="f65" fmla="*/ f57 f24 1"/>
                  <a:gd name="f66" fmla="*/ f56 f24 1"/>
                  <a:gd name="f67" fmla="*/ f56 f23 1"/>
                  <a:gd name="f68" fmla="*/ f55 f24 1"/>
                  <a:gd name="f69" fmla="*/ f59 f24 1"/>
                  <a:gd name="f70" fmla="*/ f59 f23 1"/>
                  <a:gd name="f71" fmla="+- f60 f2 0"/>
                  <a:gd name="f72" fmla="*/ f71 f8 1"/>
                  <a:gd name="f73" fmla="*/ f72 1 f1"/>
                  <a:gd name="f74" fmla="+- 0 0 f73"/>
                  <a:gd name="f75" fmla="+- 0 0 f74"/>
                  <a:gd name="f76" fmla="*/ f75 f1 1"/>
                  <a:gd name="f77" fmla="*/ f76 1 f8"/>
                  <a:gd name="f78" fmla="+- f77 0 f2"/>
                  <a:gd name="f79" fmla="cos 1 f78"/>
                  <a:gd name="f80" fmla="sin 1 f78"/>
                  <a:gd name="f81" fmla="+- 0 0 f79"/>
                  <a:gd name="f82" fmla="+- 0 0 f80"/>
                  <a:gd name="f83" fmla="+- 0 0 f81"/>
                  <a:gd name="f84" fmla="+- 0 0 f82"/>
                  <a:gd name="f85" fmla="val f83"/>
                  <a:gd name="f86" fmla="val f84"/>
                  <a:gd name="f87" fmla="+- 0 0 f85"/>
                  <a:gd name="f88" fmla="+- 0 0 f86"/>
                  <a:gd name="f89" fmla="*/ 10800 f87 1"/>
                  <a:gd name="f90" fmla="*/ 10800 f88 1"/>
                  <a:gd name="f91" fmla="*/ 1165 f87 1"/>
                  <a:gd name="f92" fmla="*/ 1165 f88 1"/>
                  <a:gd name="f93" fmla="*/ f89 f89 1"/>
                  <a:gd name="f94" fmla="*/ f90 f90 1"/>
                  <a:gd name="f95" fmla="*/ f91 f91 1"/>
                  <a:gd name="f96" fmla="*/ f92 f92 1"/>
                  <a:gd name="f97" fmla="+- f93 f94 0"/>
                  <a:gd name="f98" fmla="+- f95 f96 0"/>
                  <a:gd name="f99" fmla="sqrt f97"/>
                  <a:gd name="f100" fmla="sqrt f98"/>
                  <a:gd name="f101" fmla="*/ f11 1 f99"/>
                  <a:gd name="f102" fmla="*/ f14 1 f100"/>
                  <a:gd name="f103" fmla="*/ f87 f101 1"/>
                  <a:gd name="f104" fmla="*/ f88 f101 1"/>
                  <a:gd name="f105" fmla="*/ f87 f102 1"/>
                  <a:gd name="f106" fmla="*/ f88 f102 1"/>
                  <a:gd name="f107" fmla="+- 10800 0 f103"/>
                  <a:gd name="f108" fmla="+- 10800 0 f104"/>
                  <a:gd name="f109" fmla="+- 7305 0 f105"/>
                  <a:gd name="f110" fmla="+- 7515 0 f106"/>
                  <a:gd name="f111" fmla="+- 14295 0 f105"/>
                </a:gdLst>
                <a:ahLst>
                  <a:ahXY gdRefY="f0" minY="f9" maxY="f10">
                    <a:pos x="f61" y="f37"/>
                  </a:ahXY>
                </a:ahLst>
                <a:cxnLst>
                  <a:cxn ang="3cd4">
                    <a:pos x="hc" y="t"/>
                  </a:cxn>
                  <a:cxn ang="0">
                    <a:pos x="r" y="vc"/>
                  </a:cxn>
                  <a:cxn ang="cd4">
                    <a:pos x="hc" y="b"/>
                  </a:cxn>
                  <a:cxn ang="cd2">
                    <a:pos x="l" y="vc"/>
                  </a:cxn>
                  <a:cxn ang="f44">
                    <a:pos x="f61" y="f66"/>
                  </a:cxn>
                  <a:cxn ang="f44">
                    <a:pos x="f62" y="f65"/>
                  </a:cxn>
                  <a:cxn ang="f44">
                    <a:pos x="f67" y="f68"/>
                  </a:cxn>
                  <a:cxn ang="f44">
                    <a:pos x="f62" y="f64"/>
                  </a:cxn>
                  <a:cxn ang="f44">
                    <a:pos x="f61" y="f69"/>
                  </a:cxn>
                  <a:cxn ang="f44">
                    <a:pos x="f63" y="f64"/>
                  </a:cxn>
                  <a:cxn ang="f44">
                    <a:pos x="f70" y="f68"/>
                  </a:cxn>
                  <a:cxn ang="f44">
                    <a:pos x="f63" y="f65"/>
                  </a:cxn>
                </a:cxnLst>
                <a:rect l="f62" t="f65" r="f63" b="f64"/>
                <a:pathLst>
                  <a:path w="21600" h="21600">
                    <a:moveTo>
                      <a:pt x="f107" y="f108"/>
                    </a:moveTo>
                    <a:arcTo wR="f13" hR="f13" stAng="f42" swAng="f53"/>
                    <a:close/>
                  </a:path>
                  <a:path w="21600" h="21600">
                    <a:moveTo>
                      <a:pt x="f109" y="f110"/>
                    </a:moveTo>
                    <a:arcTo wR="f15" hR="f15" stAng="f42" swAng="f53"/>
                    <a:close/>
                  </a:path>
                  <a:path w="21600" h="21600">
                    <a:moveTo>
                      <a:pt x="f111" y="f110"/>
                    </a:moveTo>
                    <a:arcTo wR="f15" hR="f15" stAng="f42" swAng="f53"/>
                    <a:close/>
                  </a:path>
                  <a:path w="21600" h="21600" fill="none">
                    <a:moveTo>
                      <a:pt x="f16" y="f50"/>
                    </a:moveTo>
                    <a:cubicBezTo>
                      <a:pt x="f17" y="f51"/>
                      <a:pt x="f18" y="f51"/>
                      <a:pt x="f19" y="f50"/>
                    </a:cubicBezTo>
                  </a:path>
                </a:pathLst>
              </a:custGeom>
              <a:solidFill>
                <a:srgbClr val="9BBB59"/>
              </a:solidFill>
              <a:ln w="25557">
                <a:solidFill>
                  <a:srgbClr val="728A41"/>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pic>
          <p:nvPicPr>
            <p:cNvPr id="16" name="Picture 2"/>
            <p:cNvPicPr>
              <a:picLocks noChangeAspect="1"/>
            </p:cNvPicPr>
            <p:nvPr/>
          </p:nvPicPr>
          <p:blipFill>
            <a:blip r:embed="rId3">
              <a:lum/>
              <a:alphaModFix/>
            </a:blip>
            <a:srcRect l="1336" t="12386" r="53021"/>
            <a:stretch>
              <a:fillRect/>
            </a:stretch>
          </p:blipFill>
          <p:spPr>
            <a:xfrm>
              <a:off x="2655362" y="1503355"/>
              <a:ext cx="3890515" cy="4730758"/>
            </a:xfrm>
            <a:prstGeom prst="rect">
              <a:avLst/>
            </a:prstGeom>
            <a:noFill/>
            <a:ln>
              <a:noFill/>
            </a:ln>
          </p:spPr>
        </p:pic>
      </p:grpSp>
      <p:pic>
        <p:nvPicPr>
          <p:cNvPr id="17" name="Picture 2"/>
          <p:cNvPicPr>
            <a:picLocks noChangeAspect="1"/>
          </p:cNvPicPr>
          <p:nvPr/>
        </p:nvPicPr>
        <p:blipFill>
          <a:blip r:embed="rId4">
            <a:lum/>
            <a:alphaModFix/>
          </a:blip>
          <a:srcRect/>
          <a:stretch>
            <a:fillRect/>
          </a:stretch>
        </p:blipFill>
        <p:spPr>
          <a:xfrm>
            <a:off x="7343995" y="6571801"/>
            <a:ext cx="1668240" cy="2516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1+#ppt_h/2"/>
                                          </p:val>
                                        </p:tav>
                                        <p:tav tm="100000">
                                          <p:val>
                                            <p:strVal val="#ppt_y"/>
                                          </p:val>
                                        </p:tav>
                                      </p:tavLst>
                                    </p:anim>
                                  </p:childTnLst>
                                </p:cTn>
                              </p:par>
                              <p:par>
                                <p:cTn id="9" presetClass="entr"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
                                          </p:val>
                                        </p:tav>
                                        <p:tav tm="100000">
                                          <p:val>
                                            <p:strVal val="#ppt_x"/>
                                          </p:val>
                                        </p:tav>
                                      </p:tavLst>
                                    </p:anim>
                                    <p:anim calcmode="lin" valueType="num">
                                      <p:cBhvr>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grpSp>
        <p:nvGrpSpPr>
          <p:cNvPr id="2" name="Grupa 21"/>
          <p:cNvGrpSpPr/>
          <p:nvPr/>
        </p:nvGrpSpPr>
        <p:grpSpPr>
          <a:xfrm>
            <a:off x="1" y="-4681"/>
            <a:ext cx="9086035" cy="361011"/>
            <a:chOff x="0" y="-4681"/>
            <a:chExt cx="9086035" cy="361011"/>
          </a:xfrm>
        </p:grpSpPr>
        <p:sp>
          <p:nvSpPr>
            <p:cNvPr id="3" name="Pięciokąt 11"/>
            <p:cNvSpPr/>
            <p:nvPr/>
          </p:nvSpPr>
          <p:spPr>
            <a:xfrm>
              <a:off x="0" y="0"/>
              <a:ext cx="8075158"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4" name="Pięciokąt 11"/>
            <p:cNvSpPr/>
            <p:nvPr/>
          </p:nvSpPr>
          <p:spPr>
            <a:xfrm>
              <a:off x="8133478" y="-1435"/>
              <a:ext cx="548283"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5" name="Pięciokąt 11"/>
            <p:cNvSpPr/>
            <p:nvPr/>
          </p:nvSpPr>
          <p:spPr>
            <a:xfrm>
              <a:off x="8739716" y="-4681"/>
              <a:ext cx="346319"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sp>
        <p:nvSpPr>
          <p:cNvPr id="6" name="Prostokąt 3"/>
          <p:cNvSpPr/>
          <p:nvPr/>
        </p:nvSpPr>
        <p:spPr>
          <a:xfrm>
            <a:off x="1" y="6515282"/>
            <a:ext cx="9143643" cy="3423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w="25557">
            <a:solidFill>
              <a:srgbClr val="009999"/>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7" name="Tytuł 11"/>
          <p:cNvSpPr/>
          <p:nvPr/>
        </p:nvSpPr>
        <p:spPr>
          <a:xfrm>
            <a:off x="2431802" y="6573959"/>
            <a:ext cx="4044959" cy="28368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8" name="Tytuł 11"/>
          <p:cNvSpPr/>
          <p:nvPr/>
        </p:nvSpPr>
        <p:spPr>
          <a:xfrm>
            <a:off x="140579" y="390224"/>
            <a:ext cx="7728837" cy="64439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lvl="0">
              <a:defRPr sz="1800" b="0" i="0" u="none" strike="noStrike" kern="0" cap="none" spc="0" baseline="0">
                <a:solidFill>
                  <a:srgbClr val="000000"/>
                </a:solidFill>
                <a:uFillTx/>
              </a:defRPr>
            </a:pPr>
            <a:r>
              <a:rPr lang="en-US" sz="2800" b="1" dirty="0" smtClean="0">
                <a:solidFill>
                  <a:srgbClr val="000000"/>
                </a:solidFill>
                <a:latin typeface="Calibri" pitchFamily="18"/>
                <a:ea typeface="Microsoft YaHei" pitchFamily="2"/>
                <a:cs typeface="Mangal" pitchFamily="2"/>
              </a:rPr>
              <a:t>How </a:t>
            </a:r>
            <a:r>
              <a:rPr lang="en-US" sz="2800" b="1" dirty="0">
                <a:solidFill>
                  <a:srgbClr val="000000"/>
                </a:solidFill>
                <a:latin typeface="Calibri" pitchFamily="18"/>
                <a:ea typeface="Microsoft YaHei" pitchFamily="2"/>
                <a:cs typeface="Mangal" pitchFamily="2"/>
              </a:rPr>
              <a:t>can we save Energy?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p:txBody>
      </p:sp>
      <p:pic>
        <p:nvPicPr>
          <p:cNvPr id="9" name="Picture 2"/>
          <p:cNvPicPr>
            <a:picLocks noChangeAspect="1"/>
          </p:cNvPicPr>
          <p:nvPr/>
        </p:nvPicPr>
        <p:blipFill>
          <a:blip r:embed="rId3">
            <a:lum/>
            <a:alphaModFix/>
          </a:blip>
          <a:srcRect/>
          <a:stretch>
            <a:fillRect/>
          </a:stretch>
        </p:blipFill>
        <p:spPr>
          <a:xfrm>
            <a:off x="467277" y="856437"/>
            <a:ext cx="8089916" cy="5399641"/>
          </a:xfrm>
          <a:prstGeom prst="rect">
            <a:avLst/>
          </a:prstGeom>
          <a:noFill/>
          <a:ln>
            <a:noFill/>
          </a:ln>
        </p:spPr>
      </p:pic>
      <p:sp>
        <p:nvSpPr>
          <p:cNvPr id="10" name="Uśmiechnięta buźka 11"/>
          <p:cNvSpPr/>
          <p:nvPr/>
        </p:nvSpPr>
        <p:spPr>
          <a:xfrm>
            <a:off x="525241" y="1459080"/>
            <a:ext cx="960476" cy="960476"/>
          </a:xfrm>
          <a:custGeom>
            <a:avLst>
              <a:gd name="f0" fmla="val 17520"/>
            </a:avLst>
            <a:gdLst>
              <a:gd name="f1" fmla="val 10800000"/>
              <a:gd name="f2" fmla="val 5400000"/>
              <a:gd name="f3" fmla="val 180"/>
              <a:gd name="f4" fmla="val w"/>
              <a:gd name="f5" fmla="val h"/>
              <a:gd name="f6" fmla="val 0"/>
              <a:gd name="f7" fmla="val 21600"/>
              <a:gd name="f8" fmla="*/ 5419351 1 1725033"/>
              <a:gd name="f9" fmla="val 15510"/>
              <a:gd name="f10" fmla="val 17520"/>
              <a:gd name="f11" fmla="*/ 10800 10800 1"/>
              <a:gd name="f12" fmla="+- 0 0 360"/>
              <a:gd name="f13" fmla="val 10800"/>
              <a:gd name="f14" fmla="*/ 1165 1165 1"/>
              <a:gd name="f15" fmla="val 1165"/>
              <a:gd name="f16" fmla="val 4870"/>
              <a:gd name="f17" fmla="val 8680"/>
              <a:gd name="f18" fmla="val 12920"/>
              <a:gd name="f19" fmla="val 16730"/>
              <a:gd name="f20" fmla="val -2147483647"/>
              <a:gd name="f21" fmla="val 2147483647"/>
              <a:gd name="f22" fmla="+- 0 0 0"/>
              <a:gd name="f23" fmla="*/ f4 1 21600"/>
              <a:gd name="f24" fmla="*/ f5 1 21600"/>
              <a:gd name="f25" fmla="val f6"/>
              <a:gd name="f26" fmla="val f7"/>
              <a:gd name="f27" fmla="*/ 0 f8 1"/>
              <a:gd name="f28" fmla="*/ f6 f1 1"/>
              <a:gd name="f29" fmla="*/ f12 f1 1"/>
              <a:gd name="f30" fmla="pin 15510 f0 17520"/>
              <a:gd name="f31" fmla="*/ f22 f1 1"/>
              <a:gd name="f32" fmla="+- f26 0 f25"/>
              <a:gd name="f33" fmla="val f30"/>
              <a:gd name="f34" fmla="*/ f27 1 f3"/>
              <a:gd name="f35" fmla="*/ f28 1 f3"/>
              <a:gd name="f36" fmla="*/ f29 1 f3"/>
              <a:gd name="f37" fmla="*/ f30 f24 1"/>
              <a:gd name="f38" fmla="*/ f31 1 f3"/>
              <a:gd name="f39" fmla="*/ f32 1 21600"/>
              <a:gd name="f40" fmla="+- f33 0 15510"/>
              <a:gd name="f41" fmla="+- 0 0 f34"/>
              <a:gd name="f42" fmla="+- f35 0 f2"/>
              <a:gd name="f43" fmla="+- f36 0 f2"/>
              <a:gd name="f44" fmla="+- f38 0 f2"/>
              <a:gd name="f45" fmla="*/ 10800 f39 1"/>
              <a:gd name="f46" fmla="*/ 3163 f39 1"/>
              <a:gd name="f47" fmla="*/ 18437 f39 1"/>
              <a:gd name="f48" fmla="*/ 0 f39 1"/>
              <a:gd name="f49" fmla="*/ 21600 f39 1"/>
              <a:gd name="f50" fmla="+- 17520 0 f40"/>
              <a:gd name="f51" fmla="+- 15510 f40 0"/>
              <a:gd name="f52" fmla="*/ f41 f1 1"/>
              <a:gd name="f53" fmla="+- f43 0 f42"/>
              <a:gd name="f54" fmla="*/ f52 1 f8"/>
              <a:gd name="f55" fmla="*/ f45 1 f39"/>
              <a:gd name="f56" fmla="*/ f48 1 f39"/>
              <a:gd name="f57" fmla="*/ f46 1 f39"/>
              <a:gd name="f58" fmla="*/ f47 1 f39"/>
              <a:gd name="f59" fmla="*/ f49 1 f39"/>
              <a:gd name="f60" fmla="+- f54 0 f2"/>
              <a:gd name="f61" fmla="*/ f55 f23 1"/>
              <a:gd name="f62" fmla="*/ f57 f23 1"/>
              <a:gd name="f63" fmla="*/ f58 f23 1"/>
              <a:gd name="f64" fmla="*/ f58 f24 1"/>
              <a:gd name="f65" fmla="*/ f57 f24 1"/>
              <a:gd name="f66" fmla="*/ f56 f24 1"/>
              <a:gd name="f67" fmla="*/ f56 f23 1"/>
              <a:gd name="f68" fmla="*/ f55 f24 1"/>
              <a:gd name="f69" fmla="*/ f59 f24 1"/>
              <a:gd name="f70" fmla="*/ f59 f23 1"/>
              <a:gd name="f71" fmla="+- f60 f2 0"/>
              <a:gd name="f72" fmla="*/ f71 f8 1"/>
              <a:gd name="f73" fmla="*/ f72 1 f1"/>
              <a:gd name="f74" fmla="+- 0 0 f73"/>
              <a:gd name="f75" fmla="+- 0 0 f74"/>
              <a:gd name="f76" fmla="*/ f75 f1 1"/>
              <a:gd name="f77" fmla="*/ f76 1 f8"/>
              <a:gd name="f78" fmla="+- f77 0 f2"/>
              <a:gd name="f79" fmla="cos 1 f78"/>
              <a:gd name="f80" fmla="sin 1 f78"/>
              <a:gd name="f81" fmla="+- 0 0 f79"/>
              <a:gd name="f82" fmla="+- 0 0 f80"/>
              <a:gd name="f83" fmla="+- 0 0 f81"/>
              <a:gd name="f84" fmla="+- 0 0 f82"/>
              <a:gd name="f85" fmla="val f83"/>
              <a:gd name="f86" fmla="val f84"/>
              <a:gd name="f87" fmla="+- 0 0 f85"/>
              <a:gd name="f88" fmla="+- 0 0 f86"/>
              <a:gd name="f89" fmla="*/ 10800 f87 1"/>
              <a:gd name="f90" fmla="*/ 10800 f88 1"/>
              <a:gd name="f91" fmla="*/ 1165 f87 1"/>
              <a:gd name="f92" fmla="*/ 1165 f88 1"/>
              <a:gd name="f93" fmla="*/ f89 f89 1"/>
              <a:gd name="f94" fmla="*/ f90 f90 1"/>
              <a:gd name="f95" fmla="*/ f91 f91 1"/>
              <a:gd name="f96" fmla="*/ f92 f92 1"/>
              <a:gd name="f97" fmla="+- f93 f94 0"/>
              <a:gd name="f98" fmla="+- f95 f96 0"/>
              <a:gd name="f99" fmla="sqrt f97"/>
              <a:gd name="f100" fmla="sqrt f98"/>
              <a:gd name="f101" fmla="*/ f11 1 f99"/>
              <a:gd name="f102" fmla="*/ f14 1 f100"/>
              <a:gd name="f103" fmla="*/ f87 f101 1"/>
              <a:gd name="f104" fmla="*/ f88 f101 1"/>
              <a:gd name="f105" fmla="*/ f87 f102 1"/>
              <a:gd name="f106" fmla="*/ f88 f102 1"/>
              <a:gd name="f107" fmla="+- 10800 0 f103"/>
              <a:gd name="f108" fmla="+- 10800 0 f104"/>
              <a:gd name="f109" fmla="+- 7305 0 f105"/>
              <a:gd name="f110" fmla="+- 7515 0 f106"/>
              <a:gd name="f111" fmla="+- 14295 0 f105"/>
            </a:gdLst>
            <a:ahLst>
              <a:ahXY gdRefY="f0" minY="f9" maxY="f10">
                <a:pos x="f61" y="f37"/>
              </a:ahXY>
            </a:ahLst>
            <a:cxnLst>
              <a:cxn ang="3cd4">
                <a:pos x="hc" y="t"/>
              </a:cxn>
              <a:cxn ang="0">
                <a:pos x="r" y="vc"/>
              </a:cxn>
              <a:cxn ang="cd4">
                <a:pos x="hc" y="b"/>
              </a:cxn>
              <a:cxn ang="cd2">
                <a:pos x="l" y="vc"/>
              </a:cxn>
              <a:cxn ang="f44">
                <a:pos x="f61" y="f66"/>
              </a:cxn>
              <a:cxn ang="f44">
                <a:pos x="f62" y="f65"/>
              </a:cxn>
              <a:cxn ang="f44">
                <a:pos x="f67" y="f68"/>
              </a:cxn>
              <a:cxn ang="f44">
                <a:pos x="f62" y="f64"/>
              </a:cxn>
              <a:cxn ang="f44">
                <a:pos x="f61" y="f69"/>
              </a:cxn>
              <a:cxn ang="f44">
                <a:pos x="f63" y="f64"/>
              </a:cxn>
              <a:cxn ang="f44">
                <a:pos x="f70" y="f68"/>
              </a:cxn>
              <a:cxn ang="f44">
                <a:pos x="f63" y="f65"/>
              </a:cxn>
            </a:cxnLst>
            <a:rect l="f62" t="f65" r="f63" b="f64"/>
            <a:pathLst>
              <a:path w="21600" h="21600">
                <a:moveTo>
                  <a:pt x="f107" y="f108"/>
                </a:moveTo>
                <a:arcTo wR="f13" hR="f13" stAng="f42" swAng="f53"/>
                <a:close/>
              </a:path>
              <a:path w="21600" h="21600">
                <a:moveTo>
                  <a:pt x="f109" y="f110"/>
                </a:moveTo>
                <a:arcTo wR="f15" hR="f15" stAng="f42" swAng="f53"/>
                <a:close/>
              </a:path>
              <a:path w="21600" h="21600">
                <a:moveTo>
                  <a:pt x="f111" y="f110"/>
                </a:moveTo>
                <a:arcTo wR="f15" hR="f15" stAng="f42" swAng="f53"/>
                <a:close/>
              </a:path>
              <a:path w="21600" h="21600" fill="none">
                <a:moveTo>
                  <a:pt x="f16" y="f50"/>
                </a:moveTo>
                <a:cubicBezTo>
                  <a:pt x="f17" y="f51"/>
                  <a:pt x="f18" y="f51"/>
                  <a:pt x="f19" y="f50"/>
                </a:cubicBezTo>
              </a:path>
            </a:pathLst>
          </a:custGeom>
          <a:solidFill>
            <a:srgbClr val="9BBB59"/>
          </a:solidFill>
          <a:ln w="25557">
            <a:solidFill>
              <a:srgbClr val="728A41"/>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1" name="Elipsa 13"/>
          <p:cNvSpPr/>
          <p:nvPr/>
        </p:nvSpPr>
        <p:spPr>
          <a:xfrm>
            <a:off x="2714761" y="2909876"/>
            <a:ext cx="1552323" cy="1609197"/>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9BBB59"/>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pitchFamily="18"/>
              <a:ea typeface="Microsoft YaHei" pitchFamily="2"/>
              <a:cs typeface="Mangal" pitchFamily="2"/>
            </a:endParaRPr>
          </a:p>
        </p:txBody>
      </p:sp>
      <p:grpSp>
        <p:nvGrpSpPr>
          <p:cNvPr id="12" name="Grupa 2"/>
          <p:cNvGrpSpPr/>
          <p:nvPr/>
        </p:nvGrpSpPr>
        <p:grpSpPr>
          <a:xfrm>
            <a:off x="267836" y="938522"/>
            <a:ext cx="8607960" cy="5399641"/>
            <a:chOff x="267836" y="938521"/>
            <a:chExt cx="8607960" cy="5399641"/>
          </a:xfrm>
        </p:grpSpPr>
        <p:grpSp>
          <p:nvGrpSpPr>
            <p:cNvPr id="13" name="Grupa 21"/>
            <p:cNvGrpSpPr/>
            <p:nvPr/>
          </p:nvGrpSpPr>
          <p:grpSpPr>
            <a:xfrm>
              <a:off x="267836" y="938521"/>
              <a:ext cx="8607960" cy="5399641"/>
              <a:chOff x="267836" y="938521"/>
              <a:chExt cx="8607960" cy="5399641"/>
            </a:xfrm>
          </p:grpSpPr>
          <p:sp>
            <p:nvSpPr>
              <p:cNvPr id="14" name="Prostokąt 22"/>
              <p:cNvSpPr/>
              <p:nvPr/>
            </p:nvSpPr>
            <p:spPr>
              <a:xfrm>
                <a:off x="267836" y="938521"/>
                <a:ext cx="8607960" cy="539964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a:no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5" name="Uśmiechnięta buźka 23"/>
              <p:cNvSpPr/>
              <p:nvPr/>
            </p:nvSpPr>
            <p:spPr>
              <a:xfrm>
                <a:off x="7243556" y="1479243"/>
                <a:ext cx="960476" cy="960476"/>
              </a:xfrm>
              <a:custGeom>
                <a:avLst>
                  <a:gd name="f0" fmla="val 17520"/>
                </a:avLst>
                <a:gdLst>
                  <a:gd name="f1" fmla="val 10800000"/>
                  <a:gd name="f2" fmla="val 5400000"/>
                  <a:gd name="f3" fmla="val 180"/>
                  <a:gd name="f4" fmla="val w"/>
                  <a:gd name="f5" fmla="val h"/>
                  <a:gd name="f6" fmla="val 0"/>
                  <a:gd name="f7" fmla="val 21600"/>
                  <a:gd name="f8" fmla="*/ 5419351 1 1725033"/>
                  <a:gd name="f9" fmla="val 15510"/>
                  <a:gd name="f10" fmla="val 17520"/>
                  <a:gd name="f11" fmla="*/ 10800 10800 1"/>
                  <a:gd name="f12" fmla="+- 0 0 360"/>
                  <a:gd name="f13" fmla="val 10800"/>
                  <a:gd name="f14" fmla="*/ 1165 1165 1"/>
                  <a:gd name="f15" fmla="val 1165"/>
                  <a:gd name="f16" fmla="val 4870"/>
                  <a:gd name="f17" fmla="val 8680"/>
                  <a:gd name="f18" fmla="val 12920"/>
                  <a:gd name="f19" fmla="val 16730"/>
                  <a:gd name="f20" fmla="val -2147483647"/>
                  <a:gd name="f21" fmla="val 2147483647"/>
                  <a:gd name="f22" fmla="+- 0 0 0"/>
                  <a:gd name="f23" fmla="*/ f4 1 21600"/>
                  <a:gd name="f24" fmla="*/ f5 1 21600"/>
                  <a:gd name="f25" fmla="val f6"/>
                  <a:gd name="f26" fmla="val f7"/>
                  <a:gd name="f27" fmla="*/ 0 f8 1"/>
                  <a:gd name="f28" fmla="*/ f6 f1 1"/>
                  <a:gd name="f29" fmla="*/ f12 f1 1"/>
                  <a:gd name="f30" fmla="pin 15510 f0 17520"/>
                  <a:gd name="f31" fmla="*/ f22 f1 1"/>
                  <a:gd name="f32" fmla="+- f26 0 f25"/>
                  <a:gd name="f33" fmla="val f30"/>
                  <a:gd name="f34" fmla="*/ f27 1 f3"/>
                  <a:gd name="f35" fmla="*/ f28 1 f3"/>
                  <a:gd name="f36" fmla="*/ f29 1 f3"/>
                  <a:gd name="f37" fmla="*/ f30 f24 1"/>
                  <a:gd name="f38" fmla="*/ f31 1 f3"/>
                  <a:gd name="f39" fmla="*/ f32 1 21600"/>
                  <a:gd name="f40" fmla="+- f33 0 15510"/>
                  <a:gd name="f41" fmla="+- 0 0 f34"/>
                  <a:gd name="f42" fmla="+- f35 0 f2"/>
                  <a:gd name="f43" fmla="+- f36 0 f2"/>
                  <a:gd name="f44" fmla="+- f38 0 f2"/>
                  <a:gd name="f45" fmla="*/ 10800 f39 1"/>
                  <a:gd name="f46" fmla="*/ 3163 f39 1"/>
                  <a:gd name="f47" fmla="*/ 18437 f39 1"/>
                  <a:gd name="f48" fmla="*/ 0 f39 1"/>
                  <a:gd name="f49" fmla="*/ 21600 f39 1"/>
                  <a:gd name="f50" fmla="+- 17520 0 f40"/>
                  <a:gd name="f51" fmla="+- 15510 f40 0"/>
                  <a:gd name="f52" fmla="*/ f41 f1 1"/>
                  <a:gd name="f53" fmla="+- f43 0 f42"/>
                  <a:gd name="f54" fmla="*/ f52 1 f8"/>
                  <a:gd name="f55" fmla="*/ f45 1 f39"/>
                  <a:gd name="f56" fmla="*/ f48 1 f39"/>
                  <a:gd name="f57" fmla="*/ f46 1 f39"/>
                  <a:gd name="f58" fmla="*/ f47 1 f39"/>
                  <a:gd name="f59" fmla="*/ f49 1 f39"/>
                  <a:gd name="f60" fmla="+- f54 0 f2"/>
                  <a:gd name="f61" fmla="*/ f55 f23 1"/>
                  <a:gd name="f62" fmla="*/ f57 f23 1"/>
                  <a:gd name="f63" fmla="*/ f58 f23 1"/>
                  <a:gd name="f64" fmla="*/ f58 f24 1"/>
                  <a:gd name="f65" fmla="*/ f57 f24 1"/>
                  <a:gd name="f66" fmla="*/ f56 f24 1"/>
                  <a:gd name="f67" fmla="*/ f56 f23 1"/>
                  <a:gd name="f68" fmla="*/ f55 f24 1"/>
                  <a:gd name="f69" fmla="*/ f59 f24 1"/>
                  <a:gd name="f70" fmla="*/ f59 f23 1"/>
                  <a:gd name="f71" fmla="+- f60 f2 0"/>
                  <a:gd name="f72" fmla="*/ f71 f8 1"/>
                  <a:gd name="f73" fmla="*/ f72 1 f1"/>
                  <a:gd name="f74" fmla="+- 0 0 f73"/>
                  <a:gd name="f75" fmla="+- 0 0 f74"/>
                  <a:gd name="f76" fmla="*/ f75 f1 1"/>
                  <a:gd name="f77" fmla="*/ f76 1 f8"/>
                  <a:gd name="f78" fmla="+- f77 0 f2"/>
                  <a:gd name="f79" fmla="cos 1 f78"/>
                  <a:gd name="f80" fmla="sin 1 f78"/>
                  <a:gd name="f81" fmla="+- 0 0 f79"/>
                  <a:gd name="f82" fmla="+- 0 0 f80"/>
                  <a:gd name="f83" fmla="+- 0 0 f81"/>
                  <a:gd name="f84" fmla="+- 0 0 f82"/>
                  <a:gd name="f85" fmla="val f83"/>
                  <a:gd name="f86" fmla="val f84"/>
                  <a:gd name="f87" fmla="+- 0 0 f85"/>
                  <a:gd name="f88" fmla="+- 0 0 f86"/>
                  <a:gd name="f89" fmla="*/ 10800 f87 1"/>
                  <a:gd name="f90" fmla="*/ 10800 f88 1"/>
                  <a:gd name="f91" fmla="*/ 1165 f87 1"/>
                  <a:gd name="f92" fmla="*/ 1165 f88 1"/>
                  <a:gd name="f93" fmla="*/ f89 f89 1"/>
                  <a:gd name="f94" fmla="*/ f90 f90 1"/>
                  <a:gd name="f95" fmla="*/ f91 f91 1"/>
                  <a:gd name="f96" fmla="*/ f92 f92 1"/>
                  <a:gd name="f97" fmla="+- f93 f94 0"/>
                  <a:gd name="f98" fmla="+- f95 f96 0"/>
                  <a:gd name="f99" fmla="sqrt f97"/>
                  <a:gd name="f100" fmla="sqrt f98"/>
                  <a:gd name="f101" fmla="*/ f11 1 f99"/>
                  <a:gd name="f102" fmla="*/ f14 1 f100"/>
                  <a:gd name="f103" fmla="*/ f87 f101 1"/>
                  <a:gd name="f104" fmla="*/ f88 f101 1"/>
                  <a:gd name="f105" fmla="*/ f87 f102 1"/>
                  <a:gd name="f106" fmla="*/ f88 f102 1"/>
                  <a:gd name="f107" fmla="+- 10800 0 f103"/>
                  <a:gd name="f108" fmla="+- 10800 0 f104"/>
                  <a:gd name="f109" fmla="+- 7305 0 f105"/>
                  <a:gd name="f110" fmla="+- 7515 0 f106"/>
                  <a:gd name="f111" fmla="+- 14295 0 f105"/>
                </a:gdLst>
                <a:ahLst>
                  <a:ahXY gdRefY="f0" minY="f9" maxY="f10">
                    <a:pos x="f61" y="f37"/>
                  </a:ahXY>
                </a:ahLst>
                <a:cxnLst>
                  <a:cxn ang="3cd4">
                    <a:pos x="hc" y="t"/>
                  </a:cxn>
                  <a:cxn ang="0">
                    <a:pos x="r" y="vc"/>
                  </a:cxn>
                  <a:cxn ang="cd4">
                    <a:pos x="hc" y="b"/>
                  </a:cxn>
                  <a:cxn ang="cd2">
                    <a:pos x="l" y="vc"/>
                  </a:cxn>
                  <a:cxn ang="f44">
                    <a:pos x="f61" y="f66"/>
                  </a:cxn>
                  <a:cxn ang="f44">
                    <a:pos x="f62" y="f65"/>
                  </a:cxn>
                  <a:cxn ang="f44">
                    <a:pos x="f67" y="f68"/>
                  </a:cxn>
                  <a:cxn ang="f44">
                    <a:pos x="f62" y="f64"/>
                  </a:cxn>
                  <a:cxn ang="f44">
                    <a:pos x="f61" y="f69"/>
                  </a:cxn>
                  <a:cxn ang="f44">
                    <a:pos x="f63" y="f64"/>
                  </a:cxn>
                  <a:cxn ang="f44">
                    <a:pos x="f70" y="f68"/>
                  </a:cxn>
                  <a:cxn ang="f44">
                    <a:pos x="f63" y="f65"/>
                  </a:cxn>
                </a:cxnLst>
                <a:rect l="f62" t="f65" r="f63" b="f64"/>
                <a:pathLst>
                  <a:path w="21600" h="21600">
                    <a:moveTo>
                      <a:pt x="f107" y="f108"/>
                    </a:moveTo>
                    <a:arcTo wR="f13" hR="f13" stAng="f42" swAng="f53"/>
                    <a:close/>
                  </a:path>
                  <a:path w="21600" h="21600">
                    <a:moveTo>
                      <a:pt x="f109" y="f110"/>
                    </a:moveTo>
                    <a:arcTo wR="f15" hR="f15" stAng="f42" swAng="f53"/>
                    <a:close/>
                  </a:path>
                  <a:path w="21600" h="21600">
                    <a:moveTo>
                      <a:pt x="f111" y="f110"/>
                    </a:moveTo>
                    <a:arcTo wR="f15" hR="f15" stAng="f42" swAng="f53"/>
                    <a:close/>
                  </a:path>
                  <a:path w="21600" h="21600" fill="none">
                    <a:moveTo>
                      <a:pt x="f16" y="f50"/>
                    </a:moveTo>
                    <a:cubicBezTo>
                      <a:pt x="f17" y="f51"/>
                      <a:pt x="f18" y="f51"/>
                      <a:pt x="f19" y="f50"/>
                    </a:cubicBezTo>
                  </a:path>
                </a:pathLst>
              </a:custGeom>
              <a:solidFill>
                <a:srgbClr val="9BBB59"/>
              </a:solidFill>
              <a:ln w="25557">
                <a:solidFill>
                  <a:srgbClr val="728A41"/>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pic>
          <p:nvPicPr>
            <p:cNvPr id="16" name="Picture 2"/>
            <p:cNvPicPr>
              <a:picLocks noChangeAspect="1"/>
            </p:cNvPicPr>
            <p:nvPr/>
          </p:nvPicPr>
          <p:blipFill>
            <a:blip r:embed="rId3">
              <a:lum/>
              <a:alphaModFix/>
            </a:blip>
            <a:srcRect l="16675" t="37580" r="51152" b="7912"/>
            <a:stretch>
              <a:fillRect/>
            </a:stretch>
          </p:blipFill>
          <p:spPr>
            <a:xfrm>
              <a:off x="2042998" y="1479243"/>
              <a:ext cx="3924001" cy="4436641"/>
            </a:xfrm>
            <a:prstGeom prst="rect">
              <a:avLst/>
            </a:prstGeom>
            <a:noFill/>
            <a:ln>
              <a:noFill/>
            </a:ln>
          </p:spPr>
        </p:pic>
      </p:grpSp>
      <p:pic>
        <p:nvPicPr>
          <p:cNvPr id="17" name="Picture 2"/>
          <p:cNvPicPr>
            <a:picLocks noChangeAspect="1"/>
          </p:cNvPicPr>
          <p:nvPr/>
        </p:nvPicPr>
        <p:blipFill>
          <a:blip r:embed="rId4">
            <a:lum/>
            <a:alphaModFix/>
          </a:blip>
          <a:srcRect/>
          <a:stretch>
            <a:fillRect/>
          </a:stretch>
        </p:blipFill>
        <p:spPr>
          <a:xfrm>
            <a:off x="7343995" y="6571801"/>
            <a:ext cx="1668240" cy="2516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1+#ppt_h/2"/>
                                          </p:val>
                                        </p:tav>
                                        <p:tav tm="100000">
                                          <p:val>
                                            <p:strVal val="#ppt_y"/>
                                          </p:val>
                                        </p:tav>
                                      </p:tavLst>
                                    </p:anim>
                                  </p:childTnLst>
                                </p:cTn>
                              </p:par>
                              <p:par>
                                <p:cTn id="9" presetClass="entr"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
                                          </p:val>
                                        </p:tav>
                                        <p:tav tm="100000">
                                          <p:val>
                                            <p:strVal val="#ppt_x"/>
                                          </p:val>
                                        </p:tav>
                                      </p:tavLst>
                                    </p:anim>
                                    <p:anim calcmode="lin" valueType="num">
                                      <p:cBhvr>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grpSp>
        <p:nvGrpSpPr>
          <p:cNvPr id="2" name="Grupa 21"/>
          <p:cNvGrpSpPr/>
          <p:nvPr/>
        </p:nvGrpSpPr>
        <p:grpSpPr>
          <a:xfrm>
            <a:off x="1" y="-4681"/>
            <a:ext cx="9086035" cy="361011"/>
            <a:chOff x="0" y="-4681"/>
            <a:chExt cx="9086035" cy="361011"/>
          </a:xfrm>
        </p:grpSpPr>
        <p:sp>
          <p:nvSpPr>
            <p:cNvPr id="3" name="Pięciokąt 11"/>
            <p:cNvSpPr/>
            <p:nvPr/>
          </p:nvSpPr>
          <p:spPr>
            <a:xfrm>
              <a:off x="0" y="0"/>
              <a:ext cx="8075158"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4" name="Pięciokąt 11"/>
            <p:cNvSpPr/>
            <p:nvPr/>
          </p:nvSpPr>
          <p:spPr>
            <a:xfrm>
              <a:off x="8133478" y="-1435"/>
              <a:ext cx="548283"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5" name="Pięciokąt 11"/>
            <p:cNvSpPr/>
            <p:nvPr/>
          </p:nvSpPr>
          <p:spPr>
            <a:xfrm>
              <a:off x="8739716" y="-4681"/>
              <a:ext cx="346319"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sp>
        <p:nvSpPr>
          <p:cNvPr id="6" name="Prostokąt 3"/>
          <p:cNvSpPr/>
          <p:nvPr/>
        </p:nvSpPr>
        <p:spPr>
          <a:xfrm>
            <a:off x="1" y="6515282"/>
            <a:ext cx="9143643" cy="3423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w="25557">
            <a:solidFill>
              <a:srgbClr val="009999"/>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7" name="Tytuł 11"/>
          <p:cNvSpPr/>
          <p:nvPr/>
        </p:nvSpPr>
        <p:spPr>
          <a:xfrm>
            <a:off x="2431802" y="6573959"/>
            <a:ext cx="4044959" cy="28368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8" name="Tytuł 11"/>
          <p:cNvSpPr/>
          <p:nvPr/>
        </p:nvSpPr>
        <p:spPr>
          <a:xfrm>
            <a:off x="37352" y="443164"/>
            <a:ext cx="7728837" cy="64439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lvl="0">
              <a:defRPr sz="1800" b="0" i="0" u="none" strike="noStrike" kern="0" cap="none" spc="0" baseline="0">
                <a:solidFill>
                  <a:srgbClr val="000000"/>
                </a:solidFill>
                <a:uFillTx/>
              </a:defRPr>
            </a:pPr>
            <a:r>
              <a:rPr lang="en-US" sz="2800" b="1" dirty="0" smtClean="0">
                <a:solidFill>
                  <a:srgbClr val="000000"/>
                </a:solidFill>
                <a:latin typeface="Calibri" pitchFamily="18"/>
                <a:ea typeface="Microsoft YaHei" pitchFamily="2"/>
                <a:cs typeface="Mangal" pitchFamily="2"/>
              </a:rPr>
              <a:t>How </a:t>
            </a:r>
            <a:r>
              <a:rPr lang="en-US" sz="2800" b="1" dirty="0">
                <a:solidFill>
                  <a:srgbClr val="000000"/>
                </a:solidFill>
                <a:latin typeface="Calibri" pitchFamily="18"/>
                <a:ea typeface="Microsoft YaHei" pitchFamily="2"/>
                <a:cs typeface="Mangal" pitchFamily="2"/>
              </a:rPr>
              <a:t>can we save Energy?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p:txBody>
      </p:sp>
      <p:pic>
        <p:nvPicPr>
          <p:cNvPr id="9" name="Picture 2"/>
          <p:cNvPicPr>
            <a:picLocks noChangeAspect="1"/>
          </p:cNvPicPr>
          <p:nvPr/>
        </p:nvPicPr>
        <p:blipFill>
          <a:blip r:embed="rId3">
            <a:lum/>
            <a:alphaModFix/>
          </a:blip>
          <a:srcRect/>
          <a:stretch>
            <a:fillRect/>
          </a:stretch>
        </p:blipFill>
        <p:spPr>
          <a:xfrm>
            <a:off x="534961" y="908283"/>
            <a:ext cx="8073356" cy="5399641"/>
          </a:xfrm>
          <a:prstGeom prst="rect">
            <a:avLst/>
          </a:prstGeom>
          <a:noFill/>
          <a:ln>
            <a:noFill/>
          </a:ln>
        </p:spPr>
      </p:pic>
      <p:sp>
        <p:nvSpPr>
          <p:cNvPr id="10" name="Uśmiechnięta buźka 11"/>
          <p:cNvSpPr/>
          <p:nvPr/>
        </p:nvSpPr>
        <p:spPr>
          <a:xfrm>
            <a:off x="152641" y="908283"/>
            <a:ext cx="960476" cy="960476"/>
          </a:xfrm>
          <a:custGeom>
            <a:avLst>
              <a:gd name="f0" fmla="val 17520"/>
            </a:avLst>
            <a:gdLst>
              <a:gd name="f1" fmla="val 10800000"/>
              <a:gd name="f2" fmla="val 5400000"/>
              <a:gd name="f3" fmla="val 180"/>
              <a:gd name="f4" fmla="val w"/>
              <a:gd name="f5" fmla="val h"/>
              <a:gd name="f6" fmla="val 0"/>
              <a:gd name="f7" fmla="val 21600"/>
              <a:gd name="f8" fmla="*/ 5419351 1 1725033"/>
              <a:gd name="f9" fmla="val 15510"/>
              <a:gd name="f10" fmla="val 17520"/>
              <a:gd name="f11" fmla="*/ 10800 10800 1"/>
              <a:gd name="f12" fmla="+- 0 0 360"/>
              <a:gd name="f13" fmla="val 10800"/>
              <a:gd name="f14" fmla="*/ 1165 1165 1"/>
              <a:gd name="f15" fmla="val 1165"/>
              <a:gd name="f16" fmla="val 4870"/>
              <a:gd name="f17" fmla="val 8680"/>
              <a:gd name="f18" fmla="val 12920"/>
              <a:gd name="f19" fmla="val 16730"/>
              <a:gd name="f20" fmla="val -2147483647"/>
              <a:gd name="f21" fmla="val 2147483647"/>
              <a:gd name="f22" fmla="+- 0 0 0"/>
              <a:gd name="f23" fmla="*/ f4 1 21600"/>
              <a:gd name="f24" fmla="*/ f5 1 21600"/>
              <a:gd name="f25" fmla="val f6"/>
              <a:gd name="f26" fmla="val f7"/>
              <a:gd name="f27" fmla="*/ 0 f8 1"/>
              <a:gd name="f28" fmla="*/ f6 f1 1"/>
              <a:gd name="f29" fmla="*/ f12 f1 1"/>
              <a:gd name="f30" fmla="pin 15510 f0 17520"/>
              <a:gd name="f31" fmla="*/ f22 f1 1"/>
              <a:gd name="f32" fmla="+- f26 0 f25"/>
              <a:gd name="f33" fmla="val f30"/>
              <a:gd name="f34" fmla="*/ f27 1 f3"/>
              <a:gd name="f35" fmla="*/ f28 1 f3"/>
              <a:gd name="f36" fmla="*/ f29 1 f3"/>
              <a:gd name="f37" fmla="*/ f30 f24 1"/>
              <a:gd name="f38" fmla="*/ f31 1 f3"/>
              <a:gd name="f39" fmla="*/ f32 1 21600"/>
              <a:gd name="f40" fmla="+- f33 0 15510"/>
              <a:gd name="f41" fmla="+- 0 0 f34"/>
              <a:gd name="f42" fmla="+- f35 0 f2"/>
              <a:gd name="f43" fmla="+- f36 0 f2"/>
              <a:gd name="f44" fmla="+- f38 0 f2"/>
              <a:gd name="f45" fmla="*/ 10800 f39 1"/>
              <a:gd name="f46" fmla="*/ 3163 f39 1"/>
              <a:gd name="f47" fmla="*/ 18437 f39 1"/>
              <a:gd name="f48" fmla="*/ 0 f39 1"/>
              <a:gd name="f49" fmla="*/ 21600 f39 1"/>
              <a:gd name="f50" fmla="+- 17520 0 f40"/>
              <a:gd name="f51" fmla="+- 15510 f40 0"/>
              <a:gd name="f52" fmla="*/ f41 f1 1"/>
              <a:gd name="f53" fmla="+- f43 0 f42"/>
              <a:gd name="f54" fmla="*/ f52 1 f8"/>
              <a:gd name="f55" fmla="*/ f45 1 f39"/>
              <a:gd name="f56" fmla="*/ f48 1 f39"/>
              <a:gd name="f57" fmla="*/ f46 1 f39"/>
              <a:gd name="f58" fmla="*/ f47 1 f39"/>
              <a:gd name="f59" fmla="*/ f49 1 f39"/>
              <a:gd name="f60" fmla="+- f54 0 f2"/>
              <a:gd name="f61" fmla="*/ f55 f23 1"/>
              <a:gd name="f62" fmla="*/ f57 f23 1"/>
              <a:gd name="f63" fmla="*/ f58 f23 1"/>
              <a:gd name="f64" fmla="*/ f58 f24 1"/>
              <a:gd name="f65" fmla="*/ f57 f24 1"/>
              <a:gd name="f66" fmla="*/ f56 f24 1"/>
              <a:gd name="f67" fmla="*/ f56 f23 1"/>
              <a:gd name="f68" fmla="*/ f55 f24 1"/>
              <a:gd name="f69" fmla="*/ f59 f24 1"/>
              <a:gd name="f70" fmla="*/ f59 f23 1"/>
              <a:gd name="f71" fmla="+- f60 f2 0"/>
              <a:gd name="f72" fmla="*/ f71 f8 1"/>
              <a:gd name="f73" fmla="*/ f72 1 f1"/>
              <a:gd name="f74" fmla="+- 0 0 f73"/>
              <a:gd name="f75" fmla="+- 0 0 f74"/>
              <a:gd name="f76" fmla="*/ f75 f1 1"/>
              <a:gd name="f77" fmla="*/ f76 1 f8"/>
              <a:gd name="f78" fmla="+- f77 0 f2"/>
              <a:gd name="f79" fmla="cos 1 f78"/>
              <a:gd name="f80" fmla="sin 1 f78"/>
              <a:gd name="f81" fmla="+- 0 0 f79"/>
              <a:gd name="f82" fmla="+- 0 0 f80"/>
              <a:gd name="f83" fmla="+- 0 0 f81"/>
              <a:gd name="f84" fmla="+- 0 0 f82"/>
              <a:gd name="f85" fmla="val f83"/>
              <a:gd name="f86" fmla="val f84"/>
              <a:gd name="f87" fmla="+- 0 0 f85"/>
              <a:gd name="f88" fmla="+- 0 0 f86"/>
              <a:gd name="f89" fmla="*/ 10800 f87 1"/>
              <a:gd name="f90" fmla="*/ 10800 f88 1"/>
              <a:gd name="f91" fmla="*/ 1165 f87 1"/>
              <a:gd name="f92" fmla="*/ 1165 f88 1"/>
              <a:gd name="f93" fmla="*/ f89 f89 1"/>
              <a:gd name="f94" fmla="*/ f90 f90 1"/>
              <a:gd name="f95" fmla="*/ f91 f91 1"/>
              <a:gd name="f96" fmla="*/ f92 f92 1"/>
              <a:gd name="f97" fmla="+- f93 f94 0"/>
              <a:gd name="f98" fmla="+- f95 f96 0"/>
              <a:gd name="f99" fmla="sqrt f97"/>
              <a:gd name="f100" fmla="sqrt f98"/>
              <a:gd name="f101" fmla="*/ f11 1 f99"/>
              <a:gd name="f102" fmla="*/ f14 1 f100"/>
              <a:gd name="f103" fmla="*/ f87 f101 1"/>
              <a:gd name="f104" fmla="*/ f88 f101 1"/>
              <a:gd name="f105" fmla="*/ f87 f102 1"/>
              <a:gd name="f106" fmla="*/ f88 f102 1"/>
              <a:gd name="f107" fmla="+- 10800 0 f103"/>
              <a:gd name="f108" fmla="+- 10800 0 f104"/>
              <a:gd name="f109" fmla="+- 7305 0 f105"/>
              <a:gd name="f110" fmla="+- 7515 0 f106"/>
              <a:gd name="f111" fmla="+- 14295 0 f105"/>
            </a:gdLst>
            <a:ahLst>
              <a:ahXY gdRefY="f0" minY="f9" maxY="f10">
                <a:pos x="f61" y="f37"/>
              </a:ahXY>
            </a:ahLst>
            <a:cxnLst>
              <a:cxn ang="3cd4">
                <a:pos x="hc" y="t"/>
              </a:cxn>
              <a:cxn ang="0">
                <a:pos x="r" y="vc"/>
              </a:cxn>
              <a:cxn ang="cd4">
                <a:pos x="hc" y="b"/>
              </a:cxn>
              <a:cxn ang="cd2">
                <a:pos x="l" y="vc"/>
              </a:cxn>
              <a:cxn ang="f44">
                <a:pos x="f61" y="f66"/>
              </a:cxn>
              <a:cxn ang="f44">
                <a:pos x="f62" y="f65"/>
              </a:cxn>
              <a:cxn ang="f44">
                <a:pos x="f67" y="f68"/>
              </a:cxn>
              <a:cxn ang="f44">
                <a:pos x="f62" y="f64"/>
              </a:cxn>
              <a:cxn ang="f44">
                <a:pos x="f61" y="f69"/>
              </a:cxn>
              <a:cxn ang="f44">
                <a:pos x="f63" y="f64"/>
              </a:cxn>
              <a:cxn ang="f44">
                <a:pos x="f70" y="f68"/>
              </a:cxn>
              <a:cxn ang="f44">
                <a:pos x="f63" y="f65"/>
              </a:cxn>
            </a:cxnLst>
            <a:rect l="f62" t="f65" r="f63" b="f64"/>
            <a:pathLst>
              <a:path w="21600" h="21600">
                <a:moveTo>
                  <a:pt x="f107" y="f108"/>
                </a:moveTo>
                <a:arcTo wR="f13" hR="f13" stAng="f42" swAng="f53"/>
                <a:close/>
              </a:path>
              <a:path w="21600" h="21600">
                <a:moveTo>
                  <a:pt x="f109" y="f110"/>
                </a:moveTo>
                <a:arcTo wR="f15" hR="f15" stAng="f42" swAng="f53"/>
                <a:close/>
              </a:path>
              <a:path w="21600" h="21600">
                <a:moveTo>
                  <a:pt x="f111" y="f110"/>
                </a:moveTo>
                <a:arcTo wR="f15" hR="f15" stAng="f42" swAng="f53"/>
                <a:close/>
              </a:path>
              <a:path w="21600" h="21600" fill="none">
                <a:moveTo>
                  <a:pt x="f16" y="f50"/>
                </a:moveTo>
                <a:cubicBezTo>
                  <a:pt x="f17" y="f51"/>
                  <a:pt x="f18" y="f51"/>
                  <a:pt x="f19" y="f50"/>
                </a:cubicBezTo>
              </a:path>
            </a:pathLst>
          </a:custGeom>
          <a:solidFill>
            <a:srgbClr val="9BBB59"/>
          </a:solidFill>
          <a:ln w="25557">
            <a:solidFill>
              <a:srgbClr val="728A41"/>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1" name="Elipsa 13"/>
          <p:cNvSpPr/>
          <p:nvPr/>
        </p:nvSpPr>
        <p:spPr>
          <a:xfrm>
            <a:off x="633241" y="2543038"/>
            <a:ext cx="3820683" cy="1599843"/>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9BBB59"/>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pitchFamily="18"/>
              <a:ea typeface="Microsoft YaHei" pitchFamily="2"/>
              <a:cs typeface="Mangal" pitchFamily="2"/>
            </a:endParaRPr>
          </a:p>
        </p:txBody>
      </p:sp>
      <p:grpSp>
        <p:nvGrpSpPr>
          <p:cNvPr id="12" name="Grupa 2"/>
          <p:cNvGrpSpPr/>
          <p:nvPr/>
        </p:nvGrpSpPr>
        <p:grpSpPr>
          <a:xfrm>
            <a:off x="141119" y="898920"/>
            <a:ext cx="8607960" cy="5399641"/>
            <a:chOff x="141119" y="898919"/>
            <a:chExt cx="8607960" cy="5399641"/>
          </a:xfrm>
        </p:grpSpPr>
        <p:grpSp>
          <p:nvGrpSpPr>
            <p:cNvPr id="13" name="Grupa 15"/>
            <p:cNvGrpSpPr/>
            <p:nvPr/>
          </p:nvGrpSpPr>
          <p:grpSpPr>
            <a:xfrm>
              <a:off x="141119" y="898919"/>
              <a:ext cx="8607960" cy="5399641"/>
              <a:chOff x="141119" y="898919"/>
              <a:chExt cx="8607960" cy="5399641"/>
            </a:xfrm>
          </p:grpSpPr>
          <p:sp>
            <p:nvSpPr>
              <p:cNvPr id="14" name="Prostokąt 18"/>
              <p:cNvSpPr/>
              <p:nvPr/>
            </p:nvSpPr>
            <p:spPr>
              <a:xfrm>
                <a:off x="141119" y="898919"/>
                <a:ext cx="8607960" cy="539964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a:no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5" name="Uśmiechnięta buźka 19"/>
              <p:cNvSpPr/>
              <p:nvPr/>
            </p:nvSpPr>
            <p:spPr>
              <a:xfrm>
                <a:off x="7116482" y="1439640"/>
                <a:ext cx="960476" cy="960476"/>
              </a:xfrm>
              <a:custGeom>
                <a:avLst>
                  <a:gd name="f0" fmla="val 17520"/>
                </a:avLst>
                <a:gdLst>
                  <a:gd name="f1" fmla="val 10800000"/>
                  <a:gd name="f2" fmla="val 5400000"/>
                  <a:gd name="f3" fmla="val 180"/>
                  <a:gd name="f4" fmla="val w"/>
                  <a:gd name="f5" fmla="val h"/>
                  <a:gd name="f6" fmla="val 0"/>
                  <a:gd name="f7" fmla="val 21600"/>
                  <a:gd name="f8" fmla="*/ 5419351 1 1725033"/>
                  <a:gd name="f9" fmla="val 15510"/>
                  <a:gd name="f10" fmla="val 17520"/>
                  <a:gd name="f11" fmla="*/ 10800 10800 1"/>
                  <a:gd name="f12" fmla="+- 0 0 360"/>
                  <a:gd name="f13" fmla="val 10800"/>
                  <a:gd name="f14" fmla="*/ 1165 1165 1"/>
                  <a:gd name="f15" fmla="val 1165"/>
                  <a:gd name="f16" fmla="val 4870"/>
                  <a:gd name="f17" fmla="val 8680"/>
                  <a:gd name="f18" fmla="val 12920"/>
                  <a:gd name="f19" fmla="val 16730"/>
                  <a:gd name="f20" fmla="val -2147483647"/>
                  <a:gd name="f21" fmla="val 2147483647"/>
                  <a:gd name="f22" fmla="+- 0 0 0"/>
                  <a:gd name="f23" fmla="*/ f4 1 21600"/>
                  <a:gd name="f24" fmla="*/ f5 1 21600"/>
                  <a:gd name="f25" fmla="val f6"/>
                  <a:gd name="f26" fmla="val f7"/>
                  <a:gd name="f27" fmla="*/ 0 f8 1"/>
                  <a:gd name="f28" fmla="*/ f6 f1 1"/>
                  <a:gd name="f29" fmla="*/ f12 f1 1"/>
                  <a:gd name="f30" fmla="pin 15510 f0 17520"/>
                  <a:gd name="f31" fmla="*/ f22 f1 1"/>
                  <a:gd name="f32" fmla="+- f26 0 f25"/>
                  <a:gd name="f33" fmla="val f30"/>
                  <a:gd name="f34" fmla="*/ f27 1 f3"/>
                  <a:gd name="f35" fmla="*/ f28 1 f3"/>
                  <a:gd name="f36" fmla="*/ f29 1 f3"/>
                  <a:gd name="f37" fmla="*/ f30 f24 1"/>
                  <a:gd name="f38" fmla="*/ f31 1 f3"/>
                  <a:gd name="f39" fmla="*/ f32 1 21600"/>
                  <a:gd name="f40" fmla="+- f33 0 15510"/>
                  <a:gd name="f41" fmla="+- 0 0 f34"/>
                  <a:gd name="f42" fmla="+- f35 0 f2"/>
                  <a:gd name="f43" fmla="+- f36 0 f2"/>
                  <a:gd name="f44" fmla="+- f38 0 f2"/>
                  <a:gd name="f45" fmla="*/ 10800 f39 1"/>
                  <a:gd name="f46" fmla="*/ 3163 f39 1"/>
                  <a:gd name="f47" fmla="*/ 18437 f39 1"/>
                  <a:gd name="f48" fmla="*/ 0 f39 1"/>
                  <a:gd name="f49" fmla="*/ 21600 f39 1"/>
                  <a:gd name="f50" fmla="+- 17520 0 f40"/>
                  <a:gd name="f51" fmla="+- 15510 f40 0"/>
                  <a:gd name="f52" fmla="*/ f41 f1 1"/>
                  <a:gd name="f53" fmla="+- f43 0 f42"/>
                  <a:gd name="f54" fmla="*/ f52 1 f8"/>
                  <a:gd name="f55" fmla="*/ f45 1 f39"/>
                  <a:gd name="f56" fmla="*/ f48 1 f39"/>
                  <a:gd name="f57" fmla="*/ f46 1 f39"/>
                  <a:gd name="f58" fmla="*/ f47 1 f39"/>
                  <a:gd name="f59" fmla="*/ f49 1 f39"/>
                  <a:gd name="f60" fmla="+- f54 0 f2"/>
                  <a:gd name="f61" fmla="*/ f55 f23 1"/>
                  <a:gd name="f62" fmla="*/ f57 f23 1"/>
                  <a:gd name="f63" fmla="*/ f58 f23 1"/>
                  <a:gd name="f64" fmla="*/ f58 f24 1"/>
                  <a:gd name="f65" fmla="*/ f57 f24 1"/>
                  <a:gd name="f66" fmla="*/ f56 f24 1"/>
                  <a:gd name="f67" fmla="*/ f56 f23 1"/>
                  <a:gd name="f68" fmla="*/ f55 f24 1"/>
                  <a:gd name="f69" fmla="*/ f59 f24 1"/>
                  <a:gd name="f70" fmla="*/ f59 f23 1"/>
                  <a:gd name="f71" fmla="+- f60 f2 0"/>
                  <a:gd name="f72" fmla="*/ f71 f8 1"/>
                  <a:gd name="f73" fmla="*/ f72 1 f1"/>
                  <a:gd name="f74" fmla="+- 0 0 f73"/>
                  <a:gd name="f75" fmla="+- 0 0 f74"/>
                  <a:gd name="f76" fmla="*/ f75 f1 1"/>
                  <a:gd name="f77" fmla="*/ f76 1 f8"/>
                  <a:gd name="f78" fmla="+- f77 0 f2"/>
                  <a:gd name="f79" fmla="cos 1 f78"/>
                  <a:gd name="f80" fmla="sin 1 f78"/>
                  <a:gd name="f81" fmla="+- 0 0 f79"/>
                  <a:gd name="f82" fmla="+- 0 0 f80"/>
                  <a:gd name="f83" fmla="+- 0 0 f81"/>
                  <a:gd name="f84" fmla="+- 0 0 f82"/>
                  <a:gd name="f85" fmla="val f83"/>
                  <a:gd name="f86" fmla="val f84"/>
                  <a:gd name="f87" fmla="+- 0 0 f85"/>
                  <a:gd name="f88" fmla="+- 0 0 f86"/>
                  <a:gd name="f89" fmla="*/ 10800 f87 1"/>
                  <a:gd name="f90" fmla="*/ 10800 f88 1"/>
                  <a:gd name="f91" fmla="*/ 1165 f87 1"/>
                  <a:gd name="f92" fmla="*/ 1165 f88 1"/>
                  <a:gd name="f93" fmla="*/ f89 f89 1"/>
                  <a:gd name="f94" fmla="*/ f90 f90 1"/>
                  <a:gd name="f95" fmla="*/ f91 f91 1"/>
                  <a:gd name="f96" fmla="*/ f92 f92 1"/>
                  <a:gd name="f97" fmla="+- f93 f94 0"/>
                  <a:gd name="f98" fmla="+- f95 f96 0"/>
                  <a:gd name="f99" fmla="sqrt f97"/>
                  <a:gd name="f100" fmla="sqrt f98"/>
                  <a:gd name="f101" fmla="*/ f11 1 f99"/>
                  <a:gd name="f102" fmla="*/ f14 1 f100"/>
                  <a:gd name="f103" fmla="*/ f87 f101 1"/>
                  <a:gd name="f104" fmla="*/ f88 f101 1"/>
                  <a:gd name="f105" fmla="*/ f87 f102 1"/>
                  <a:gd name="f106" fmla="*/ f88 f102 1"/>
                  <a:gd name="f107" fmla="+- 10800 0 f103"/>
                  <a:gd name="f108" fmla="+- 10800 0 f104"/>
                  <a:gd name="f109" fmla="+- 7305 0 f105"/>
                  <a:gd name="f110" fmla="+- 7515 0 f106"/>
                  <a:gd name="f111" fmla="+- 14295 0 f105"/>
                </a:gdLst>
                <a:ahLst>
                  <a:ahXY gdRefY="f0" minY="f9" maxY="f10">
                    <a:pos x="f61" y="f37"/>
                  </a:ahXY>
                </a:ahLst>
                <a:cxnLst>
                  <a:cxn ang="3cd4">
                    <a:pos x="hc" y="t"/>
                  </a:cxn>
                  <a:cxn ang="0">
                    <a:pos x="r" y="vc"/>
                  </a:cxn>
                  <a:cxn ang="cd4">
                    <a:pos x="hc" y="b"/>
                  </a:cxn>
                  <a:cxn ang="cd2">
                    <a:pos x="l" y="vc"/>
                  </a:cxn>
                  <a:cxn ang="f44">
                    <a:pos x="f61" y="f66"/>
                  </a:cxn>
                  <a:cxn ang="f44">
                    <a:pos x="f62" y="f65"/>
                  </a:cxn>
                  <a:cxn ang="f44">
                    <a:pos x="f67" y="f68"/>
                  </a:cxn>
                  <a:cxn ang="f44">
                    <a:pos x="f62" y="f64"/>
                  </a:cxn>
                  <a:cxn ang="f44">
                    <a:pos x="f61" y="f69"/>
                  </a:cxn>
                  <a:cxn ang="f44">
                    <a:pos x="f63" y="f64"/>
                  </a:cxn>
                  <a:cxn ang="f44">
                    <a:pos x="f70" y="f68"/>
                  </a:cxn>
                  <a:cxn ang="f44">
                    <a:pos x="f63" y="f65"/>
                  </a:cxn>
                </a:cxnLst>
                <a:rect l="f62" t="f65" r="f63" b="f64"/>
                <a:pathLst>
                  <a:path w="21600" h="21600">
                    <a:moveTo>
                      <a:pt x="f107" y="f108"/>
                    </a:moveTo>
                    <a:arcTo wR="f13" hR="f13" stAng="f42" swAng="f53"/>
                    <a:close/>
                  </a:path>
                  <a:path w="21600" h="21600">
                    <a:moveTo>
                      <a:pt x="f109" y="f110"/>
                    </a:moveTo>
                    <a:arcTo wR="f15" hR="f15" stAng="f42" swAng="f53"/>
                    <a:close/>
                  </a:path>
                  <a:path w="21600" h="21600">
                    <a:moveTo>
                      <a:pt x="f111" y="f110"/>
                    </a:moveTo>
                    <a:arcTo wR="f15" hR="f15" stAng="f42" swAng="f53"/>
                    <a:close/>
                  </a:path>
                  <a:path w="21600" h="21600" fill="none">
                    <a:moveTo>
                      <a:pt x="f16" y="f50"/>
                    </a:moveTo>
                    <a:cubicBezTo>
                      <a:pt x="f17" y="f51"/>
                      <a:pt x="f18" y="f51"/>
                      <a:pt x="f19" y="f50"/>
                    </a:cubicBezTo>
                  </a:path>
                </a:pathLst>
              </a:custGeom>
              <a:solidFill>
                <a:srgbClr val="9BBB59"/>
              </a:solidFill>
              <a:ln w="25557">
                <a:solidFill>
                  <a:srgbClr val="728A41"/>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pic>
          <p:nvPicPr>
            <p:cNvPr id="16" name="Picture 2"/>
            <p:cNvPicPr>
              <a:picLocks noChangeAspect="1"/>
            </p:cNvPicPr>
            <p:nvPr/>
          </p:nvPicPr>
          <p:blipFill>
            <a:blip r:embed="rId3">
              <a:lum/>
              <a:alphaModFix/>
            </a:blip>
            <a:srcRect t="13284" r="51892"/>
            <a:stretch>
              <a:fillRect/>
            </a:stretch>
          </p:blipFill>
          <p:spPr>
            <a:xfrm>
              <a:off x="1758601" y="1237676"/>
              <a:ext cx="4026240" cy="4853882"/>
            </a:xfrm>
            <a:prstGeom prst="rect">
              <a:avLst/>
            </a:prstGeom>
            <a:noFill/>
            <a:ln>
              <a:noFill/>
            </a:ln>
          </p:spPr>
        </p:pic>
      </p:grpSp>
      <p:pic>
        <p:nvPicPr>
          <p:cNvPr id="17" name="Picture 2"/>
          <p:cNvPicPr>
            <a:picLocks noChangeAspect="1"/>
          </p:cNvPicPr>
          <p:nvPr/>
        </p:nvPicPr>
        <p:blipFill>
          <a:blip r:embed="rId4">
            <a:lum/>
            <a:alphaModFix/>
          </a:blip>
          <a:srcRect/>
          <a:stretch>
            <a:fillRect/>
          </a:stretch>
        </p:blipFill>
        <p:spPr>
          <a:xfrm>
            <a:off x="7343995" y="6571801"/>
            <a:ext cx="1668240" cy="2516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1+#ppt_h/2"/>
                                          </p:val>
                                        </p:tav>
                                        <p:tav tm="100000">
                                          <p:val>
                                            <p:strVal val="#ppt_y"/>
                                          </p:val>
                                        </p:tav>
                                      </p:tavLst>
                                    </p:anim>
                                  </p:childTnLst>
                                </p:cTn>
                              </p:par>
                              <p:par>
                                <p:cTn id="9" presetClass="entr"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
                                          </p:val>
                                        </p:tav>
                                        <p:tav tm="100000">
                                          <p:val>
                                            <p:strVal val="#ppt_x"/>
                                          </p:val>
                                        </p:tav>
                                      </p:tavLst>
                                    </p:anim>
                                    <p:anim calcmode="lin" valueType="num">
                                      <p:cBhvr>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grpSp>
        <p:nvGrpSpPr>
          <p:cNvPr id="2" name="Grupa 21"/>
          <p:cNvGrpSpPr/>
          <p:nvPr/>
        </p:nvGrpSpPr>
        <p:grpSpPr>
          <a:xfrm>
            <a:off x="1" y="-4681"/>
            <a:ext cx="9086035" cy="361011"/>
            <a:chOff x="0" y="-4681"/>
            <a:chExt cx="9086035" cy="361011"/>
          </a:xfrm>
        </p:grpSpPr>
        <p:sp>
          <p:nvSpPr>
            <p:cNvPr id="3" name="Pięciokąt 11"/>
            <p:cNvSpPr/>
            <p:nvPr/>
          </p:nvSpPr>
          <p:spPr>
            <a:xfrm>
              <a:off x="0" y="0"/>
              <a:ext cx="8075158"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4" name="Pięciokąt 11"/>
            <p:cNvSpPr/>
            <p:nvPr/>
          </p:nvSpPr>
          <p:spPr>
            <a:xfrm>
              <a:off x="8133478" y="-1435"/>
              <a:ext cx="548283"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5" name="Pięciokąt 11"/>
            <p:cNvSpPr/>
            <p:nvPr/>
          </p:nvSpPr>
          <p:spPr>
            <a:xfrm>
              <a:off x="8739716" y="-4681"/>
              <a:ext cx="346319"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sp>
        <p:nvSpPr>
          <p:cNvPr id="6" name="Prostokąt 3"/>
          <p:cNvSpPr/>
          <p:nvPr/>
        </p:nvSpPr>
        <p:spPr>
          <a:xfrm>
            <a:off x="1" y="6515282"/>
            <a:ext cx="9143643" cy="3423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w="25557">
            <a:solidFill>
              <a:srgbClr val="009999"/>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7" name="Tytuł 11"/>
          <p:cNvSpPr/>
          <p:nvPr/>
        </p:nvSpPr>
        <p:spPr>
          <a:xfrm>
            <a:off x="2431802" y="6573959"/>
            <a:ext cx="4044959" cy="28368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8" name="Tytuł 11"/>
          <p:cNvSpPr/>
          <p:nvPr/>
        </p:nvSpPr>
        <p:spPr>
          <a:xfrm>
            <a:off x="81223" y="337647"/>
            <a:ext cx="7728837" cy="64439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lvl="0">
              <a:defRPr sz="1800" b="0" i="0" u="none" strike="noStrike" kern="0" cap="none" spc="0" baseline="0">
                <a:solidFill>
                  <a:srgbClr val="000000"/>
                </a:solidFill>
                <a:uFillTx/>
              </a:defRPr>
            </a:pPr>
            <a:r>
              <a:rPr lang="en-US" sz="2800" b="1" dirty="0" smtClean="0">
                <a:solidFill>
                  <a:srgbClr val="000000"/>
                </a:solidFill>
                <a:latin typeface="Calibri" pitchFamily="18"/>
                <a:ea typeface="Microsoft YaHei" pitchFamily="2"/>
                <a:cs typeface="Mangal" pitchFamily="2"/>
              </a:rPr>
              <a:t>How </a:t>
            </a:r>
            <a:r>
              <a:rPr lang="en-US" sz="2800" b="1" dirty="0">
                <a:solidFill>
                  <a:srgbClr val="000000"/>
                </a:solidFill>
                <a:latin typeface="Calibri" pitchFamily="18"/>
                <a:ea typeface="Microsoft YaHei" pitchFamily="2"/>
                <a:cs typeface="Mangal" pitchFamily="2"/>
              </a:rPr>
              <a:t>can we save Energy?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p:txBody>
      </p:sp>
      <p:pic>
        <p:nvPicPr>
          <p:cNvPr id="9" name="Picture 2"/>
          <p:cNvPicPr>
            <a:picLocks noChangeAspect="1"/>
          </p:cNvPicPr>
          <p:nvPr/>
        </p:nvPicPr>
        <p:blipFill>
          <a:blip r:embed="rId3">
            <a:lum/>
            <a:alphaModFix/>
          </a:blip>
          <a:srcRect/>
          <a:stretch>
            <a:fillRect/>
          </a:stretch>
        </p:blipFill>
        <p:spPr>
          <a:xfrm>
            <a:off x="601923" y="983877"/>
            <a:ext cx="7940155" cy="5399641"/>
          </a:xfrm>
          <a:prstGeom prst="rect">
            <a:avLst/>
          </a:prstGeom>
          <a:noFill/>
          <a:ln>
            <a:noFill/>
          </a:ln>
        </p:spPr>
      </p:pic>
      <p:sp>
        <p:nvSpPr>
          <p:cNvPr id="10" name="Uśmiechnięta buźka 11"/>
          <p:cNvSpPr/>
          <p:nvPr/>
        </p:nvSpPr>
        <p:spPr>
          <a:xfrm>
            <a:off x="7778883" y="1455121"/>
            <a:ext cx="960476" cy="960476"/>
          </a:xfrm>
          <a:custGeom>
            <a:avLst>
              <a:gd name="f0" fmla="val 17520"/>
            </a:avLst>
            <a:gdLst>
              <a:gd name="f1" fmla="val 10800000"/>
              <a:gd name="f2" fmla="val 5400000"/>
              <a:gd name="f3" fmla="val 180"/>
              <a:gd name="f4" fmla="val w"/>
              <a:gd name="f5" fmla="val h"/>
              <a:gd name="f6" fmla="val 0"/>
              <a:gd name="f7" fmla="val 21600"/>
              <a:gd name="f8" fmla="*/ 5419351 1 1725033"/>
              <a:gd name="f9" fmla="val 15510"/>
              <a:gd name="f10" fmla="val 17520"/>
              <a:gd name="f11" fmla="*/ 10800 10800 1"/>
              <a:gd name="f12" fmla="+- 0 0 360"/>
              <a:gd name="f13" fmla="val 10800"/>
              <a:gd name="f14" fmla="*/ 1165 1165 1"/>
              <a:gd name="f15" fmla="val 1165"/>
              <a:gd name="f16" fmla="val 4870"/>
              <a:gd name="f17" fmla="val 8680"/>
              <a:gd name="f18" fmla="val 12920"/>
              <a:gd name="f19" fmla="val 16730"/>
              <a:gd name="f20" fmla="val -2147483647"/>
              <a:gd name="f21" fmla="val 2147483647"/>
              <a:gd name="f22" fmla="+- 0 0 0"/>
              <a:gd name="f23" fmla="*/ f4 1 21600"/>
              <a:gd name="f24" fmla="*/ f5 1 21600"/>
              <a:gd name="f25" fmla="val f6"/>
              <a:gd name="f26" fmla="val f7"/>
              <a:gd name="f27" fmla="*/ 0 f8 1"/>
              <a:gd name="f28" fmla="*/ f6 f1 1"/>
              <a:gd name="f29" fmla="*/ f12 f1 1"/>
              <a:gd name="f30" fmla="pin 15510 f0 17520"/>
              <a:gd name="f31" fmla="*/ f22 f1 1"/>
              <a:gd name="f32" fmla="+- f26 0 f25"/>
              <a:gd name="f33" fmla="val f30"/>
              <a:gd name="f34" fmla="*/ f27 1 f3"/>
              <a:gd name="f35" fmla="*/ f28 1 f3"/>
              <a:gd name="f36" fmla="*/ f29 1 f3"/>
              <a:gd name="f37" fmla="*/ f30 f24 1"/>
              <a:gd name="f38" fmla="*/ f31 1 f3"/>
              <a:gd name="f39" fmla="*/ f32 1 21600"/>
              <a:gd name="f40" fmla="+- f33 0 15510"/>
              <a:gd name="f41" fmla="+- 0 0 f34"/>
              <a:gd name="f42" fmla="+- f35 0 f2"/>
              <a:gd name="f43" fmla="+- f36 0 f2"/>
              <a:gd name="f44" fmla="+- f38 0 f2"/>
              <a:gd name="f45" fmla="*/ 10800 f39 1"/>
              <a:gd name="f46" fmla="*/ 3163 f39 1"/>
              <a:gd name="f47" fmla="*/ 18437 f39 1"/>
              <a:gd name="f48" fmla="*/ 0 f39 1"/>
              <a:gd name="f49" fmla="*/ 21600 f39 1"/>
              <a:gd name="f50" fmla="+- 17520 0 f40"/>
              <a:gd name="f51" fmla="+- 15510 f40 0"/>
              <a:gd name="f52" fmla="*/ f41 f1 1"/>
              <a:gd name="f53" fmla="+- f43 0 f42"/>
              <a:gd name="f54" fmla="*/ f52 1 f8"/>
              <a:gd name="f55" fmla="*/ f45 1 f39"/>
              <a:gd name="f56" fmla="*/ f48 1 f39"/>
              <a:gd name="f57" fmla="*/ f46 1 f39"/>
              <a:gd name="f58" fmla="*/ f47 1 f39"/>
              <a:gd name="f59" fmla="*/ f49 1 f39"/>
              <a:gd name="f60" fmla="+- f54 0 f2"/>
              <a:gd name="f61" fmla="*/ f55 f23 1"/>
              <a:gd name="f62" fmla="*/ f57 f23 1"/>
              <a:gd name="f63" fmla="*/ f58 f23 1"/>
              <a:gd name="f64" fmla="*/ f58 f24 1"/>
              <a:gd name="f65" fmla="*/ f57 f24 1"/>
              <a:gd name="f66" fmla="*/ f56 f24 1"/>
              <a:gd name="f67" fmla="*/ f56 f23 1"/>
              <a:gd name="f68" fmla="*/ f55 f24 1"/>
              <a:gd name="f69" fmla="*/ f59 f24 1"/>
              <a:gd name="f70" fmla="*/ f59 f23 1"/>
              <a:gd name="f71" fmla="+- f60 f2 0"/>
              <a:gd name="f72" fmla="*/ f71 f8 1"/>
              <a:gd name="f73" fmla="*/ f72 1 f1"/>
              <a:gd name="f74" fmla="+- 0 0 f73"/>
              <a:gd name="f75" fmla="+- 0 0 f74"/>
              <a:gd name="f76" fmla="*/ f75 f1 1"/>
              <a:gd name="f77" fmla="*/ f76 1 f8"/>
              <a:gd name="f78" fmla="+- f77 0 f2"/>
              <a:gd name="f79" fmla="cos 1 f78"/>
              <a:gd name="f80" fmla="sin 1 f78"/>
              <a:gd name="f81" fmla="+- 0 0 f79"/>
              <a:gd name="f82" fmla="+- 0 0 f80"/>
              <a:gd name="f83" fmla="+- 0 0 f81"/>
              <a:gd name="f84" fmla="+- 0 0 f82"/>
              <a:gd name="f85" fmla="val f83"/>
              <a:gd name="f86" fmla="val f84"/>
              <a:gd name="f87" fmla="+- 0 0 f85"/>
              <a:gd name="f88" fmla="+- 0 0 f86"/>
              <a:gd name="f89" fmla="*/ 10800 f87 1"/>
              <a:gd name="f90" fmla="*/ 10800 f88 1"/>
              <a:gd name="f91" fmla="*/ 1165 f87 1"/>
              <a:gd name="f92" fmla="*/ 1165 f88 1"/>
              <a:gd name="f93" fmla="*/ f89 f89 1"/>
              <a:gd name="f94" fmla="*/ f90 f90 1"/>
              <a:gd name="f95" fmla="*/ f91 f91 1"/>
              <a:gd name="f96" fmla="*/ f92 f92 1"/>
              <a:gd name="f97" fmla="+- f93 f94 0"/>
              <a:gd name="f98" fmla="+- f95 f96 0"/>
              <a:gd name="f99" fmla="sqrt f97"/>
              <a:gd name="f100" fmla="sqrt f98"/>
              <a:gd name="f101" fmla="*/ f11 1 f99"/>
              <a:gd name="f102" fmla="*/ f14 1 f100"/>
              <a:gd name="f103" fmla="*/ f87 f101 1"/>
              <a:gd name="f104" fmla="*/ f88 f101 1"/>
              <a:gd name="f105" fmla="*/ f87 f102 1"/>
              <a:gd name="f106" fmla="*/ f88 f102 1"/>
              <a:gd name="f107" fmla="+- 10800 0 f103"/>
              <a:gd name="f108" fmla="+- 10800 0 f104"/>
              <a:gd name="f109" fmla="+- 7305 0 f105"/>
              <a:gd name="f110" fmla="+- 7515 0 f106"/>
              <a:gd name="f111" fmla="+- 14295 0 f105"/>
            </a:gdLst>
            <a:ahLst>
              <a:ahXY gdRefY="f0" minY="f9" maxY="f10">
                <a:pos x="f61" y="f37"/>
              </a:ahXY>
            </a:ahLst>
            <a:cxnLst>
              <a:cxn ang="3cd4">
                <a:pos x="hc" y="t"/>
              </a:cxn>
              <a:cxn ang="0">
                <a:pos x="r" y="vc"/>
              </a:cxn>
              <a:cxn ang="cd4">
                <a:pos x="hc" y="b"/>
              </a:cxn>
              <a:cxn ang="cd2">
                <a:pos x="l" y="vc"/>
              </a:cxn>
              <a:cxn ang="f44">
                <a:pos x="f61" y="f66"/>
              </a:cxn>
              <a:cxn ang="f44">
                <a:pos x="f62" y="f65"/>
              </a:cxn>
              <a:cxn ang="f44">
                <a:pos x="f67" y="f68"/>
              </a:cxn>
              <a:cxn ang="f44">
                <a:pos x="f62" y="f64"/>
              </a:cxn>
              <a:cxn ang="f44">
                <a:pos x="f61" y="f69"/>
              </a:cxn>
              <a:cxn ang="f44">
                <a:pos x="f63" y="f64"/>
              </a:cxn>
              <a:cxn ang="f44">
                <a:pos x="f70" y="f68"/>
              </a:cxn>
              <a:cxn ang="f44">
                <a:pos x="f63" y="f65"/>
              </a:cxn>
            </a:cxnLst>
            <a:rect l="f62" t="f65" r="f63" b="f64"/>
            <a:pathLst>
              <a:path w="21600" h="21600">
                <a:moveTo>
                  <a:pt x="f107" y="f108"/>
                </a:moveTo>
                <a:arcTo wR="f13" hR="f13" stAng="f42" swAng="f53"/>
                <a:close/>
              </a:path>
              <a:path w="21600" h="21600">
                <a:moveTo>
                  <a:pt x="f109" y="f110"/>
                </a:moveTo>
                <a:arcTo wR="f15" hR="f15" stAng="f42" swAng="f53"/>
                <a:close/>
              </a:path>
              <a:path w="21600" h="21600">
                <a:moveTo>
                  <a:pt x="f111" y="f110"/>
                </a:moveTo>
                <a:arcTo wR="f15" hR="f15" stAng="f42" swAng="f53"/>
                <a:close/>
              </a:path>
              <a:path w="21600" h="21600" fill="none">
                <a:moveTo>
                  <a:pt x="f16" y="f50"/>
                </a:moveTo>
                <a:cubicBezTo>
                  <a:pt x="f17" y="f51"/>
                  <a:pt x="f18" y="f51"/>
                  <a:pt x="f19" y="f50"/>
                </a:cubicBezTo>
              </a:path>
            </a:pathLst>
          </a:custGeom>
          <a:solidFill>
            <a:srgbClr val="9BBB59"/>
          </a:solidFill>
          <a:ln w="25557">
            <a:solidFill>
              <a:srgbClr val="728A41"/>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1" name="Elipsa 13"/>
          <p:cNvSpPr/>
          <p:nvPr/>
        </p:nvSpPr>
        <p:spPr>
          <a:xfrm>
            <a:off x="6391437" y="3133804"/>
            <a:ext cx="656996" cy="661678"/>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9BBB59"/>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pitchFamily="18"/>
              <a:ea typeface="Microsoft YaHei" pitchFamily="2"/>
              <a:cs typeface="Mangal" pitchFamily="2"/>
            </a:endParaRPr>
          </a:p>
        </p:txBody>
      </p:sp>
      <p:grpSp>
        <p:nvGrpSpPr>
          <p:cNvPr id="12" name="Grupa 6"/>
          <p:cNvGrpSpPr/>
          <p:nvPr/>
        </p:nvGrpSpPr>
        <p:grpSpPr>
          <a:xfrm>
            <a:off x="218879" y="907917"/>
            <a:ext cx="8607960" cy="5576404"/>
            <a:chOff x="218879" y="907916"/>
            <a:chExt cx="8607960" cy="5576404"/>
          </a:xfrm>
        </p:grpSpPr>
        <p:grpSp>
          <p:nvGrpSpPr>
            <p:cNvPr id="13" name="Grupa 15"/>
            <p:cNvGrpSpPr/>
            <p:nvPr/>
          </p:nvGrpSpPr>
          <p:grpSpPr>
            <a:xfrm>
              <a:off x="218879" y="968038"/>
              <a:ext cx="8607960" cy="5399641"/>
              <a:chOff x="218879" y="968038"/>
              <a:chExt cx="8607960" cy="5399641"/>
            </a:xfrm>
          </p:grpSpPr>
          <p:sp>
            <p:nvSpPr>
              <p:cNvPr id="14" name="Prostokąt 18"/>
              <p:cNvSpPr/>
              <p:nvPr/>
            </p:nvSpPr>
            <p:spPr>
              <a:xfrm>
                <a:off x="218879" y="968038"/>
                <a:ext cx="8607960" cy="539964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a:no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5" name="Uśmiechnięta buźka 19"/>
              <p:cNvSpPr/>
              <p:nvPr/>
            </p:nvSpPr>
            <p:spPr>
              <a:xfrm>
                <a:off x="7194243" y="1508760"/>
                <a:ext cx="960476" cy="960476"/>
              </a:xfrm>
              <a:custGeom>
                <a:avLst>
                  <a:gd name="f0" fmla="val 17520"/>
                </a:avLst>
                <a:gdLst>
                  <a:gd name="f1" fmla="val 10800000"/>
                  <a:gd name="f2" fmla="val 5400000"/>
                  <a:gd name="f3" fmla="val 180"/>
                  <a:gd name="f4" fmla="val w"/>
                  <a:gd name="f5" fmla="val h"/>
                  <a:gd name="f6" fmla="val 0"/>
                  <a:gd name="f7" fmla="val 21600"/>
                  <a:gd name="f8" fmla="*/ 5419351 1 1725033"/>
                  <a:gd name="f9" fmla="val 15510"/>
                  <a:gd name="f10" fmla="val 17520"/>
                  <a:gd name="f11" fmla="*/ 10800 10800 1"/>
                  <a:gd name="f12" fmla="+- 0 0 360"/>
                  <a:gd name="f13" fmla="val 10800"/>
                  <a:gd name="f14" fmla="*/ 1165 1165 1"/>
                  <a:gd name="f15" fmla="val 1165"/>
                  <a:gd name="f16" fmla="val 4870"/>
                  <a:gd name="f17" fmla="val 8680"/>
                  <a:gd name="f18" fmla="val 12920"/>
                  <a:gd name="f19" fmla="val 16730"/>
                  <a:gd name="f20" fmla="val -2147483647"/>
                  <a:gd name="f21" fmla="val 2147483647"/>
                  <a:gd name="f22" fmla="+- 0 0 0"/>
                  <a:gd name="f23" fmla="*/ f4 1 21600"/>
                  <a:gd name="f24" fmla="*/ f5 1 21600"/>
                  <a:gd name="f25" fmla="val f6"/>
                  <a:gd name="f26" fmla="val f7"/>
                  <a:gd name="f27" fmla="*/ 0 f8 1"/>
                  <a:gd name="f28" fmla="*/ f6 f1 1"/>
                  <a:gd name="f29" fmla="*/ f12 f1 1"/>
                  <a:gd name="f30" fmla="pin 15510 f0 17520"/>
                  <a:gd name="f31" fmla="*/ f22 f1 1"/>
                  <a:gd name="f32" fmla="+- f26 0 f25"/>
                  <a:gd name="f33" fmla="val f30"/>
                  <a:gd name="f34" fmla="*/ f27 1 f3"/>
                  <a:gd name="f35" fmla="*/ f28 1 f3"/>
                  <a:gd name="f36" fmla="*/ f29 1 f3"/>
                  <a:gd name="f37" fmla="*/ f30 f24 1"/>
                  <a:gd name="f38" fmla="*/ f31 1 f3"/>
                  <a:gd name="f39" fmla="*/ f32 1 21600"/>
                  <a:gd name="f40" fmla="+- f33 0 15510"/>
                  <a:gd name="f41" fmla="+- 0 0 f34"/>
                  <a:gd name="f42" fmla="+- f35 0 f2"/>
                  <a:gd name="f43" fmla="+- f36 0 f2"/>
                  <a:gd name="f44" fmla="+- f38 0 f2"/>
                  <a:gd name="f45" fmla="*/ 10800 f39 1"/>
                  <a:gd name="f46" fmla="*/ 3163 f39 1"/>
                  <a:gd name="f47" fmla="*/ 18437 f39 1"/>
                  <a:gd name="f48" fmla="*/ 0 f39 1"/>
                  <a:gd name="f49" fmla="*/ 21600 f39 1"/>
                  <a:gd name="f50" fmla="+- 17520 0 f40"/>
                  <a:gd name="f51" fmla="+- 15510 f40 0"/>
                  <a:gd name="f52" fmla="*/ f41 f1 1"/>
                  <a:gd name="f53" fmla="+- f43 0 f42"/>
                  <a:gd name="f54" fmla="*/ f52 1 f8"/>
                  <a:gd name="f55" fmla="*/ f45 1 f39"/>
                  <a:gd name="f56" fmla="*/ f48 1 f39"/>
                  <a:gd name="f57" fmla="*/ f46 1 f39"/>
                  <a:gd name="f58" fmla="*/ f47 1 f39"/>
                  <a:gd name="f59" fmla="*/ f49 1 f39"/>
                  <a:gd name="f60" fmla="+- f54 0 f2"/>
                  <a:gd name="f61" fmla="*/ f55 f23 1"/>
                  <a:gd name="f62" fmla="*/ f57 f23 1"/>
                  <a:gd name="f63" fmla="*/ f58 f23 1"/>
                  <a:gd name="f64" fmla="*/ f58 f24 1"/>
                  <a:gd name="f65" fmla="*/ f57 f24 1"/>
                  <a:gd name="f66" fmla="*/ f56 f24 1"/>
                  <a:gd name="f67" fmla="*/ f56 f23 1"/>
                  <a:gd name="f68" fmla="*/ f55 f24 1"/>
                  <a:gd name="f69" fmla="*/ f59 f24 1"/>
                  <a:gd name="f70" fmla="*/ f59 f23 1"/>
                  <a:gd name="f71" fmla="+- f60 f2 0"/>
                  <a:gd name="f72" fmla="*/ f71 f8 1"/>
                  <a:gd name="f73" fmla="*/ f72 1 f1"/>
                  <a:gd name="f74" fmla="+- 0 0 f73"/>
                  <a:gd name="f75" fmla="+- 0 0 f74"/>
                  <a:gd name="f76" fmla="*/ f75 f1 1"/>
                  <a:gd name="f77" fmla="*/ f76 1 f8"/>
                  <a:gd name="f78" fmla="+- f77 0 f2"/>
                  <a:gd name="f79" fmla="cos 1 f78"/>
                  <a:gd name="f80" fmla="sin 1 f78"/>
                  <a:gd name="f81" fmla="+- 0 0 f79"/>
                  <a:gd name="f82" fmla="+- 0 0 f80"/>
                  <a:gd name="f83" fmla="+- 0 0 f81"/>
                  <a:gd name="f84" fmla="+- 0 0 f82"/>
                  <a:gd name="f85" fmla="val f83"/>
                  <a:gd name="f86" fmla="val f84"/>
                  <a:gd name="f87" fmla="+- 0 0 f85"/>
                  <a:gd name="f88" fmla="+- 0 0 f86"/>
                  <a:gd name="f89" fmla="*/ 10800 f87 1"/>
                  <a:gd name="f90" fmla="*/ 10800 f88 1"/>
                  <a:gd name="f91" fmla="*/ 1165 f87 1"/>
                  <a:gd name="f92" fmla="*/ 1165 f88 1"/>
                  <a:gd name="f93" fmla="*/ f89 f89 1"/>
                  <a:gd name="f94" fmla="*/ f90 f90 1"/>
                  <a:gd name="f95" fmla="*/ f91 f91 1"/>
                  <a:gd name="f96" fmla="*/ f92 f92 1"/>
                  <a:gd name="f97" fmla="+- f93 f94 0"/>
                  <a:gd name="f98" fmla="+- f95 f96 0"/>
                  <a:gd name="f99" fmla="sqrt f97"/>
                  <a:gd name="f100" fmla="sqrt f98"/>
                  <a:gd name="f101" fmla="*/ f11 1 f99"/>
                  <a:gd name="f102" fmla="*/ f14 1 f100"/>
                  <a:gd name="f103" fmla="*/ f87 f101 1"/>
                  <a:gd name="f104" fmla="*/ f88 f101 1"/>
                  <a:gd name="f105" fmla="*/ f87 f102 1"/>
                  <a:gd name="f106" fmla="*/ f88 f102 1"/>
                  <a:gd name="f107" fmla="+- 10800 0 f103"/>
                  <a:gd name="f108" fmla="+- 10800 0 f104"/>
                  <a:gd name="f109" fmla="+- 7305 0 f105"/>
                  <a:gd name="f110" fmla="+- 7515 0 f106"/>
                  <a:gd name="f111" fmla="+- 14295 0 f105"/>
                </a:gdLst>
                <a:ahLst>
                  <a:ahXY gdRefY="f0" minY="f9" maxY="f10">
                    <a:pos x="f61" y="f37"/>
                  </a:ahXY>
                </a:ahLst>
                <a:cxnLst>
                  <a:cxn ang="3cd4">
                    <a:pos x="hc" y="t"/>
                  </a:cxn>
                  <a:cxn ang="0">
                    <a:pos x="r" y="vc"/>
                  </a:cxn>
                  <a:cxn ang="cd4">
                    <a:pos x="hc" y="b"/>
                  </a:cxn>
                  <a:cxn ang="cd2">
                    <a:pos x="l" y="vc"/>
                  </a:cxn>
                  <a:cxn ang="f44">
                    <a:pos x="f61" y="f66"/>
                  </a:cxn>
                  <a:cxn ang="f44">
                    <a:pos x="f62" y="f65"/>
                  </a:cxn>
                  <a:cxn ang="f44">
                    <a:pos x="f67" y="f68"/>
                  </a:cxn>
                  <a:cxn ang="f44">
                    <a:pos x="f62" y="f64"/>
                  </a:cxn>
                  <a:cxn ang="f44">
                    <a:pos x="f61" y="f69"/>
                  </a:cxn>
                  <a:cxn ang="f44">
                    <a:pos x="f63" y="f64"/>
                  </a:cxn>
                  <a:cxn ang="f44">
                    <a:pos x="f70" y="f68"/>
                  </a:cxn>
                  <a:cxn ang="f44">
                    <a:pos x="f63" y="f65"/>
                  </a:cxn>
                </a:cxnLst>
                <a:rect l="f62" t="f65" r="f63" b="f64"/>
                <a:pathLst>
                  <a:path w="21600" h="21600">
                    <a:moveTo>
                      <a:pt x="f107" y="f108"/>
                    </a:moveTo>
                    <a:arcTo wR="f13" hR="f13" stAng="f42" swAng="f53"/>
                    <a:close/>
                  </a:path>
                  <a:path w="21600" h="21600">
                    <a:moveTo>
                      <a:pt x="f109" y="f110"/>
                    </a:moveTo>
                    <a:arcTo wR="f15" hR="f15" stAng="f42" swAng="f53"/>
                    <a:close/>
                  </a:path>
                  <a:path w="21600" h="21600">
                    <a:moveTo>
                      <a:pt x="f111" y="f110"/>
                    </a:moveTo>
                    <a:arcTo wR="f15" hR="f15" stAng="f42" swAng="f53"/>
                    <a:close/>
                  </a:path>
                  <a:path w="21600" h="21600" fill="none">
                    <a:moveTo>
                      <a:pt x="f16" y="f50"/>
                    </a:moveTo>
                    <a:cubicBezTo>
                      <a:pt x="f17" y="f51"/>
                      <a:pt x="f18" y="f51"/>
                      <a:pt x="f19" y="f50"/>
                    </a:cubicBezTo>
                  </a:path>
                </a:pathLst>
              </a:custGeom>
              <a:solidFill>
                <a:srgbClr val="9BBB59"/>
              </a:solidFill>
              <a:ln w="25557">
                <a:solidFill>
                  <a:srgbClr val="728A41"/>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pic>
          <p:nvPicPr>
            <p:cNvPr id="16" name="Picture 2"/>
            <p:cNvPicPr>
              <a:picLocks noChangeAspect="1"/>
            </p:cNvPicPr>
            <p:nvPr/>
          </p:nvPicPr>
          <p:blipFill>
            <a:blip r:embed="rId3">
              <a:lum/>
              <a:alphaModFix/>
            </a:blip>
            <a:srcRect l="60563" t="21764" r="9056" b="5562"/>
            <a:stretch>
              <a:fillRect/>
            </a:stretch>
          </p:blipFill>
          <p:spPr>
            <a:xfrm>
              <a:off x="2793958" y="907916"/>
              <a:ext cx="3428643" cy="5576404"/>
            </a:xfrm>
            <a:prstGeom prst="rect">
              <a:avLst/>
            </a:prstGeom>
            <a:noFill/>
            <a:ln>
              <a:noFill/>
            </a:ln>
          </p:spPr>
        </p:pic>
      </p:grpSp>
      <p:pic>
        <p:nvPicPr>
          <p:cNvPr id="17" name="Picture 2"/>
          <p:cNvPicPr>
            <a:picLocks noChangeAspect="1"/>
          </p:cNvPicPr>
          <p:nvPr/>
        </p:nvPicPr>
        <p:blipFill>
          <a:blip r:embed="rId4">
            <a:lum/>
            <a:alphaModFix/>
          </a:blip>
          <a:srcRect/>
          <a:stretch>
            <a:fillRect/>
          </a:stretch>
        </p:blipFill>
        <p:spPr>
          <a:xfrm>
            <a:off x="7343995" y="6571801"/>
            <a:ext cx="1668240" cy="2516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1+#ppt_h/2"/>
                                          </p:val>
                                        </p:tav>
                                        <p:tav tm="100000">
                                          <p:val>
                                            <p:strVal val="#ppt_y"/>
                                          </p:val>
                                        </p:tav>
                                      </p:tavLst>
                                    </p:anim>
                                  </p:childTnLst>
                                </p:cTn>
                              </p:par>
                              <p:par>
                                <p:cTn id="9" presetClass="entr"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
                                          </p:val>
                                        </p:tav>
                                        <p:tav tm="100000">
                                          <p:val>
                                            <p:strVal val="#ppt_x"/>
                                          </p:val>
                                        </p:tav>
                                      </p:tavLst>
                                    </p:anim>
                                    <p:anim calcmode="lin" valueType="num">
                                      <p:cBhvr>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grpSp>
        <p:nvGrpSpPr>
          <p:cNvPr id="2" name="Grupa 21"/>
          <p:cNvGrpSpPr/>
          <p:nvPr/>
        </p:nvGrpSpPr>
        <p:grpSpPr>
          <a:xfrm>
            <a:off x="1" y="-4681"/>
            <a:ext cx="9086035" cy="361011"/>
            <a:chOff x="0" y="-4681"/>
            <a:chExt cx="9086035" cy="361011"/>
          </a:xfrm>
        </p:grpSpPr>
        <p:sp>
          <p:nvSpPr>
            <p:cNvPr id="3" name="Pięciokąt 11"/>
            <p:cNvSpPr/>
            <p:nvPr/>
          </p:nvSpPr>
          <p:spPr>
            <a:xfrm>
              <a:off x="0" y="0"/>
              <a:ext cx="8075158"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4" name="Pięciokąt 11"/>
            <p:cNvSpPr/>
            <p:nvPr/>
          </p:nvSpPr>
          <p:spPr>
            <a:xfrm>
              <a:off x="8133478" y="-1435"/>
              <a:ext cx="548283"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5" name="Pięciokąt 11"/>
            <p:cNvSpPr/>
            <p:nvPr/>
          </p:nvSpPr>
          <p:spPr>
            <a:xfrm>
              <a:off x="8739716" y="-4681"/>
              <a:ext cx="346319"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sp>
        <p:nvSpPr>
          <p:cNvPr id="6" name="Prostokąt 3"/>
          <p:cNvSpPr/>
          <p:nvPr/>
        </p:nvSpPr>
        <p:spPr>
          <a:xfrm>
            <a:off x="1" y="6515282"/>
            <a:ext cx="9143643" cy="3423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w="25557">
            <a:solidFill>
              <a:srgbClr val="009999"/>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7" name="Tytuł 11"/>
          <p:cNvSpPr/>
          <p:nvPr/>
        </p:nvSpPr>
        <p:spPr>
          <a:xfrm>
            <a:off x="2431802" y="6573959"/>
            <a:ext cx="4044959" cy="28368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8" name="Tytuł 11"/>
          <p:cNvSpPr/>
          <p:nvPr/>
        </p:nvSpPr>
        <p:spPr>
          <a:xfrm>
            <a:off x="72363" y="345098"/>
            <a:ext cx="7728837" cy="64439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lvl="0">
              <a:defRPr sz="1800" b="0" i="0" u="none" strike="noStrike" kern="0" cap="none" spc="0" baseline="0">
                <a:solidFill>
                  <a:srgbClr val="000000"/>
                </a:solidFill>
                <a:uFillTx/>
              </a:defRPr>
            </a:pPr>
            <a:r>
              <a:rPr lang="en-US" sz="2800" b="1" dirty="0" smtClean="0">
                <a:solidFill>
                  <a:srgbClr val="000000"/>
                </a:solidFill>
                <a:latin typeface="Calibri" pitchFamily="18"/>
                <a:ea typeface="Microsoft YaHei" pitchFamily="2"/>
                <a:cs typeface="Mangal" pitchFamily="2"/>
              </a:rPr>
              <a:t>How </a:t>
            </a:r>
            <a:r>
              <a:rPr lang="en-US" sz="2800" b="1" dirty="0">
                <a:solidFill>
                  <a:srgbClr val="000000"/>
                </a:solidFill>
                <a:latin typeface="Calibri" pitchFamily="18"/>
                <a:ea typeface="Microsoft YaHei" pitchFamily="2"/>
                <a:cs typeface="Mangal" pitchFamily="2"/>
              </a:rPr>
              <a:t>can we save Energy?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p:txBody>
      </p:sp>
      <p:pic>
        <p:nvPicPr>
          <p:cNvPr id="9" name="Picture 2"/>
          <p:cNvPicPr>
            <a:picLocks noChangeAspect="1"/>
          </p:cNvPicPr>
          <p:nvPr/>
        </p:nvPicPr>
        <p:blipFill>
          <a:blip r:embed="rId3">
            <a:lum/>
            <a:alphaModFix/>
          </a:blip>
          <a:srcRect/>
          <a:stretch>
            <a:fillRect/>
          </a:stretch>
        </p:blipFill>
        <p:spPr>
          <a:xfrm>
            <a:off x="408601" y="891358"/>
            <a:ext cx="8354159" cy="5399641"/>
          </a:xfrm>
          <a:prstGeom prst="rect">
            <a:avLst/>
          </a:prstGeom>
          <a:noFill/>
          <a:ln>
            <a:noFill/>
          </a:ln>
        </p:spPr>
      </p:pic>
      <p:sp>
        <p:nvSpPr>
          <p:cNvPr id="10" name="Uśmiechnięta buźka 11"/>
          <p:cNvSpPr/>
          <p:nvPr/>
        </p:nvSpPr>
        <p:spPr>
          <a:xfrm>
            <a:off x="7927199" y="1249555"/>
            <a:ext cx="960476" cy="960476"/>
          </a:xfrm>
          <a:custGeom>
            <a:avLst>
              <a:gd name="f0" fmla="val 17520"/>
            </a:avLst>
            <a:gdLst>
              <a:gd name="f1" fmla="val 10800000"/>
              <a:gd name="f2" fmla="val 5400000"/>
              <a:gd name="f3" fmla="val 180"/>
              <a:gd name="f4" fmla="val w"/>
              <a:gd name="f5" fmla="val h"/>
              <a:gd name="f6" fmla="val 0"/>
              <a:gd name="f7" fmla="val 21600"/>
              <a:gd name="f8" fmla="*/ 5419351 1 1725033"/>
              <a:gd name="f9" fmla="val 15510"/>
              <a:gd name="f10" fmla="val 17520"/>
              <a:gd name="f11" fmla="*/ 10800 10800 1"/>
              <a:gd name="f12" fmla="+- 0 0 360"/>
              <a:gd name="f13" fmla="val 10800"/>
              <a:gd name="f14" fmla="*/ 1165 1165 1"/>
              <a:gd name="f15" fmla="val 1165"/>
              <a:gd name="f16" fmla="val 4870"/>
              <a:gd name="f17" fmla="val 8680"/>
              <a:gd name="f18" fmla="val 12920"/>
              <a:gd name="f19" fmla="val 16730"/>
              <a:gd name="f20" fmla="val -2147483647"/>
              <a:gd name="f21" fmla="val 2147483647"/>
              <a:gd name="f22" fmla="+- 0 0 0"/>
              <a:gd name="f23" fmla="*/ f4 1 21600"/>
              <a:gd name="f24" fmla="*/ f5 1 21600"/>
              <a:gd name="f25" fmla="val f6"/>
              <a:gd name="f26" fmla="val f7"/>
              <a:gd name="f27" fmla="*/ 0 f8 1"/>
              <a:gd name="f28" fmla="*/ f6 f1 1"/>
              <a:gd name="f29" fmla="*/ f12 f1 1"/>
              <a:gd name="f30" fmla="pin 15510 f0 17520"/>
              <a:gd name="f31" fmla="*/ f22 f1 1"/>
              <a:gd name="f32" fmla="+- f26 0 f25"/>
              <a:gd name="f33" fmla="val f30"/>
              <a:gd name="f34" fmla="*/ f27 1 f3"/>
              <a:gd name="f35" fmla="*/ f28 1 f3"/>
              <a:gd name="f36" fmla="*/ f29 1 f3"/>
              <a:gd name="f37" fmla="*/ f30 f24 1"/>
              <a:gd name="f38" fmla="*/ f31 1 f3"/>
              <a:gd name="f39" fmla="*/ f32 1 21600"/>
              <a:gd name="f40" fmla="+- f33 0 15510"/>
              <a:gd name="f41" fmla="+- 0 0 f34"/>
              <a:gd name="f42" fmla="+- f35 0 f2"/>
              <a:gd name="f43" fmla="+- f36 0 f2"/>
              <a:gd name="f44" fmla="+- f38 0 f2"/>
              <a:gd name="f45" fmla="*/ 10800 f39 1"/>
              <a:gd name="f46" fmla="*/ 3163 f39 1"/>
              <a:gd name="f47" fmla="*/ 18437 f39 1"/>
              <a:gd name="f48" fmla="*/ 0 f39 1"/>
              <a:gd name="f49" fmla="*/ 21600 f39 1"/>
              <a:gd name="f50" fmla="+- 17520 0 f40"/>
              <a:gd name="f51" fmla="+- 15510 f40 0"/>
              <a:gd name="f52" fmla="*/ f41 f1 1"/>
              <a:gd name="f53" fmla="+- f43 0 f42"/>
              <a:gd name="f54" fmla="*/ f52 1 f8"/>
              <a:gd name="f55" fmla="*/ f45 1 f39"/>
              <a:gd name="f56" fmla="*/ f48 1 f39"/>
              <a:gd name="f57" fmla="*/ f46 1 f39"/>
              <a:gd name="f58" fmla="*/ f47 1 f39"/>
              <a:gd name="f59" fmla="*/ f49 1 f39"/>
              <a:gd name="f60" fmla="+- f54 0 f2"/>
              <a:gd name="f61" fmla="*/ f55 f23 1"/>
              <a:gd name="f62" fmla="*/ f57 f23 1"/>
              <a:gd name="f63" fmla="*/ f58 f23 1"/>
              <a:gd name="f64" fmla="*/ f58 f24 1"/>
              <a:gd name="f65" fmla="*/ f57 f24 1"/>
              <a:gd name="f66" fmla="*/ f56 f24 1"/>
              <a:gd name="f67" fmla="*/ f56 f23 1"/>
              <a:gd name="f68" fmla="*/ f55 f24 1"/>
              <a:gd name="f69" fmla="*/ f59 f24 1"/>
              <a:gd name="f70" fmla="*/ f59 f23 1"/>
              <a:gd name="f71" fmla="+- f60 f2 0"/>
              <a:gd name="f72" fmla="*/ f71 f8 1"/>
              <a:gd name="f73" fmla="*/ f72 1 f1"/>
              <a:gd name="f74" fmla="+- 0 0 f73"/>
              <a:gd name="f75" fmla="+- 0 0 f74"/>
              <a:gd name="f76" fmla="*/ f75 f1 1"/>
              <a:gd name="f77" fmla="*/ f76 1 f8"/>
              <a:gd name="f78" fmla="+- f77 0 f2"/>
              <a:gd name="f79" fmla="cos 1 f78"/>
              <a:gd name="f80" fmla="sin 1 f78"/>
              <a:gd name="f81" fmla="+- 0 0 f79"/>
              <a:gd name="f82" fmla="+- 0 0 f80"/>
              <a:gd name="f83" fmla="+- 0 0 f81"/>
              <a:gd name="f84" fmla="+- 0 0 f82"/>
              <a:gd name="f85" fmla="val f83"/>
              <a:gd name="f86" fmla="val f84"/>
              <a:gd name="f87" fmla="+- 0 0 f85"/>
              <a:gd name="f88" fmla="+- 0 0 f86"/>
              <a:gd name="f89" fmla="*/ 10800 f87 1"/>
              <a:gd name="f90" fmla="*/ 10800 f88 1"/>
              <a:gd name="f91" fmla="*/ 1165 f87 1"/>
              <a:gd name="f92" fmla="*/ 1165 f88 1"/>
              <a:gd name="f93" fmla="*/ f89 f89 1"/>
              <a:gd name="f94" fmla="*/ f90 f90 1"/>
              <a:gd name="f95" fmla="*/ f91 f91 1"/>
              <a:gd name="f96" fmla="*/ f92 f92 1"/>
              <a:gd name="f97" fmla="+- f93 f94 0"/>
              <a:gd name="f98" fmla="+- f95 f96 0"/>
              <a:gd name="f99" fmla="sqrt f97"/>
              <a:gd name="f100" fmla="sqrt f98"/>
              <a:gd name="f101" fmla="*/ f11 1 f99"/>
              <a:gd name="f102" fmla="*/ f14 1 f100"/>
              <a:gd name="f103" fmla="*/ f87 f101 1"/>
              <a:gd name="f104" fmla="*/ f88 f101 1"/>
              <a:gd name="f105" fmla="*/ f87 f102 1"/>
              <a:gd name="f106" fmla="*/ f88 f102 1"/>
              <a:gd name="f107" fmla="+- 10800 0 f103"/>
              <a:gd name="f108" fmla="+- 10800 0 f104"/>
              <a:gd name="f109" fmla="+- 7305 0 f105"/>
              <a:gd name="f110" fmla="+- 7515 0 f106"/>
              <a:gd name="f111" fmla="+- 14295 0 f105"/>
            </a:gdLst>
            <a:ahLst>
              <a:ahXY gdRefY="f0" minY="f9" maxY="f10">
                <a:pos x="f61" y="f37"/>
              </a:ahXY>
            </a:ahLst>
            <a:cxnLst>
              <a:cxn ang="3cd4">
                <a:pos x="hc" y="t"/>
              </a:cxn>
              <a:cxn ang="0">
                <a:pos x="r" y="vc"/>
              </a:cxn>
              <a:cxn ang="cd4">
                <a:pos x="hc" y="b"/>
              </a:cxn>
              <a:cxn ang="cd2">
                <a:pos x="l" y="vc"/>
              </a:cxn>
              <a:cxn ang="f44">
                <a:pos x="f61" y="f66"/>
              </a:cxn>
              <a:cxn ang="f44">
                <a:pos x="f62" y="f65"/>
              </a:cxn>
              <a:cxn ang="f44">
                <a:pos x="f67" y="f68"/>
              </a:cxn>
              <a:cxn ang="f44">
                <a:pos x="f62" y="f64"/>
              </a:cxn>
              <a:cxn ang="f44">
                <a:pos x="f61" y="f69"/>
              </a:cxn>
              <a:cxn ang="f44">
                <a:pos x="f63" y="f64"/>
              </a:cxn>
              <a:cxn ang="f44">
                <a:pos x="f70" y="f68"/>
              </a:cxn>
              <a:cxn ang="f44">
                <a:pos x="f63" y="f65"/>
              </a:cxn>
            </a:cxnLst>
            <a:rect l="f62" t="f65" r="f63" b="f64"/>
            <a:pathLst>
              <a:path w="21600" h="21600">
                <a:moveTo>
                  <a:pt x="f107" y="f108"/>
                </a:moveTo>
                <a:arcTo wR="f13" hR="f13" stAng="f42" swAng="f53"/>
                <a:close/>
              </a:path>
              <a:path w="21600" h="21600">
                <a:moveTo>
                  <a:pt x="f109" y="f110"/>
                </a:moveTo>
                <a:arcTo wR="f15" hR="f15" stAng="f42" swAng="f53"/>
                <a:close/>
              </a:path>
              <a:path w="21600" h="21600">
                <a:moveTo>
                  <a:pt x="f111" y="f110"/>
                </a:moveTo>
                <a:arcTo wR="f15" hR="f15" stAng="f42" swAng="f53"/>
                <a:close/>
              </a:path>
              <a:path w="21600" h="21600" fill="none">
                <a:moveTo>
                  <a:pt x="f16" y="f50"/>
                </a:moveTo>
                <a:cubicBezTo>
                  <a:pt x="f17" y="f51"/>
                  <a:pt x="f18" y="f51"/>
                  <a:pt x="f19" y="f50"/>
                </a:cubicBezTo>
              </a:path>
            </a:pathLst>
          </a:custGeom>
          <a:solidFill>
            <a:srgbClr val="9BBB59"/>
          </a:solidFill>
          <a:ln w="25557">
            <a:solidFill>
              <a:srgbClr val="728A41"/>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1" name="Elipsa 13"/>
          <p:cNvSpPr/>
          <p:nvPr/>
        </p:nvSpPr>
        <p:spPr>
          <a:xfrm>
            <a:off x="5533921" y="1514521"/>
            <a:ext cx="2392920" cy="4657322"/>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9BBB59"/>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pitchFamily="18"/>
              <a:ea typeface="Microsoft YaHei" pitchFamily="2"/>
              <a:cs typeface="Mangal" pitchFamily="2"/>
            </a:endParaRPr>
          </a:p>
        </p:txBody>
      </p:sp>
      <p:grpSp>
        <p:nvGrpSpPr>
          <p:cNvPr id="12" name="Grupa 6"/>
          <p:cNvGrpSpPr/>
          <p:nvPr/>
        </p:nvGrpSpPr>
        <p:grpSpPr>
          <a:xfrm>
            <a:off x="318239" y="934920"/>
            <a:ext cx="8607960" cy="5399641"/>
            <a:chOff x="318238" y="934919"/>
            <a:chExt cx="8607960" cy="5399641"/>
          </a:xfrm>
        </p:grpSpPr>
        <p:grpSp>
          <p:nvGrpSpPr>
            <p:cNvPr id="13" name="Grupa 15"/>
            <p:cNvGrpSpPr/>
            <p:nvPr/>
          </p:nvGrpSpPr>
          <p:grpSpPr>
            <a:xfrm>
              <a:off x="318238" y="934919"/>
              <a:ext cx="8607960" cy="5399641"/>
              <a:chOff x="318238" y="934919"/>
              <a:chExt cx="8607960" cy="5399641"/>
            </a:xfrm>
          </p:grpSpPr>
          <p:sp>
            <p:nvSpPr>
              <p:cNvPr id="14" name="Prostokąt 18"/>
              <p:cNvSpPr/>
              <p:nvPr/>
            </p:nvSpPr>
            <p:spPr>
              <a:xfrm>
                <a:off x="318238" y="934919"/>
                <a:ext cx="8607960" cy="539964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a:no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5" name="Uśmiechnięta buźka 19"/>
              <p:cNvSpPr/>
              <p:nvPr/>
            </p:nvSpPr>
            <p:spPr>
              <a:xfrm>
                <a:off x="7293601" y="1475640"/>
                <a:ext cx="960476" cy="960476"/>
              </a:xfrm>
              <a:custGeom>
                <a:avLst>
                  <a:gd name="f0" fmla="val 17520"/>
                </a:avLst>
                <a:gdLst>
                  <a:gd name="f1" fmla="val 10800000"/>
                  <a:gd name="f2" fmla="val 5400000"/>
                  <a:gd name="f3" fmla="val 180"/>
                  <a:gd name="f4" fmla="val w"/>
                  <a:gd name="f5" fmla="val h"/>
                  <a:gd name="f6" fmla="val 0"/>
                  <a:gd name="f7" fmla="val 21600"/>
                  <a:gd name="f8" fmla="*/ 5419351 1 1725033"/>
                  <a:gd name="f9" fmla="val 15510"/>
                  <a:gd name="f10" fmla="val 17520"/>
                  <a:gd name="f11" fmla="*/ 10800 10800 1"/>
                  <a:gd name="f12" fmla="+- 0 0 360"/>
                  <a:gd name="f13" fmla="val 10800"/>
                  <a:gd name="f14" fmla="*/ 1165 1165 1"/>
                  <a:gd name="f15" fmla="val 1165"/>
                  <a:gd name="f16" fmla="val 4870"/>
                  <a:gd name="f17" fmla="val 8680"/>
                  <a:gd name="f18" fmla="val 12920"/>
                  <a:gd name="f19" fmla="val 16730"/>
                  <a:gd name="f20" fmla="val -2147483647"/>
                  <a:gd name="f21" fmla="val 2147483647"/>
                  <a:gd name="f22" fmla="+- 0 0 0"/>
                  <a:gd name="f23" fmla="*/ f4 1 21600"/>
                  <a:gd name="f24" fmla="*/ f5 1 21600"/>
                  <a:gd name="f25" fmla="val f6"/>
                  <a:gd name="f26" fmla="val f7"/>
                  <a:gd name="f27" fmla="*/ 0 f8 1"/>
                  <a:gd name="f28" fmla="*/ f6 f1 1"/>
                  <a:gd name="f29" fmla="*/ f12 f1 1"/>
                  <a:gd name="f30" fmla="pin 15510 f0 17520"/>
                  <a:gd name="f31" fmla="*/ f22 f1 1"/>
                  <a:gd name="f32" fmla="+- f26 0 f25"/>
                  <a:gd name="f33" fmla="val f30"/>
                  <a:gd name="f34" fmla="*/ f27 1 f3"/>
                  <a:gd name="f35" fmla="*/ f28 1 f3"/>
                  <a:gd name="f36" fmla="*/ f29 1 f3"/>
                  <a:gd name="f37" fmla="*/ f30 f24 1"/>
                  <a:gd name="f38" fmla="*/ f31 1 f3"/>
                  <a:gd name="f39" fmla="*/ f32 1 21600"/>
                  <a:gd name="f40" fmla="+- f33 0 15510"/>
                  <a:gd name="f41" fmla="+- 0 0 f34"/>
                  <a:gd name="f42" fmla="+- f35 0 f2"/>
                  <a:gd name="f43" fmla="+- f36 0 f2"/>
                  <a:gd name="f44" fmla="+- f38 0 f2"/>
                  <a:gd name="f45" fmla="*/ 10800 f39 1"/>
                  <a:gd name="f46" fmla="*/ 3163 f39 1"/>
                  <a:gd name="f47" fmla="*/ 18437 f39 1"/>
                  <a:gd name="f48" fmla="*/ 0 f39 1"/>
                  <a:gd name="f49" fmla="*/ 21600 f39 1"/>
                  <a:gd name="f50" fmla="+- 17520 0 f40"/>
                  <a:gd name="f51" fmla="+- 15510 f40 0"/>
                  <a:gd name="f52" fmla="*/ f41 f1 1"/>
                  <a:gd name="f53" fmla="+- f43 0 f42"/>
                  <a:gd name="f54" fmla="*/ f52 1 f8"/>
                  <a:gd name="f55" fmla="*/ f45 1 f39"/>
                  <a:gd name="f56" fmla="*/ f48 1 f39"/>
                  <a:gd name="f57" fmla="*/ f46 1 f39"/>
                  <a:gd name="f58" fmla="*/ f47 1 f39"/>
                  <a:gd name="f59" fmla="*/ f49 1 f39"/>
                  <a:gd name="f60" fmla="+- f54 0 f2"/>
                  <a:gd name="f61" fmla="*/ f55 f23 1"/>
                  <a:gd name="f62" fmla="*/ f57 f23 1"/>
                  <a:gd name="f63" fmla="*/ f58 f23 1"/>
                  <a:gd name="f64" fmla="*/ f58 f24 1"/>
                  <a:gd name="f65" fmla="*/ f57 f24 1"/>
                  <a:gd name="f66" fmla="*/ f56 f24 1"/>
                  <a:gd name="f67" fmla="*/ f56 f23 1"/>
                  <a:gd name="f68" fmla="*/ f55 f24 1"/>
                  <a:gd name="f69" fmla="*/ f59 f24 1"/>
                  <a:gd name="f70" fmla="*/ f59 f23 1"/>
                  <a:gd name="f71" fmla="+- f60 f2 0"/>
                  <a:gd name="f72" fmla="*/ f71 f8 1"/>
                  <a:gd name="f73" fmla="*/ f72 1 f1"/>
                  <a:gd name="f74" fmla="+- 0 0 f73"/>
                  <a:gd name="f75" fmla="+- 0 0 f74"/>
                  <a:gd name="f76" fmla="*/ f75 f1 1"/>
                  <a:gd name="f77" fmla="*/ f76 1 f8"/>
                  <a:gd name="f78" fmla="+- f77 0 f2"/>
                  <a:gd name="f79" fmla="cos 1 f78"/>
                  <a:gd name="f80" fmla="sin 1 f78"/>
                  <a:gd name="f81" fmla="+- 0 0 f79"/>
                  <a:gd name="f82" fmla="+- 0 0 f80"/>
                  <a:gd name="f83" fmla="+- 0 0 f81"/>
                  <a:gd name="f84" fmla="+- 0 0 f82"/>
                  <a:gd name="f85" fmla="val f83"/>
                  <a:gd name="f86" fmla="val f84"/>
                  <a:gd name="f87" fmla="+- 0 0 f85"/>
                  <a:gd name="f88" fmla="+- 0 0 f86"/>
                  <a:gd name="f89" fmla="*/ 10800 f87 1"/>
                  <a:gd name="f90" fmla="*/ 10800 f88 1"/>
                  <a:gd name="f91" fmla="*/ 1165 f87 1"/>
                  <a:gd name="f92" fmla="*/ 1165 f88 1"/>
                  <a:gd name="f93" fmla="*/ f89 f89 1"/>
                  <a:gd name="f94" fmla="*/ f90 f90 1"/>
                  <a:gd name="f95" fmla="*/ f91 f91 1"/>
                  <a:gd name="f96" fmla="*/ f92 f92 1"/>
                  <a:gd name="f97" fmla="+- f93 f94 0"/>
                  <a:gd name="f98" fmla="+- f95 f96 0"/>
                  <a:gd name="f99" fmla="sqrt f97"/>
                  <a:gd name="f100" fmla="sqrt f98"/>
                  <a:gd name="f101" fmla="*/ f11 1 f99"/>
                  <a:gd name="f102" fmla="*/ f14 1 f100"/>
                  <a:gd name="f103" fmla="*/ f87 f101 1"/>
                  <a:gd name="f104" fmla="*/ f88 f101 1"/>
                  <a:gd name="f105" fmla="*/ f87 f102 1"/>
                  <a:gd name="f106" fmla="*/ f88 f102 1"/>
                  <a:gd name="f107" fmla="+- 10800 0 f103"/>
                  <a:gd name="f108" fmla="+- 10800 0 f104"/>
                  <a:gd name="f109" fmla="+- 7305 0 f105"/>
                  <a:gd name="f110" fmla="+- 7515 0 f106"/>
                  <a:gd name="f111" fmla="+- 14295 0 f105"/>
                </a:gdLst>
                <a:ahLst>
                  <a:ahXY gdRefY="f0" minY="f9" maxY="f10">
                    <a:pos x="f61" y="f37"/>
                  </a:ahXY>
                </a:ahLst>
                <a:cxnLst>
                  <a:cxn ang="3cd4">
                    <a:pos x="hc" y="t"/>
                  </a:cxn>
                  <a:cxn ang="0">
                    <a:pos x="r" y="vc"/>
                  </a:cxn>
                  <a:cxn ang="cd4">
                    <a:pos x="hc" y="b"/>
                  </a:cxn>
                  <a:cxn ang="cd2">
                    <a:pos x="l" y="vc"/>
                  </a:cxn>
                  <a:cxn ang="f44">
                    <a:pos x="f61" y="f66"/>
                  </a:cxn>
                  <a:cxn ang="f44">
                    <a:pos x="f62" y="f65"/>
                  </a:cxn>
                  <a:cxn ang="f44">
                    <a:pos x="f67" y="f68"/>
                  </a:cxn>
                  <a:cxn ang="f44">
                    <a:pos x="f62" y="f64"/>
                  </a:cxn>
                  <a:cxn ang="f44">
                    <a:pos x="f61" y="f69"/>
                  </a:cxn>
                  <a:cxn ang="f44">
                    <a:pos x="f63" y="f64"/>
                  </a:cxn>
                  <a:cxn ang="f44">
                    <a:pos x="f70" y="f68"/>
                  </a:cxn>
                  <a:cxn ang="f44">
                    <a:pos x="f63" y="f65"/>
                  </a:cxn>
                </a:cxnLst>
                <a:rect l="f62" t="f65" r="f63" b="f64"/>
                <a:pathLst>
                  <a:path w="21600" h="21600">
                    <a:moveTo>
                      <a:pt x="f107" y="f108"/>
                    </a:moveTo>
                    <a:arcTo wR="f13" hR="f13" stAng="f42" swAng="f53"/>
                    <a:close/>
                  </a:path>
                  <a:path w="21600" h="21600">
                    <a:moveTo>
                      <a:pt x="f109" y="f110"/>
                    </a:moveTo>
                    <a:arcTo wR="f15" hR="f15" stAng="f42" swAng="f53"/>
                    <a:close/>
                  </a:path>
                  <a:path w="21600" h="21600">
                    <a:moveTo>
                      <a:pt x="f111" y="f110"/>
                    </a:moveTo>
                    <a:arcTo wR="f15" hR="f15" stAng="f42" swAng="f53"/>
                    <a:close/>
                  </a:path>
                  <a:path w="21600" h="21600" fill="none">
                    <a:moveTo>
                      <a:pt x="f16" y="f50"/>
                    </a:moveTo>
                    <a:cubicBezTo>
                      <a:pt x="f17" y="f51"/>
                      <a:pt x="f18" y="f51"/>
                      <a:pt x="f19" y="f50"/>
                    </a:cubicBezTo>
                  </a:path>
                </a:pathLst>
              </a:custGeom>
              <a:solidFill>
                <a:srgbClr val="9BBB59"/>
              </a:solidFill>
              <a:ln w="25557">
                <a:solidFill>
                  <a:srgbClr val="728A41"/>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pic>
          <p:nvPicPr>
            <p:cNvPr id="16" name="Picture 2"/>
            <p:cNvPicPr>
              <a:picLocks noChangeAspect="1"/>
            </p:cNvPicPr>
            <p:nvPr/>
          </p:nvPicPr>
          <p:blipFill>
            <a:blip r:embed="rId3">
              <a:lum/>
              <a:alphaModFix/>
            </a:blip>
            <a:srcRect l="53726" t="17050" b="6743"/>
            <a:stretch>
              <a:fillRect/>
            </a:stretch>
          </p:blipFill>
          <p:spPr>
            <a:xfrm>
              <a:off x="1737716" y="934919"/>
              <a:ext cx="5073484" cy="5399641"/>
            </a:xfrm>
            <a:prstGeom prst="rect">
              <a:avLst/>
            </a:prstGeom>
            <a:noFill/>
            <a:ln>
              <a:noFill/>
            </a:ln>
          </p:spPr>
        </p:pic>
      </p:grpSp>
      <p:pic>
        <p:nvPicPr>
          <p:cNvPr id="17" name="Picture 2"/>
          <p:cNvPicPr>
            <a:picLocks noChangeAspect="1"/>
          </p:cNvPicPr>
          <p:nvPr/>
        </p:nvPicPr>
        <p:blipFill>
          <a:blip r:embed="rId4">
            <a:lum/>
            <a:alphaModFix/>
          </a:blip>
          <a:srcRect/>
          <a:stretch>
            <a:fillRect/>
          </a:stretch>
        </p:blipFill>
        <p:spPr>
          <a:xfrm>
            <a:off x="7343995" y="6571801"/>
            <a:ext cx="1668240" cy="2516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1+#ppt_h/2"/>
                                          </p:val>
                                        </p:tav>
                                        <p:tav tm="100000">
                                          <p:val>
                                            <p:strVal val="#ppt_y"/>
                                          </p:val>
                                        </p:tav>
                                      </p:tavLst>
                                    </p:anim>
                                  </p:childTnLst>
                                </p:cTn>
                              </p:par>
                              <p:par>
                                <p:cTn id="9" presetClass="entr"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
                                          </p:val>
                                        </p:tav>
                                        <p:tav tm="100000">
                                          <p:val>
                                            <p:strVal val="#ppt_x"/>
                                          </p:val>
                                        </p:tav>
                                      </p:tavLst>
                                    </p:anim>
                                    <p:anim calcmode="lin" valueType="num">
                                      <p:cBhvr>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grpSp>
        <p:nvGrpSpPr>
          <p:cNvPr id="2" name="Grupa 21"/>
          <p:cNvGrpSpPr/>
          <p:nvPr/>
        </p:nvGrpSpPr>
        <p:grpSpPr>
          <a:xfrm>
            <a:off x="1" y="-4681"/>
            <a:ext cx="9086035" cy="361011"/>
            <a:chOff x="0" y="-4681"/>
            <a:chExt cx="9086035" cy="361011"/>
          </a:xfrm>
        </p:grpSpPr>
        <p:sp>
          <p:nvSpPr>
            <p:cNvPr id="3" name="Pięciokąt 11"/>
            <p:cNvSpPr/>
            <p:nvPr/>
          </p:nvSpPr>
          <p:spPr>
            <a:xfrm>
              <a:off x="0" y="0"/>
              <a:ext cx="8075158"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4" name="Pięciokąt 11"/>
            <p:cNvSpPr/>
            <p:nvPr/>
          </p:nvSpPr>
          <p:spPr>
            <a:xfrm>
              <a:off x="8133478" y="-1435"/>
              <a:ext cx="548283"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5" name="Pięciokąt 11"/>
            <p:cNvSpPr/>
            <p:nvPr/>
          </p:nvSpPr>
          <p:spPr>
            <a:xfrm>
              <a:off x="8739716" y="-4681"/>
              <a:ext cx="346319"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sp>
        <p:nvSpPr>
          <p:cNvPr id="6" name="Prostokąt 3"/>
          <p:cNvSpPr/>
          <p:nvPr/>
        </p:nvSpPr>
        <p:spPr>
          <a:xfrm>
            <a:off x="1" y="6515282"/>
            <a:ext cx="9143643" cy="3423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w="25557">
            <a:solidFill>
              <a:srgbClr val="009999"/>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7" name="Tytuł 11"/>
          <p:cNvSpPr/>
          <p:nvPr/>
        </p:nvSpPr>
        <p:spPr>
          <a:xfrm>
            <a:off x="2431802" y="6573959"/>
            <a:ext cx="4044959" cy="28368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8" name="Tytuł 11"/>
          <p:cNvSpPr/>
          <p:nvPr/>
        </p:nvSpPr>
        <p:spPr>
          <a:xfrm>
            <a:off x="173161" y="417130"/>
            <a:ext cx="7728837" cy="64439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lvl="0">
              <a:defRPr sz="1800" b="0" i="0" u="none" strike="noStrike" kern="0" cap="none" spc="0" baseline="0">
                <a:solidFill>
                  <a:srgbClr val="000000"/>
                </a:solidFill>
                <a:uFillTx/>
              </a:defRPr>
            </a:pPr>
            <a:r>
              <a:rPr lang="en-US" sz="2800" b="1" dirty="0" smtClean="0">
                <a:solidFill>
                  <a:srgbClr val="000000"/>
                </a:solidFill>
                <a:latin typeface="Calibri" pitchFamily="18"/>
                <a:ea typeface="Microsoft YaHei" pitchFamily="2"/>
                <a:cs typeface="Mangal" pitchFamily="2"/>
              </a:rPr>
              <a:t>How </a:t>
            </a:r>
            <a:r>
              <a:rPr lang="en-US" sz="2800" b="1" dirty="0">
                <a:solidFill>
                  <a:srgbClr val="000000"/>
                </a:solidFill>
                <a:latin typeface="Calibri" pitchFamily="18"/>
                <a:ea typeface="Microsoft YaHei" pitchFamily="2"/>
                <a:cs typeface="Mangal" pitchFamily="2"/>
              </a:rPr>
              <a:t>can we save Energy?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p:txBody>
      </p:sp>
      <p:pic>
        <p:nvPicPr>
          <p:cNvPr id="9" name="Picture 2"/>
          <p:cNvPicPr>
            <a:picLocks noChangeAspect="1"/>
          </p:cNvPicPr>
          <p:nvPr/>
        </p:nvPicPr>
        <p:blipFill>
          <a:blip r:embed="rId3">
            <a:lum/>
            <a:alphaModFix/>
          </a:blip>
          <a:srcRect/>
          <a:stretch>
            <a:fillRect/>
          </a:stretch>
        </p:blipFill>
        <p:spPr>
          <a:xfrm>
            <a:off x="633962" y="891358"/>
            <a:ext cx="7852319" cy="5399641"/>
          </a:xfrm>
          <a:prstGeom prst="rect">
            <a:avLst/>
          </a:prstGeom>
          <a:noFill/>
          <a:ln>
            <a:noFill/>
          </a:ln>
        </p:spPr>
      </p:pic>
      <p:sp>
        <p:nvSpPr>
          <p:cNvPr id="10" name="Uśmiechnięta buźka 11"/>
          <p:cNvSpPr/>
          <p:nvPr/>
        </p:nvSpPr>
        <p:spPr>
          <a:xfrm>
            <a:off x="525241" y="1459080"/>
            <a:ext cx="960476" cy="960476"/>
          </a:xfrm>
          <a:custGeom>
            <a:avLst>
              <a:gd name="f0" fmla="val 17520"/>
            </a:avLst>
            <a:gdLst>
              <a:gd name="f1" fmla="val 10800000"/>
              <a:gd name="f2" fmla="val 5400000"/>
              <a:gd name="f3" fmla="val 180"/>
              <a:gd name="f4" fmla="val w"/>
              <a:gd name="f5" fmla="val h"/>
              <a:gd name="f6" fmla="val 0"/>
              <a:gd name="f7" fmla="val 21600"/>
              <a:gd name="f8" fmla="*/ 5419351 1 1725033"/>
              <a:gd name="f9" fmla="val 15510"/>
              <a:gd name="f10" fmla="val 17520"/>
              <a:gd name="f11" fmla="*/ 10800 10800 1"/>
              <a:gd name="f12" fmla="+- 0 0 360"/>
              <a:gd name="f13" fmla="val 10800"/>
              <a:gd name="f14" fmla="*/ 1165 1165 1"/>
              <a:gd name="f15" fmla="val 1165"/>
              <a:gd name="f16" fmla="val 4870"/>
              <a:gd name="f17" fmla="val 8680"/>
              <a:gd name="f18" fmla="val 12920"/>
              <a:gd name="f19" fmla="val 16730"/>
              <a:gd name="f20" fmla="val -2147483647"/>
              <a:gd name="f21" fmla="val 2147483647"/>
              <a:gd name="f22" fmla="+- 0 0 0"/>
              <a:gd name="f23" fmla="*/ f4 1 21600"/>
              <a:gd name="f24" fmla="*/ f5 1 21600"/>
              <a:gd name="f25" fmla="val f6"/>
              <a:gd name="f26" fmla="val f7"/>
              <a:gd name="f27" fmla="*/ 0 f8 1"/>
              <a:gd name="f28" fmla="*/ f6 f1 1"/>
              <a:gd name="f29" fmla="*/ f12 f1 1"/>
              <a:gd name="f30" fmla="pin 15510 f0 17520"/>
              <a:gd name="f31" fmla="*/ f22 f1 1"/>
              <a:gd name="f32" fmla="+- f26 0 f25"/>
              <a:gd name="f33" fmla="val f30"/>
              <a:gd name="f34" fmla="*/ f27 1 f3"/>
              <a:gd name="f35" fmla="*/ f28 1 f3"/>
              <a:gd name="f36" fmla="*/ f29 1 f3"/>
              <a:gd name="f37" fmla="*/ f30 f24 1"/>
              <a:gd name="f38" fmla="*/ f31 1 f3"/>
              <a:gd name="f39" fmla="*/ f32 1 21600"/>
              <a:gd name="f40" fmla="+- f33 0 15510"/>
              <a:gd name="f41" fmla="+- 0 0 f34"/>
              <a:gd name="f42" fmla="+- f35 0 f2"/>
              <a:gd name="f43" fmla="+- f36 0 f2"/>
              <a:gd name="f44" fmla="+- f38 0 f2"/>
              <a:gd name="f45" fmla="*/ 10800 f39 1"/>
              <a:gd name="f46" fmla="*/ 3163 f39 1"/>
              <a:gd name="f47" fmla="*/ 18437 f39 1"/>
              <a:gd name="f48" fmla="*/ 0 f39 1"/>
              <a:gd name="f49" fmla="*/ 21600 f39 1"/>
              <a:gd name="f50" fmla="+- 17520 0 f40"/>
              <a:gd name="f51" fmla="+- 15510 f40 0"/>
              <a:gd name="f52" fmla="*/ f41 f1 1"/>
              <a:gd name="f53" fmla="+- f43 0 f42"/>
              <a:gd name="f54" fmla="*/ f52 1 f8"/>
              <a:gd name="f55" fmla="*/ f45 1 f39"/>
              <a:gd name="f56" fmla="*/ f48 1 f39"/>
              <a:gd name="f57" fmla="*/ f46 1 f39"/>
              <a:gd name="f58" fmla="*/ f47 1 f39"/>
              <a:gd name="f59" fmla="*/ f49 1 f39"/>
              <a:gd name="f60" fmla="+- f54 0 f2"/>
              <a:gd name="f61" fmla="*/ f55 f23 1"/>
              <a:gd name="f62" fmla="*/ f57 f23 1"/>
              <a:gd name="f63" fmla="*/ f58 f23 1"/>
              <a:gd name="f64" fmla="*/ f58 f24 1"/>
              <a:gd name="f65" fmla="*/ f57 f24 1"/>
              <a:gd name="f66" fmla="*/ f56 f24 1"/>
              <a:gd name="f67" fmla="*/ f56 f23 1"/>
              <a:gd name="f68" fmla="*/ f55 f24 1"/>
              <a:gd name="f69" fmla="*/ f59 f24 1"/>
              <a:gd name="f70" fmla="*/ f59 f23 1"/>
              <a:gd name="f71" fmla="+- f60 f2 0"/>
              <a:gd name="f72" fmla="*/ f71 f8 1"/>
              <a:gd name="f73" fmla="*/ f72 1 f1"/>
              <a:gd name="f74" fmla="+- 0 0 f73"/>
              <a:gd name="f75" fmla="+- 0 0 f74"/>
              <a:gd name="f76" fmla="*/ f75 f1 1"/>
              <a:gd name="f77" fmla="*/ f76 1 f8"/>
              <a:gd name="f78" fmla="+- f77 0 f2"/>
              <a:gd name="f79" fmla="cos 1 f78"/>
              <a:gd name="f80" fmla="sin 1 f78"/>
              <a:gd name="f81" fmla="+- 0 0 f79"/>
              <a:gd name="f82" fmla="+- 0 0 f80"/>
              <a:gd name="f83" fmla="+- 0 0 f81"/>
              <a:gd name="f84" fmla="+- 0 0 f82"/>
              <a:gd name="f85" fmla="val f83"/>
              <a:gd name="f86" fmla="val f84"/>
              <a:gd name="f87" fmla="+- 0 0 f85"/>
              <a:gd name="f88" fmla="+- 0 0 f86"/>
              <a:gd name="f89" fmla="*/ 10800 f87 1"/>
              <a:gd name="f90" fmla="*/ 10800 f88 1"/>
              <a:gd name="f91" fmla="*/ 1165 f87 1"/>
              <a:gd name="f92" fmla="*/ 1165 f88 1"/>
              <a:gd name="f93" fmla="*/ f89 f89 1"/>
              <a:gd name="f94" fmla="*/ f90 f90 1"/>
              <a:gd name="f95" fmla="*/ f91 f91 1"/>
              <a:gd name="f96" fmla="*/ f92 f92 1"/>
              <a:gd name="f97" fmla="+- f93 f94 0"/>
              <a:gd name="f98" fmla="+- f95 f96 0"/>
              <a:gd name="f99" fmla="sqrt f97"/>
              <a:gd name="f100" fmla="sqrt f98"/>
              <a:gd name="f101" fmla="*/ f11 1 f99"/>
              <a:gd name="f102" fmla="*/ f14 1 f100"/>
              <a:gd name="f103" fmla="*/ f87 f101 1"/>
              <a:gd name="f104" fmla="*/ f88 f101 1"/>
              <a:gd name="f105" fmla="*/ f87 f102 1"/>
              <a:gd name="f106" fmla="*/ f88 f102 1"/>
              <a:gd name="f107" fmla="+- 10800 0 f103"/>
              <a:gd name="f108" fmla="+- 10800 0 f104"/>
              <a:gd name="f109" fmla="+- 7305 0 f105"/>
              <a:gd name="f110" fmla="+- 7515 0 f106"/>
              <a:gd name="f111" fmla="+- 14295 0 f105"/>
            </a:gdLst>
            <a:ahLst>
              <a:ahXY gdRefY="f0" minY="f9" maxY="f10">
                <a:pos x="f61" y="f37"/>
              </a:ahXY>
            </a:ahLst>
            <a:cxnLst>
              <a:cxn ang="3cd4">
                <a:pos x="hc" y="t"/>
              </a:cxn>
              <a:cxn ang="0">
                <a:pos x="r" y="vc"/>
              </a:cxn>
              <a:cxn ang="cd4">
                <a:pos x="hc" y="b"/>
              </a:cxn>
              <a:cxn ang="cd2">
                <a:pos x="l" y="vc"/>
              </a:cxn>
              <a:cxn ang="f44">
                <a:pos x="f61" y="f66"/>
              </a:cxn>
              <a:cxn ang="f44">
                <a:pos x="f62" y="f65"/>
              </a:cxn>
              <a:cxn ang="f44">
                <a:pos x="f67" y="f68"/>
              </a:cxn>
              <a:cxn ang="f44">
                <a:pos x="f62" y="f64"/>
              </a:cxn>
              <a:cxn ang="f44">
                <a:pos x="f61" y="f69"/>
              </a:cxn>
              <a:cxn ang="f44">
                <a:pos x="f63" y="f64"/>
              </a:cxn>
              <a:cxn ang="f44">
                <a:pos x="f70" y="f68"/>
              </a:cxn>
              <a:cxn ang="f44">
                <a:pos x="f63" y="f65"/>
              </a:cxn>
            </a:cxnLst>
            <a:rect l="f62" t="f65" r="f63" b="f64"/>
            <a:pathLst>
              <a:path w="21600" h="21600">
                <a:moveTo>
                  <a:pt x="f107" y="f108"/>
                </a:moveTo>
                <a:arcTo wR="f13" hR="f13" stAng="f42" swAng="f53"/>
                <a:close/>
              </a:path>
              <a:path w="21600" h="21600">
                <a:moveTo>
                  <a:pt x="f109" y="f110"/>
                </a:moveTo>
                <a:arcTo wR="f15" hR="f15" stAng="f42" swAng="f53"/>
                <a:close/>
              </a:path>
              <a:path w="21600" h="21600">
                <a:moveTo>
                  <a:pt x="f111" y="f110"/>
                </a:moveTo>
                <a:arcTo wR="f15" hR="f15" stAng="f42" swAng="f53"/>
                <a:close/>
              </a:path>
              <a:path w="21600" h="21600" fill="none">
                <a:moveTo>
                  <a:pt x="f16" y="f50"/>
                </a:moveTo>
                <a:cubicBezTo>
                  <a:pt x="f17" y="f51"/>
                  <a:pt x="f18" y="f51"/>
                  <a:pt x="f19" y="f50"/>
                </a:cubicBezTo>
              </a:path>
            </a:pathLst>
          </a:custGeom>
          <a:solidFill>
            <a:srgbClr val="9BBB59"/>
          </a:solidFill>
          <a:ln w="25557">
            <a:solidFill>
              <a:srgbClr val="728A41"/>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1" name="Elipsa 13"/>
          <p:cNvSpPr/>
          <p:nvPr/>
        </p:nvSpPr>
        <p:spPr>
          <a:xfrm>
            <a:off x="1712515" y="3343321"/>
            <a:ext cx="1552323" cy="1609197"/>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9BBB59"/>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pitchFamily="18"/>
              <a:ea typeface="Microsoft YaHei" pitchFamily="2"/>
              <a:cs typeface="Mangal" pitchFamily="2"/>
            </a:endParaRPr>
          </a:p>
        </p:txBody>
      </p:sp>
      <p:grpSp>
        <p:nvGrpSpPr>
          <p:cNvPr id="12" name="Grupa 2"/>
          <p:cNvGrpSpPr/>
          <p:nvPr/>
        </p:nvGrpSpPr>
        <p:grpSpPr>
          <a:xfrm>
            <a:off x="207359" y="943561"/>
            <a:ext cx="8607960" cy="5399641"/>
            <a:chOff x="207358" y="943560"/>
            <a:chExt cx="8607960" cy="5399641"/>
          </a:xfrm>
        </p:grpSpPr>
        <p:grpSp>
          <p:nvGrpSpPr>
            <p:cNvPr id="13" name="Grupa 15"/>
            <p:cNvGrpSpPr/>
            <p:nvPr/>
          </p:nvGrpSpPr>
          <p:grpSpPr>
            <a:xfrm>
              <a:off x="207358" y="943560"/>
              <a:ext cx="8607960" cy="5399641"/>
              <a:chOff x="207358" y="943560"/>
              <a:chExt cx="8607960" cy="5399641"/>
            </a:xfrm>
          </p:grpSpPr>
          <p:sp>
            <p:nvSpPr>
              <p:cNvPr id="14" name="Prostokąt 18"/>
              <p:cNvSpPr/>
              <p:nvPr/>
            </p:nvSpPr>
            <p:spPr>
              <a:xfrm>
                <a:off x="207358" y="943560"/>
                <a:ext cx="8607960" cy="539964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a:no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5" name="Uśmiechnięta buźka 19"/>
              <p:cNvSpPr/>
              <p:nvPr/>
            </p:nvSpPr>
            <p:spPr>
              <a:xfrm>
                <a:off x="7182721" y="1484281"/>
                <a:ext cx="960476" cy="960476"/>
              </a:xfrm>
              <a:custGeom>
                <a:avLst>
                  <a:gd name="f0" fmla="val 17520"/>
                </a:avLst>
                <a:gdLst>
                  <a:gd name="f1" fmla="val 10800000"/>
                  <a:gd name="f2" fmla="val 5400000"/>
                  <a:gd name="f3" fmla="val 180"/>
                  <a:gd name="f4" fmla="val w"/>
                  <a:gd name="f5" fmla="val h"/>
                  <a:gd name="f6" fmla="val 0"/>
                  <a:gd name="f7" fmla="val 21600"/>
                  <a:gd name="f8" fmla="*/ 5419351 1 1725033"/>
                  <a:gd name="f9" fmla="val 15510"/>
                  <a:gd name="f10" fmla="val 17520"/>
                  <a:gd name="f11" fmla="*/ 10800 10800 1"/>
                  <a:gd name="f12" fmla="+- 0 0 360"/>
                  <a:gd name="f13" fmla="val 10800"/>
                  <a:gd name="f14" fmla="*/ 1165 1165 1"/>
                  <a:gd name="f15" fmla="val 1165"/>
                  <a:gd name="f16" fmla="val 4870"/>
                  <a:gd name="f17" fmla="val 8680"/>
                  <a:gd name="f18" fmla="val 12920"/>
                  <a:gd name="f19" fmla="val 16730"/>
                  <a:gd name="f20" fmla="val -2147483647"/>
                  <a:gd name="f21" fmla="val 2147483647"/>
                  <a:gd name="f22" fmla="+- 0 0 0"/>
                  <a:gd name="f23" fmla="*/ f4 1 21600"/>
                  <a:gd name="f24" fmla="*/ f5 1 21600"/>
                  <a:gd name="f25" fmla="val f6"/>
                  <a:gd name="f26" fmla="val f7"/>
                  <a:gd name="f27" fmla="*/ 0 f8 1"/>
                  <a:gd name="f28" fmla="*/ f6 f1 1"/>
                  <a:gd name="f29" fmla="*/ f12 f1 1"/>
                  <a:gd name="f30" fmla="pin 15510 f0 17520"/>
                  <a:gd name="f31" fmla="*/ f22 f1 1"/>
                  <a:gd name="f32" fmla="+- f26 0 f25"/>
                  <a:gd name="f33" fmla="val f30"/>
                  <a:gd name="f34" fmla="*/ f27 1 f3"/>
                  <a:gd name="f35" fmla="*/ f28 1 f3"/>
                  <a:gd name="f36" fmla="*/ f29 1 f3"/>
                  <a:gd name="f37" fmla="*/ f30 f24 1"/>
                  <a:gd name="f38" fmla="*/ f31 1 f3"/>
                  <a:gd name="f39" fmla="*/ f32 1 21600"/>
                  <a:gd name="f40" fmla="+- f33 0 15510"/>
                  <a:gd name="f41" fmla="+- 0 0 f34"/>
                  <a:gd name="f42" fmla="+- f35 0 f2"/>
                  <a:gd name="f43" fmla="+- f36 0 f2"/>
                  <a:gd name="f44" fmla="+- f38 0 f2"/>
                  <a:gd name="f45" fmla="*/ 10800 f39 1"/>
                  <a:gd name="f46" fmla="*/ 3163 f39 1"/>
                  <a:gd name="f47" fmla="*/ 18437 f39 1"/>
                  <a:gd name="f48" fmla="*/ 0 f39 1"/>
                  <a:gd name="f49" fmla="*/ 21600 f39 1"/>
                  <a:gd name="f50" fmla="+- 17520 0 f40"/>
                  <a:gd name="f51" fmla="+- 15510 f40 0"/>
                  <a:gd name="f52" fmla="*/ f41 f1 1"/>
                  <a:gd name="f53" fmla="+- f43 0 f42"/>
                  <a:gd name="f54" fmla="*/ f52 1 f8"/>
                  <a:gd name="f55" fmla="*/ f45 1 f39"/>
                  <a:gd name="f56" fmla="*/ f48 1 f39"/>
                  <a:gd name="f57" fmla="*/ f46 1 f39"/>
                  <a:gd name="f58" fmla="*/ f47 1 f39"/>
                  <a:gd name="f59" fmla="*/ f49 1 f39"/>
                  <a:gd name="f60" fmla="+- f54 0 f2"/>
                  <a:gd name="f61" fmla="*/ f55 f23 1"/>
                  <a:gd name="f62" fmla="*/ f57 f23 1"/>
                  <a:gd name="f63" fmla="*/ f58 f23 1"/>
                  <a:gd name="f64" fmla="*/ f58 f24 1"/>
                  <a:gd name="f65" fmla="*/ f57 f24 1"/>
                  <a:gd name="f66" fmla="*/ f56 f24 1"/>
                  <a:gd name="f67" fmla="*/ f56 f23 1"/>
                  <a:gd name="f68" fmla="*/ f55 f24 1"/>
                  <a:gd name="f69" fmla="*/ f59 f24 1"/>
                  <a:gd name="f70" fmla="*/ f59 f23 1"/>
                  <a:gd name="f71" fmla="+- f60 f2 0"/>
                  <a:gd name="f72" fmla="*/ f71 f8 1"/>
                  <a:gd name="f73" fmla="*/ f72 1 f1"/>
                  <a:gd name="f74" fmla="+- 0 0 f73"/>
                  <a:gd name="f75" fmla="+- 0 0 f74"/>
                  <a:gd name="f76" fmla="*/ f75 f1 1"/>
                  <a:gd name="f77" fmla="*/ f76 1 f8"/>
                  <a:gd name="f78" fmla="+- f77 0 f2"/>
                  <a:gd name="f79" fmla="cos 1 f78"/>
                  <a:gd name="f80" fmla="sin 1 f78"/>
                  <a:gd name="f81" fmla="+- 0 0 f79"/>
                  <a:gd name="f82" fmla="+- 0 0 f80"/>
                  <a:gd name="f83" fmla="+- 0 0 f81"/>
                  <a:gd name="f84" fmla="+- 0 0 f82"/>
                  <a:gd name="f85" fmla="val f83"/>
                  <a:gd name="f86" fmla="val f84"/>
                  <a:gd name="f87" fmla="+- 0 0 f85"/>
                  <a:gd name="f88" fmla="+- 0 0 f86"/>
                  <a:gd name="f89" fmla="*/ 10800 f87 1"/>
                  <a:gd name="f90" fmla="*/ 10800 f88 1"/>
                  <a:gd name="f91" fmla="*/ 1165 f87 1"/>
                  <a:gd name="f92" fmla="*/ 1165 f88 1"/>
                  <a:gd name="f93" fmla="*/ f89 f89 1"/>
                  <a:gd name="f94" fmla="*/ f90 f90 1"/>
                  <a:gd name="f95" fmla="*/ f91 f91 1"/>
                  <a:gd name="f96" fmla="*/ f92 f92 1"/>
                  <a:gd name="f97" fmla="+- f93 f94 0"/>
                  <a:gd name="f98" fmla="+- f95 f96 0"/>
                  <a:gd name="f99" fmla="sqrt f97"/>
                  <a:gd name="f100" fmla="sqrt f98"/>
                  <a:gd name="f101" fmla="*/ f11 1 f99"/>
                  <a:gd name="f102" fmla="*/ f14 1 f100"/>
                  <a:gd name="f103" fmla="*/ f87 f101 1"/>
                  <a:gd name="f104" fmla="*/ f88 f101 1"/>
                  <a:gd name="f105" fmla="*/ f87 f102 1"/>
                  <a:gd name="f106" fmla="*/ f88 f102 1"/>
                  <a:gd name="f107" fmla="+- 10800 0 f103"/>
                  <a:gd name="f108" fmla="+- 10800 0 f104"/>
                  <a:gd name="f109" fmla="+- 7305 0 f105"/>
                  <a:gd name="f110" fmla="+- 7515 0 f106"/>
                  <a:gd name="f111" fmla="+- 14295 0 f105"/>
                </a:gdLst>
                <a:ahLst>
                  <a:ahXY gdRefY="f0" minY="f9" maxY="f10">
                    <a:pos x="f61" y="f37"/>
                  </a:ahXY>
                </a:ahLst>
                <a:cxnLst>
                  <a:cxn ang="3cd4">
                    <a:pos x="hc" y="t"/>
                  </a:cxn>
                  <a:cxn ang="0">
                    <a:pos x="r" y="vc"/>
                  </a:cxn>
                  <a:cxn ang="cd4">
                    <a:pos x="hc" y="b"/>
                  </a:cxn>
                  <a:cxn ang="cd2">
                    <a:pos x="l" y="vc"/>
                  </a:cxn>
                  <a:cxn ang="f44">
                    <a:pos x="f61" y="f66"/>
                  </a:cxn>
                  <a:cxn ang="f44">
                    <a:pos x="f62" y="f65"/>
                  </a:cxn>
                  <a:cxn ang="f44">
                    <a:pos x="f67" y="f68"/>
                  </a:cxn>
                  <a:cxn ang="f44">
                    <a:pos x="f62" y="f64"/>
                  </a:cxn>
                  <a:cxn ang="f44">
                    <a:pos x="f61" y="f69"/>
                  </a:cxn>
                  <a:cxn ang="f44">
                    <a:pos x="f63" y="f64"/>
                  </a:cxn>
                  <a:cxn ang="f44">
                    <a:pos x="f70" y="f68"/>
                  </a:cxn>
                  <a:cxn ang="f44">
                    <a:pos x="f63" y="f65"/>
                  </a:cxn>
                </a:cxnLst>
                <a:rect l="f62" t="f65" r="f63" b="f64"/>
                <a:pathLst>
                  <a:path w="21600" h="21600">
                    <a:moveTo>
                      <a:pt x="f107" y="f108"/>
                    </a:moveTo>
                    <a:arcTo wR="f13" hR="f13" stAng="f42" swAng="f53"/>
                    <a:close/>
                  </a:path>
                  <a:path w="21600" h="21600">
                    <a:moveTo>
                      <a:pt x="f109" y="f110"/>
                    </a:moveTo>
                    <a:arcTo wR="f15" hR="f15" stAng="f42" swAng="f53"/>
                    <a:close/>
                  </a:path>
                  <a:path w="21600" h="21600">
                    <a:moveTo>
                      <a:pt x="f111" y="f110"/>
                    </a:moveTo>
                    <a:arcTo wR="f15" hR="f15" stAng="f42" swAng="f53"/>
                    <a:close/>
                  </a:path>
                  <a:path w="21600" h="21600" fill="none">
                    <a:moveTo>
                      <a:pt x="f16" y="f50"/>
                    </a:moveTo>
                    <a:cubicBezTo>
                      <a:pt x="f17" y="f51"/>
                      <a:pt x="f18" y="f51"/>
                      <a:pt x="f19" y="f50"/>
                    </a:cubicBezTo>
                  </a:path>
                </a:pathLst>
              </a:custGeom>
              <a:solidFill>
                <a:srgbClr val="9BBB59"/>
              </a:solidFill>
              <a:ln w="25557">
                <a:solidFill>
                  <a:srgbClr val="728A41"/>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pic>
          <p:nvPicPr>
            <p:cNvPr id="16" name="Picture 2"/>
            <p:cNvPicPr>
              <a:picLocks noChangeAspect="1"/>
            </p:cNvPicPr>
            <p:nvPr/>
          </p:nvPicPr>
          <p:blipFill>
            <a:blip r:embed="rId3">
              <a:lum/>
              <a:alphaModFix/>
            </a:blip>
            <a:srcRect t="40654" r="52369"/>
            <a:stretch>
              <a:fillRect/>
            </a:stretch>
          </p:blipFill>
          <p:spPr>
            <a:xfrm>
              <a:off x="1059478" y="1727996"/>
              <a:ext cx="4755958" cy="4074484"/>
            </a:xfrm>
            <a:prstGeom prst="rect">
              <a:avLst/>
            </a:prstGeom>
            <a:noFill/>
            <a:ln>
              <a:noFill/>
            </a:ln>
          </p:spPr>
        </p:pic>
      </p:grpSp>
      <p:pic>
        <p:nvPicPr>
          <p:cNvPr id="17" name="Picture 2"/>
          <p:cNvPicPr>
            <a:picLocks noChangeAspect="1"/>
          </p:cNvPicPr>
          <p:nvPr/>
        </p:nvPicPr>
        <p:blipFill>
          <a:blip r:embed="rId4">
            <a:lum/>
            <a:alphaModFix/>
          </a:blip>
          <a:srcRect/>
          <a:stretch>
            <a:fillRect/>
          </a:stretch>
        </p:blipFill>
        <p:spPr>
          <a:xfrm>
            <a:off x="7343995" y="6571801"/>
            <a:ext cx="1668240" cy="2516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1+#ppt_h/2"/>
                                          </p:val>
                                        </p:tav>
                                        <p:tav tm="100000">
                                          <p:val>
                                            <p:strVal val="#ppt_y"/>
                                          </p:val>
                                        </p:tav>
                                      </p:tavLst>
                                    </p:anim>
                                  </p:childTnLst>
                                </p:cTn>
                              </p:par>
                              <p:par>
                                <p:cTn id="9" presetClass="entr"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
                                          </p:val>
                                        </p:tav>
                                        <p:tav tm="100000">
                                          <p:val>
                                            <p:strVal val="#ppt_x"/>
                                          </p:val>
                                        </p:tav>
                                      </p:tavLst>
                                    </p:anim>
                                    <p:anim calcmode="lin" valueType="num">
                                      <p:cBhvr>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grpSp>
        <p:nvGrpSpPr>
          <p:cNvPr id="2" name="Grupa 21"/>
          <p:cNvGrpSpPr/>
          <p:nvPr/>
        </p:nvGrpSpPr>
        <p:grpSpPr>
          <a:xfrm>
            <a:off x="1" y="-4681"/>
            <a:ext cx="9086035" cy="361011"/>
            <a:chOff x="0" y="-4681"/>
            <a:chExt cx="9086035" cy="361011"/>
          </a:xfrm>
        </p:grpSpPr>
        <p:sp>
          <p:nvSpPr>
            <p:cNvPr id="3" name="Pięciokąt 11"/>
            <p:cNvSpPr/>
            <p:nvPr/>
          </p:nvSpPr>
          <p:spPr>
            <a:xfrm>
              <a:off x="0" y="0"/>
              <a:ext cx="8075158"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4" name="Pięciokąt 11"/>
            <p:cNvSpPr/>
            <p:nvPr/>
          </p:nvSpPr>
          <p:spPr>
            <a:xfrm>
              <a:off x="8133478" y="-1435"/>
              <a:ext cx="548283"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5" name="Pięciokąt 11"/>
            <p:cNvSpPr/>
            <p:nvPr/>
          </p:nvSpPr>
          <p:spPr>
            <a:xfrm>
              <a:off x="8739716" y="-4681"/>
              <a:ext cx="346319"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sp>
        <p:nvSpPr>
          <p:cNvPr id="6" name="Prostokąt 3"/>
          <p:cNvSpPr/>
          <p:nvPr/>
        </p:nvSpPr>
        <p:spPr>
          <a:xfrm>
            <a:off x="1" y="6515282"/>
            <a:ext cx="9143643" cy="3423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w="25557">
            <a:solidFill>
              <a:srgbClr val="009999"/>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7" name="Tytuł 11"/>
          <p:cNvSpPr/>
          <p:nvPr/>
        </p:nvSpPr>
        <p:spPr>
          <a:xfrm>
            <a:off x="2431802" y="6573959"/>
            <a:ext cx="4044959" cy="28368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8" name="Tytuł 11"/>
          <p:cNvSpPr/>
          <p:nvPr/>
        </p:nvSpPr>
        <p:spPr>
          <a:xfrm>
            <a:off x="99766" y="362525"/>
            <a:ext cx="7728837" cy="64439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lvl="0">
              <a:defRPr sz="1800" b="0" i="0" u="none" strike="noStrike" kern="0" cap="none" spc="0" baseline="0">
                <a:solidFill>
                  <a:srgbClr val="000000"/>
                </a:solidFill>
                <a:uFillTx/>
              </a:defRPr>
            </a:pPr>
            <a:r>
              <a:rPr lang="en-US" sz="2800" b="1" dirty="0" smtClean="0">
                <a:solidFill>
                  <a:srgbClr val="000000"/>
                </a:solidFill>
                <a:latin typeface="Calibri" pitchFamily="18"/>
                <a:ea typeface="Microsoft YaHei" pitchFamily="2"/>
                <a:cs typeface="Mangal" pitchFamily="2"/>
              </a:rPr>
              <a:t>How </a:t>
            </a:r>
            <a:r>
              <a:rPr lang="en-US" sz="2800" b="1" dirty="0">
                <a:solidFill>
                  <a:srgbClr val="000000"/>
                </a:solidFill>
                <a:latin typeface="Calibri" pitchFamily="18"/>
                <a:ea typeface="Microsoft YaHei" pitchFamily="2"/>
                <a:cs typeface="Mangal" pitchFamily="2"/>
              </a:rPr>
              <a:t>can we save Energy?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p:txBody>
      </p:sp>
      <p:pic>
        <p:nvPicPr>
          <p:cNvPr id="9" name="Picture 2"/>
          <p:cNvPicPr>
            <a:picLocks noChangeAspect="1"/>
          </p:cNvPicPr>
          <p:nvPr/>
        </p:nvPicPr>
        <p:blipFill>
          <a:blip r:embed="rId3">
            <a:lum/>
            <a:alphaModFix/>
          </a:blip>
          <a:srcRect/>
          <a:stretch>
            <a:fillRect/>
          </a:stretch>
        </p:blipFill>
        <p:spPr>
          <a:xfrm>
            <a:off x="695521" y="896762"/>
            <a:ext cx="7639555" cy="5399641"/>
          </a:xfrm>
          <a:prstGeom prst="rect">
            <a:avLst/>
          </a:prstGeom>
          <a:noFill/>
          <a:ln>
            <a:noFill/>
          </a:ln>
        </p:spPr>
      </p:pic>
      <p:sp>
        <p:nvSpPr>
          <p:cNvPr id="10" name="Uśmiechnięta buźka 11"/>
          <p:cNvSpPr/>
          <p:nvPr/>
        </p:nvSpPr>
        <p:spPr>
          <a:xfrm>
            <a:off x="7927199" y="1407600"/>
            <a:ext cx="960476" cy="960476"/>
          </a:xfrm>
          <a:custGeom>
            <a:avLst>
              <a:gd name="f0" fmla="val 17520"/>
            </a:avLst>
            <a:gdLst>
              <a:gd name="f1" fmla="val 10800000"/>
              <a:gd name="f2" fmla="val 5400000"/>
              <a:gd name="f3" fmla="val 180"/>
              <a:gd name="f4" fmla="val w"/>
              <a:gd name="f5" fmla="val h"/>
              <a:gd name="f6" fmla="val 0"/>
              <a:gd name="f7" fmla="val 21600"/>
              <a:gd name="f8" fmla="*/ 5419351 1 1725033"/>
              <a:gd name="f9" fmla="val 15510"/>
              <a:gd name="f10" fmla="val 17520"/>
              <a:gd name="f11" fmla="*/ 10800 10800 1"/>
              <a:gd name="f12" fmla="+- 0 0 360"/>
              <a:gd name="f13" fmla="val 10800"/>
              <a:gd name="f14" fmla="*/ 1165 1165 1"/>
              <a:gd name="f15" fmla="val 1165"/>
              <a:gd name="f16" fmla="val 4870"/>
              <a:gd name="f17" fmla="val 8680"/>
              <a:gd name="f18" fmla="val 12920"/>
              <a:gd name="f19" fmla="val 16730"/>
              <a:gd name="f20" fmla="val -2147483647"/>
              <a:gd name="f21" fmla="val 2147483647"/>
              <a:gd name="f22" fmla="+- 0 0 0"/>
              <a:gd name="f23" fmla="*/ f4 1 21600"/>
              <a:gd name="f24" fmla="*/ f5 1 21600"/>
              <a:gd name="f25" fmla="val f6"/>
              <a:gd name="f26" fmla="val f7"/>
              <a:gd name="f27" fmla="*/ 0 f8 1"/>
              <a:gd name="f28" fmla="*/ f6 f1 1"/>
              <a:gd name="f29" fmla="*/ f12 f1 1"/>
              <a:gd name="f30" fmla="pin 15510 f0 17520"/>
              <a:gd name="f31" fmla="*/ f22 f1 1"/>
              <a:gd name="f32" fmla="+- f26 0 f25"/>
              <a:gd name="f33" fmla="val f30"/>
              <a:gd name="f34" fmla="*/ f27 1 f3"/>
              <a:gd name="f35" fmla="*/ f28 1 f3"/>
              <a:gd name="f36" fmla="*/ f29 1 f3"/>
              <a:gd name="f37" fmla="*/ f30 f24 1"/>
              <a:gd name="f38" fmla="*/ f31 1 f3"/>
              <a:gd name="f39" fmla="*/ f32 1 21600"/>
              <a:gd name="f40" fmla="+- f33 0 15510"/>
              <a:gd name="f41" fmla="+- 0 0 f34"/>
              <a:gd name="f42" fmla="+- f35 0 f2"/>
              <a:gd name="f43" fmla="+- f36 0 f2"/>
              <a:gd name="f44" fmla="+- f38 0 f2"/>
              <a:gd name="f45" fmla="*/ 10800 f39 1"/>
              <a:gd name="f46" fmla="*/ 3163 f39 1"/>
              <a:gd name="f47" fmla="*/ 18437 f39 1"/>
              <a:gd name="f48" fmla="*/ 0 f39 1"/>
              <a:gd name="f49" fmla="*/ 21600 f39 1"/>
              <a:gd name="f50" fmla="+- 17520 0 f40"/>
              <a:gd name="f51" fmla="+- 15510 f40 0"/>
              <a:gd name="f52" fmla="*/ f41 f1 1"/>
              <a:gd name="f53" fmla="+- f43 0 f42"/>
              <a:gd name="f54" fmla="*/ f52 1 f8"/>
              <a:gd name="f55" fmla="*/ f45 1 f39"/>
              <a:gd name="f56" fmla="*/ f48 1 f39"/>
              <a:gd name="f57" fmla="*/ f46 1 f39"/>
              <a:gd name="f58" fmla="*/ f47 1 f39"/>
              <a:gd name="f59" fmla="*/ f49 1 f39"/>
              <a:gd name="f60" fmla="+- f54 0 f2"/>
              <a:gd name="f61" fmla="*/ f55 f23 1"/>
              <a:gd name="f62" fmla="*/ f57 f23 1"/>
              <a:gd name="f63" fmla="*/ f58 f23 1"/>
              <a:gd name="f64" fmla="*/ f58 f24 1"/>
              <a:gd name="f65" fmla="*/ f57 f24 1"/>
              <a:gd name="f66" fmla="*/ f56 f24 1"/>
              <a:gd name="f67" fmla="*/ f56 f23 1"/>
              <a:gd name="f68" fmla="*/ f55 f24 1"/>
              <a:gd name="f69" fmla="*/ f59 f24 1"/>
              <a:gd name="f70" fmla="*/ f59 f23 1"/>
              <a:gd name="f71" fmla="+- f60 f2 0"/>
              <a:gd name="f72" fmla="*/ f71 f8 1"/>
              <a:gd name="f73" fmla="*/ f72 1 f1"/>
              <a:gd name="f74" fmla="+- 0 0 f73"/>
              <a:gd name="f75" fmla="+- 0 0 f74"/>
              <a:gd name="f76" fmla="*/ f75 f1 1"/>
              <a:gd name="f77" fmla="*/ f76 1 f8"/>
              <a:gd name="f78" fmla="+- f77 0 f2"/>
              <a:gd name="f79" fmla="cos 1 f78"/>
              <a:gd name="f80" fmla="sin 1 f78"/>
              <a:gd name="f81" fmla="+- 0 0 f79"/>
              <a:gd name="f82" fmla="+- 0 0 f80"/>
              <a:gd name="f83" fmla="+- 0 0 f81"/>
              <a:gd name="f84" fmla="+- 0 0 f82"/>
              <a:gd name="f85" fmla="val f83"/>
              <a:gd name="f86" fmla="val f84"/>
              <a:gd name="f87" fmla="+- 0 0 f85"/>
              <a:gd name="f88" fmla="+- 0 0 f86"/>
              <a:gd name="f89" fmla="*/ 10800 f87 1"/>
              <a:gd name="f90" fmla="*/ 10800 f88 1"/>
              <a:gd name="f91" fmla="*/ 1165 f87 1"/>
              <a:gd name="f92" fmla="*/ 1165 f88 1"/>
              <a:gd name="f93" fmla="*/ f89 f89 1"/>
              <a:gd name="f94" fmla="*/ f90 f90 1"/>
              <a:gd name="f95" fmla="*/ f91 f91 1"/>
              <a:gd name="f96" fmla="*/ f92 f92 1"/>
              <a:gd name="f97" fmla="+- f93 f94 0"/>
              <a:gd name="f98" fmla="+- f95 f96 0"/>
              <a:gd name="f99" fmla="sqrt f97"/>
              <a:gd name="f100" fmla="sqrt f98"/>
              <a:gd name="f101" fmla="*/ f11 1 f99"/>
              <a:gd name="f102" fmla="*/ f14 1 f100"/>
              <a:gd name="f103" fmla="*/ f87 f101 1"/>
              <a:gd name="f104" fmla="*/ f88 f101 1"/>
              <a:gd name="f105" fmla="*/ f87 f102 1"/>
              <a:gd name="f106" fmla="*/ f88 f102 1"/>
              <a:gd name="f107" fmla="+- 10800 0 f103"/>
              <a:gd name="f108" fmla="+- 10800 0 f104"/>
              <a:gd name="f109" fmla="+- 7305 0 f105"/>
              <a:gd name="f110" fmla="+- 7515 0 f106"/>
              <a:gd name="f111" fmla="+- 14295 0 f105"/>
            </a:gdLst>
            <a:ahLst>
              <a:ahXY gdRefY="f0" minY="f9" maxY="f10">
                <a:pos x="f61" y="f37"/>
              </a:ahXY>
            </a:ahLst>
            <a:cxnLst>
              <a:cxn ang="3cd4">
                <a:pos x="hc" y="t"/>
              </a:cxn>
              <a:cxn ang="0">
                <a:pos x="r" y="vc"/>
              </a:cxn>
              <a:cxn ang="cd4">
                <a:pos x="hc" y="b"/>
              </a:cxn>
              <a:cxn ang="cd2">
                <a:pos x="l" y="vc"/>
              </a:cxn>
              <a:cxn ang="f44">
                <a:pos x="f61" y="f66"/>
              </a:cxn>
              <a:cxn ang="f44">
                <a:pos x="f62" y="f65"/>
              </a:cxn>
              <a:cxn ang="f44">
                <a:pos x="f67" y="f68"/>
              </a:cxn>
              <a:cxn ang="f44">
                <a:pos x="f62" y="f64"/>
              </a:cxn>
              <a:cxn ang="f44">
                <a:pos x="f61" y="f69"/>
              </a:cxn>
              <a:cxn ang="f44">
                <a:pos x="f63" y="f64"/>
              </a:cxn>
              <a:cxn ang="f44">
                <a:pos x="f70" y="f68"/>
              </a:cxn>
              <a:cxn ang="f44">
                <a:pos x="f63" y="f65"/>
              </a:cxn>
            </a:cxnLst>
            <a:rect l="f62" t="f65" r="f63" b="f64"/>
            <a:pathLst>
              <a:path w="21600" h="21600">
                <a:moveTo>
                  <a:pt x="f107" y="f108"/>
                </a:moveTo>
                <a:arcTo wR="f13" hR="f13" stAng="f42" swAng="f53"/>
                <a:close/>
              </a:path>
              <a:path w="21600" h="21600">
                <a:moveTo>
                  <a:pt x="f109" y="f110"/>
                </a:moveTo>
                <a:arcTo wR="f15" hR="f15" stAng="f42" swAng="f53"/>
                <a:close/>
              </a:path>
              <a:path w="21600" h="21600">
                <a:moveTo>
                  <a:pt x="f111" y="f110"/>
                </a:moveTo>
                <a:arcTo wR="f15" hR="f15" stAng="f42" swAng="f53"/>
                <a:close/>
              </a:path>
              <a:path w="21600" h="21600" fill="none">
                <a:moveTo>
                  <a:pt x="f16" y="f50"/>
                </a:moveTo>
                <a:cubicBezTo>
                  <a:pt x="f17" y="f51"/>
                  <a:pt x="f18" y="f51"/>
                  <a:pt x="f19" y="f50"/>
                </a:cubicBezTo>
              </a:path>
            </a:pathLst>
          </a:custGeom>
          <a:solidFill>
            <a:srgbClr val="9BBB59"/>
          </a:solidFill>
          <a:ln w="25557">
            <a:solidFill>
              <a:srgbClr val="728A41"/>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1" name="Elipsa 13"/>
          <p:cNvSpPr/>
          <p:nvPr/>
        </p:nvSpPr>
        <p:spPr>
          <a:xfrm>
            <a:off x="5310361" y="1458714"/>
            <a:ext cx="2616839" cy="278892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9BBB59"/>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pitchFamily="18"/>
              <a:ea typeface="Microsoft YaHei" pitchFamily="2"/>
              <a:cs typeface="Mangal" pitchFamily="2"/>
            </a:endParaRPr>
          </a:p>
        </p:txBody>
      </p:sp>
      <p:grpSp>
        <p:nvGrpSpPr>
          <p:cNvPr id="12" name="Grupa 2"/>
          <p:cNvGrpSpPr/>
          <p:nvPr/>
        </p:nvGrpSpPr>
        <p:grpSpPr>
          <a:xfrm>
            <a:off x="304915" y="951836"/>
            <a:ext cx="8607960" cy="5399641"/>
            <a:chOff x="304915" y="951835"/>
            <a:chExt cx="8607960" cy="5399641"/>
          </a:xfrm>
        </p:grpSpPr>
        <p:grpSp>
          <p:nvGrpSpPr>
            <p:cNvPr id="13" name="Grupa 15"/>
            <p:cNvGrpSpPr/>
            <p:nvPr/>
          </p:nvGrpSpPr>
          <p:grpSpPr>
            <a:xfrm>
              <a:off x="304915" y="951835"/>
              <a:ext cx="8607960" cy="5399641"/>
              <a:chOff x="304915" y="951835"/>
              <a:chExt cx="8607960" cy="5399641"/>
            </a:xfrm>
          </p:grpSpPr>
          <p:sp>
            <p:nvSpPr>
              <p:cNvPr id="14" name="Prostokąt 18"/>
              <p:cNvSpPr/>
              <p:nvPr/>
            </p:nvSpPr>
            <p:spPr>
              <a:xfrm>
                <a:off x="304915" y="951835"/>
                <a:ext cx="8607960" cy="539964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a:no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5" name="Uśmiechnięta buźka 19"/>
              <p:cNvSpPr/>
              <p:nvPr/>
            </p:nvSpPr>
            <p:spPr>
              <a:xfrm>
                <a:off x="7280279" y="1492556"/>
                <a:ext cx="960476" cy="960476"/>
              </a:xfrm>
              <a:custGeom>
                <a:avLst>
                  <a:gd name="f0" fmla="val 17520"/>
                </a:avLst>
                <a:gdLst>
                  <a:gd name="f1" fmla="val 10800000"/>
                  <a:gd name="f2" fmla="val 5400000"/>
                  <a:gd name="f3" fmla="val 180"/>
                  <a:gd name="f4" fmla="val w"/>
                  <a:gd name="f5" fmla="val h"/>
                  <a:gd name="f6" fmla="val 0"/>
                  <a:gd name="f7" fmla="val 21600"/>
                  <a:gd name="f8" fmla="*/ 5419351 1 1725033"/>
                  <a:gd name="f9" fmla="val 15510"/>
                  <a:gd name="f10" fmla="val 17520"/>
                  <a:gd name="f11" fmla="*/ 10800 10800 1"/>
                  <a:gd name="f12" fmla="+- 0 0 360"/>
                  <a:gd name="f13" fmla="val 10800"/>
                  <a:gd name="f14" fmla="*/ 1165 1165 1"/>
                  <a:gd name="f15" fmla="val 1165"/>
                  <a:gd name="f16" fmla="val 4870"/>
                  <a:gd name="f17" fmla="val 8680"/>
                  <a:gd name="f18" fmla="val 12920"/>
                  <a:gd name="f19" fmla="val 16730"/>
                  <a:gd name="f20" fmla="val -2147483647"/>
                  <a:gd name="f21" fmla="val 2147483647"/>
                  <a:gd name="f22" fmla="+- 0 0 0"/>
                  <a:gd name="f23" fmla="*/ f4 1 21600"/>
                  <a:gd name="f24" fmla="*/ f5 1 21600"/>
                  <a:gd name="f25" fmla="val f6"/>
                  <a:gd name="f26" fmla="val f7"/>
                  <a:gd name="f27" fmla="*/ 0 f8 1"/>
                  <a:gd name="f28" fmla="*/ f6 f1 1"/>
                  <a:gd name="f29" fmla="*/ f12 f1 1"/>
                  <a:gd name="f30" fmla="pin 15510 f0 17520"/>
                  <a:gd name="f31" fmla="*/ f22 f1 1"/>
                  <a:gd name="f32" fmla="+- f26 0 f25"/>
                  <a:gd name="f33" fmla="val f30"/>
                  <a:gd name="f34" fmla="*/ f27 1 f3"/>
                  <a:gd name="f35" fmla="*/ f28 1 f3"/>
                  <a:gd name="f36" fmla="*/ f29 1 f3"/>
                  <a:gd name="f37" fmla="*/ f30 f24 1"/>
                  <a:gd name="f38" fmla="*/ f31 1 f3"/>
                  <a:gd name="f39" fmla="*/ f32 1 21600"/>
                  <a:gd name="f40" fmla="+- f33 0 15510"/>
                  <a:gd name="f41" fmla="+- 0 0 f34"/>
                  <a:gd name="f42" fmla="+- f35 0 f2"/>
                  <a:gd name="f43" fmla="+- f36 0 f2"/>
                  <a:gd name="f44" fmla="+- f38 0 f2"/>
                  <a:gd name="f45" fmla="*/ 10800 f39 1"/>
                  <a:gd name="f46" fmla="*/ 3163 f39 1"/>
                  <a:gd name="f47" fmla="*/ 18437 f39 1"/>
                  <a:gd name="f48" fmla="*/ 0 f39 1"/>
                  <a:gd name="f49" fmla="*/ 21600 f39 1"/>
                  <a:gd name="f50" fmla="+- 17520 0 f40"/>
                  <a:gd name="f51" fmla="+- 15510 f40 0"/>
                  <a:gd name="f52" fmla="*/ f41 f1 1"/>
                  <a:gd name="f53" fmla="+- f43 0 f42"/>
                  <a:gd name="f54" fmla="*/ f52 1 f8"/>
                  <a:gd name="f55" fmla="*/ f45 1 f39"/>
                  <a:gd name="f56" fmla="*/ f48 1 f39"/>
                  <a:gd name="f57" fmla="*/ f46 1 f39"/>
                  <a:gd name="f58" fmla="*/ f47 1 f39"/>
                  <a:gd name="f59" fmla="*/ f49 1 f39"/>
                  <a:gd name="f60" fmla="+- f54 0 f2"/>
                  <a:gd name="f61" fmla="*/ f55 f23 1"/>
                  <a:gd name="f62" fmla="*/ f57 f23 1"/>
                  <a:gd name="f63" fmla="*/ f58 f23 1"/>
                  <a:gd name="f64" fmla="*/ f58 f24 1"/>
                  <a:gd name="f65" fmla="*/ f57 f24 1"/>
                  <a:gd name="f66" fmla="*/ f56 f24 1"/>
                  <a:gd name="f67" fmla="*/ f56 f23 1"/>
                  <a:gd name="f68" fmla="*/ f55 f24 1"/>
                  <a:gd name="f69" fmla="*/ f59 f24 1"/>
                  <a:gd name="f70" fmla="*/ f59 f23 1"/>
                  <a:gd name="f71" fmla="+- f60 f2 0"/>
                  <a:gd name="f72" fmla="*/ f71 f8 1"/>
                  <a:gd name="f73" fmla="*/ f72 1 f1"/>
                  <a:gd name="f74" fmla="+- 0 0 f73"/>
                  <a:gd name="f75" fmla="+- 0 0 f74"/>
                  <a:gd name="f76" fmla="*/ f75 f1 1"/>
                  <a:gd name="f77" fmla="*/ f76 1 f8"/>
                  <a:gd name="f78" fmla="+- f77 0 f2"/>
                  <a:gd name="f79" fmla="cos 1 f78"/>
                  <a:gd name="f80" fmla="sin 1 f78"/>
                  <a:gd name="f81" fmla="+- 0 0 f79"/>
                  <a:gd name="f82" fmla="+- 0 0 f80"/>
                  <a:gd name="f83" fmla="+- 0 0 f81"/>
                  <a:gd name="f84" fmla="+- 0 0 f82"/>
                  <a:gd name="f85" fmla="val f83"/>
                  <a:gd name="f86" fmla="val f84"/>
                  <a:gd name="f87" fmla="+- 0 0 f85"/>
                  <a:gd name="f88" fmla="+- 0 0 f86"/>
                  <a:gd name="f89" fmla="*/ 10800 f87 1"/>
                  <a:gd name="f90" fmla="*/ 10800 f88 1"/>
                  <a:gd name="f91" fmla="*/ 1165 f87 1"/>
                  <a:gd name="f92" fmla="*/ 1165 f88 1"/>
                  <a:gd name="f93" fmla="*/ f89 f89 1"/>
                  <a:gd name="f94" fmla="*/ f90 f90 1"/>
                  <a:gd name="f95" fmla="*/ f91 f91 1"/>
                  <a:gd name="f96" fmla="*/ f92 f92 1"/>
                  <a:gd name="f97" fmla="+- f93 f94 0"/>
                  <a:gd name="f98" fmla="+- f95 f96 0"/>
                  <a:gd name="f99" fmla="sqrt f97"/>
                  <a:gd name="f100" fmla="sqrt f98"/>
                  <a:gd name="f101" fmla="*/ f11 1 f99"/>
                  <a:gd name="f102" fmla="*/ f14 1 f100"/>
                  <a:gd name="f103" fmla="*/ f87 f101 1"/>
                  <a:gd name="f104" fmla="*/ f88 f101 1"/>
                  <a:gd name="f105" fmla="*/ f87 f102 1"/>
                  <a:gd name="f106" fmla="*/ f88 f102 1"/>
                  <a:gd name="f107" fmla="+- 10800 0 f103"/>
                  <a:gd name="f108" fmla="+- 10800 0 f104"/>
                  <a:gd name="f109" fmla="+- 7305 0 f105"/>
                  <a:gd name="f110" fmla="+- 7515 0 f106"/>
                  <a:gd name="f111" fmla="+- 14295 0 f105"/>
                </a:gdLst>
                <a:ahLst>
                  <a:ahXY gdRefY="f0" minY="f9" maxY="f10">
                    <a:pos x="f61" y="f37"/>
                  </a:ahXY>
                </a:ahLst>
                <a:cxnLst>
                  <a:cxn ang="3cd4">
                    <a:pos x="hc" y="t"/>
                  </a:cxn>
                  <a:cxn ang="0">
                    <a:pos x="r" y="vc"/>
                  </a:cxn>
                  <a:cxn ang="cd4">
                    <a:pos x="hc" y="b"/>
                  </a:cxn>
                  <a:cxn ang="cd2">
                    <a:pos x="l" y="vc"/>
                  </a:cxn>
                  <a:cxn ang="f44">
                    <a:pos x="f61" y="f66"/>
                  </a:cxn>
                  <a:cxn ang="f44">
                    <a:pos x="f62" y="f65"/>
                  </a:cxn>
                  <a:cxn ang="f44">
                    <a:pos x="f67" y="f68"/>
                  </a:cxn>
                  <a:cxn ang="f44">
                    <a:pos x="f62" y="f64"/>
                  </a:cxn>
                  <a:cxn ang="f44">
                    <a:pos x="f61" y="f69"/>
                  </a:cxn>
                  <a:cxn ang="f44">
                    <a:pos x="f63" y="f64"/>
                  </a:cxn>
                  <a:cxn ang="f44">
                    <a:pos x="f70" y="f68"/>
                  </a:cxn>
                  <a:cxn ang="f44">
                    <a:pos x="f63" y="f65"/>
                  </a:cxn>
                </a:cxnLst>
                <a:rect l="f62" t="f65" r="f63" b="f64"/>
                <a:pathLst>
                  <a:path w="21600" h="21600">
                    <a:moveTo>
                      <a:pt x="f107" y="f108"/>
                    </a:moveTo>
                    <a:arcTo wR="f13" hR="f13" stAng="f42" swAng="f53"/>
                    <a:close/>
                  </a:path>
                  <a:path w="21600" h="21600">
                    <a:moveTo>
                      <a:pt x="f109" y="f110"/>
                    </a:moveTo>
                    <a:arcTo wR="f15" hR="f15" stAng="f42" swAng="f53"/>
                    <a:close/>
                  </a:path>
                  <a:path w="21600" h="21600">
                    <a:moveTo>
                      <a:pt x="f111" y="f110"/>
                    </a:moveTo>
                    <a:arcTo wR="f15" hR="f15" stAng="f42" swAng="f53"/>
                    <a:close/>
                  </a:path>
                  <a:path w="21600" h="21600" fill="none">
                    <a:moveTo>
                      <a:pt x="f16" y="f50"/>
                    </a:moveTo>
                    <a:cubicBezTo>
                      <a:pt x="f17" y="f51"/>
                      <a:pt x="f18" y="f51"/>
                      <a:pt x="f19" y="f50"/>
                    </a:cubicBezTo>
                  </a:path>
                </a:pathLst>
              </a:custGeom>
              <a:solidFill>
                <a:srgbClr val="9BBB59"/>
              </a:solidFill>
              <a:ln w="25557">
                <a:solidFill>
                  <a:srgbClr val="728A41"/>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pic>
          <p:nvPicPr>
            <p:cNvPr id="16" name="Picture 2"/>
            <p:cNvPicPr>
              <a:picLocks noChangeAspect="1"/>
            </p:cNvPicPr>
            <p:nvPr/>
          </p:nvPicPr>
          <p:blipFill>
            <a:blip r:embed="rId3">
              <a:lum/>
              <a:alphaModFix/>
            </a:blip>
            <a:srcRect l="54998" t="11236" b="2820"/>
            <a:stretch>
              <a:fillRect/>
            </a:stretch>
          </p:blipFill>
          <p:spPr>
            <a:xfrm>
              <a:off x="1847883" y="1161361"/>
              <a:ext cx="3690362" cy="4980599"/>
            </a:xfrm>
            <a:prstGeom prst="rect">
              <a:avLst/>
            </a:prstGeom>
            <a:noFill/>
            <a:ln>
              <a:noFill/>
            </a:ln>
          </p:spPr>
        </p:pic>
      </p:grpSp>
      <p:pic>
        <p:nvPicPr>
          <p:cNvPr id="17" name="Picture 2"/>
          <p:cNvPicPr>
            <a:picLocks noChangeAspect="1"/>
          </p:cNvPicPr>
          <p:nvPr/>
        </p:nvPicPr>
        <p:blipFill>
          <a:blip r:embed="rId4">
            <a:lum/>
            <a:alphaModFix/>
          </a:blip>
          <a:srcRect/>
          <a:stretch>
            <a:fillRect/>
          </a:stretch>
        </p:blipFill>
        <p:spPr>
          <a:xfrm>
            <a:off x="7343995" y="6571801"/>
            <a:ext cx="1668240" cy="2516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1+#ppt_h/2"/>
                                          </p:val>
                                        </p:tav>
                                        <p:tav tm="100000">
                                          <p:val>
                                            <p:strVal val="#ppt_y"/>
                                          </p:val>
                                        </p:tav>
                                      </p:tavLst>
                                    </p:anim>
                                  </p:childTnLst>
                                </p:cTn>
                              </p:par>
                              <p:par>
                                <p:cTn id="9" presetClass="entr"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
                                          </p:val>
                                        </p:tav>
                                        <p:tav tm="100000">
                                          <p:val>
                                            <p:strVal val="#ppt_x"/>
                                          </p:val>
                                        </p:tav>
                                      </p:tavLst>
                                    </p:anim>
                                    <p:anim calcmode="lin" valueType="num">
                                      <p:cBhvr>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grpSp>
        <p:nvGrpSpPr>
          <p:cNvPr id="2" name="Grupa 21"/>
          <p:cNvGrpSpPr/>
          <p:nvPr/>
        </p:nvGrpSpPr>
        <p:grpSpPr>
          <a:xfrm>
            <a:off x="1" y="-4681"/>
            <a:ext cx="9086035" cy="361011"/>
            <a:chOff x="0" y="-4681"/>
            <a:chExt cx="9086035" cy="361011"/>
          </a:xfrm>
        </p:grpSpPr>
        <p:sp>
          <p:nvSpPr>
            <p:cNvPr id="3" name="Pięciokąt 11"/>
            <p:cNvSpPr/>
            <p:nvPr/>
          </p:nvSpPr>
          <p:spPr>
            <a:xfrm>
              <a:off x="0" y="0"/>
              <a:ext cx="8075158"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4" name="Pięciokąt 11"/>
            <p:cNvSpPr/>
            <p:nvPr/>
          </p:nvSpPr>
          <p:spPr>
            <a:xfrm>
              <a:off x="8133478" y="-1435"/>
              <a:ext cx="548283"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5" name="Pięciokąt 11"/>
            <p:cNvSpPr/>
            <p:nvPr/>
          </p:nvSpPr>
          <p:spPr>
            <a:xfrm>
              <a:off x="8739716" y="-4681"/>
              <a:ext cx="346319"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sp>
        <p:nvSpPr>
          <p:cNvPr id="6" name="Prostokąt 3"/>
          <p:cNvSpPr/>
          <p:nvPr/>
        </p:nvSpPr>
        <p:spPr>
          <a:xfrm>
            <a:off x="1" y="6515282"/>
            <a:ext cx="9143643" cy="3423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w="25557">
            <a:solidFill>
              <a:srgbClr val="009999"/>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7" name="Tytuł 11"/>
          <p:cNvSpPr/>
          <p:nvPr/>
        </p:nvSpPr>
        <p:spPr>
          <a:xfrm>
            <a:off x="2431802" y="6573959"/>
            <a:ext cx="4044959" cy="28368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8" name="Tytuł 11"/>
          <p:cNvSpPr/>
          <p:nvPr/>
        </p:nvSpPr>
        <p:spPr>
          <a:xfrm>
            <a:off x="102324" y="303567"/>
            <a:ext cx="7728837" cy="64439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lvl="0">
              <a:defRPr sz="1800" b="0" i="0" u="none" strike="noStrike" kern="0" cap="none" spc="0" baseline="0">
                <a:solidFill>
                  <a:srgbClr val="000000"/>
                </a:solidFill>
                <a:uFillTx/>
              </a:defRPr>
            </a:pPr>
            <a:r>
              <a:rPr lang="en-US" sz="2800" b="1" dirty="0" smtClean="0">
                <a:solidFill>
                  <a:srgbClr val="000000"/>
                </a:solidFill>
                <a:latin typeface="Calibri" pitchFamily="18"/>
                <a:ea typeface="Microsoft YaHei" pitchFamily="2"/>
                <a:cs typeface="Mangal" pitchFamily="2"/>
              </a:rPr>
              <a:t>How </a:t>
            </a:r>
            <a:r>
              <a:rPr lang="en-US" sz="2800" b="1" dirty="0">
                <a:solidFill>
                  <a:srgbClr val="000000"/>
                </a:solidFill>
                <a:latin typeface="Calibri" pitchFamily="18"/>
                <a:ea typeface="Microsoft YaHei" pitchFamily="2"/>
                <a:cs typeface="Mangal" pitchFamily="2"/>
              </a:rPr>
              <a:t>can we save </a:t>
            </a:r>
            <a:r>
              <a:rPr lang="en-US" sz="2800" b="1" dirty="0" err="1" smtClean="0">
                <a:solidFill>
                  <a:srgbClr val="000000"/>
                </a:solidFill>
                <a:latin typeface="Calibri" pitchFamily="18"/>
                <a:ea typeface="Microsoft YaHei" pitchFamily="2"/>
                <a:cs typeface="Mangal" pitchFamily="2"/>
              </a:rPr>
              <a:t>Ene</a:t>
            </a:r>
            <a:r>
              <a:rPr lang="pl-PL" sz="2800" b="1" dirty="0" err="1" smtClean="0">
                <a:solidFill>
                  <a:srgbClr val="000000"/>
                </a:solidFill>
                <a:latin typeface="Calibri" pitchFamily="18"/>
                <a:ea typeface="Microsoft YaHei" pitchFamily="2"/>
                <a:cs typeface="Mangal" pitchFamily="2"/>
              </a:rPr>
              <a:t>rgy</a:t>
            </a:r>
            <a:r>
              <a:rPr lang="pl-PL" sz="2800" b="1" dirty="0" smtClean="0">
                <a:solidFill>
                  <a:srgbClr val="000000"/>
                </a:solidFill>
                <a:latin typeface="Calibri" pitchFamily="18"/>
                <a:ea typeface="Microsoft YaHei" pitchFamily="2"/>
                <a:cs typeface="Mangal" pitchFamily="2"/>
              </a:rPr>
              <a:t>?</a:t>
            </a:r>
            <a:endParaRPr lang="pl-PL" sz="2800" b="1"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p:txBody>
      </p:sp>
      <p:pic>
        <p:nvPicPr>
          <p:cNvPr id="9" name="Picture 2"/>
          <p:cNvPicPr>
            <a:picLocks noChangeAspect="1"/>
          </p:cNvPicPr>
          <p:nvPr/>
        </p:nvPicPr>
        <p:blipFill>
          <a:blip r:embed="rId3">
            <a:lum/>
            <a:alphaModFix/>
          </a:blip>
          <a:srcRect/>
          <a:stretch>
            <a:fillRect/>
          </a:stretch>
        </p:blipFill>
        <p:spPr>
          <a:xfrm>
            <a:off x="579959" y="937443"/>
            <a:ext cx="8003157" cy="5399641"/>
          </a:xfrm>
          <a:prstGeom prst="rect">
            <a:avLst/>
          </a:prstGeom>
          <a:noFill/>
          <a:ln>
            <a:noFill/>
          </a:ln>
        </p:spPr>
      </p:pic>
      <p:sp>
        <p:nvSpPr>
          <p:cNvPr id="10" name="Uśmiechnięta buźka 11"/>
          <p:cNvSpPr/>
          <p:nvPr/>
        </p:nvSpPr>
        <p:spPr>
          <a:xfrm>
            <a:off x="7927199" y="1459080"/>
            <a:ext cx="960476" cy="960476"/>
          </a:xfrm>
          <a:custGeom>
            <a:avLst>
              <a:gd name="f0" fmla="val 17520"/>
            </a:avLst>
            <a:gdLst>
              <a:gd name="f1" fmla="val 10800000"/>
              <a:gd name="f2" fmla="val 5400000"/>
              <a:gd name="f3" fmla="val 180"/>
              <a:gd name="f4" fmla="val w"/>
              <a:gd name="f5" fmla="val h"/>
              <a:gd name="f6" fmla="val 0"/>
              <a:gd name="f7" fmla="val 21600"/>
              <a:gd name="f8" fmla="*/ 5419351 1 1725033"/>
              <a:gd name="f9" fmla="val 15510"/>
              <a:gd name="f10" fmla="val 17520"/>
              <a:gd name="f11" fmla="*/ 10800 10800 1"/>
              <a:gd name="f12" fmla="+- 0 0 360"/>
              <a:gd name="f13" fmla="val 10800"/>
              <a:gd name="f14" fmla="*/ 1165 1165 1"/>
              <a:gd name="f15" fmla="val 1165"/>
              <a:gd name="f16" fmla="val 4870"/>
              <a:gd name="f17" fmla="val 8680"/>
              <a:gd name="f18" fmla="val 12920"/>
              <a:gd name="f19" fmla="val 16730"/>
              <a:gd name="f20" fmla="val -2147483647"/>
              <a:gd name="f21" fmla="val 2147483647"/>
              <a:gd name="f22" fmla="+- 0 0 0"/>
              <a:gd name="f23" fmla="*/ f4 1 21600"/>
              <a:gd name="f24" fmla="*/ f5 1 21600"/>
              <a:gd name="f25" fmla="val f6"/>
              <a:gd name="f26" fmla="val f7"/>
              <a:gd name="f27" fmla="*/ 0 f8 1"/>
              <a:gd name="f28" fmla="*/ f6 f1 1"/>
              <a:gd name="f29" fmla="*/ f12 f1 1"/>
              <a:gd name="f30" fmla="pin 15510 f0 17520"/>
              <a:gd name="f31" fmla="*/ f22 f1 1"/>
              <a:gd name="f32" fmla="+- f26 0 f25"/>
              <a:gd name="f33" fmla="val f30"/>
              <a:gd name="f34" fmla="*/ f27 1 f3"/>
              <a:gd name="f35" fmla="*/ f28 1 f3"/>
              <a:gd name="f36" fmla="*/ f29 1 f3"/>
              <a:gd name="f37" fmla="*/ f30 f24 1"/>
              <a:gd name="f38" fmla="*/ f31 1 f3"/>
              <a:gd name="f39" fmla="*/ f32 1 21600"/>
              <a:gd name="f40" fmla="+- f33 0 15510"/>
              <a:gd name="f41" fmla="+- 0 0 f34"/>
              <a:gd name="f42" fmla="+- f35 0 f2"/>
              <a:gd name="f43" fmla="+- f36 0 f2"/>
              <a:gd name="f44" fmla="+- f38 0 f2"/>
              <a:gd name="f45" fmla="*/ 10800 f39 1"/>
              <a:gd name="f46" fmla="*/ 3163 f39 1"/>
              <a:gd name="f47" fmla="*/ 18437 f39 1"/>
              <a:gd name="f48" fmla="*/ 0 f39 1"/>
              <a:gd name="f49" fmla="*/ 21600 f39 1"/>
              <a:gd name="f50" fmla="+- 17520 0 f40"/>
              <a:gd name="f51" fmla="+- 15510 f40 0"/>
              <a:gd name="f52" fmla="*/ f41 f1 1"/>
              <a:gd name="f53" fmla="+- f43 0 f42"/>
              <a:gd name="f54" fmla="*/ f52 1 f8"/>
              <a:gd name="f55" fmla="*/ f45 1 f39"/>
              <a:gd name="f56" fmla="*/ f48 1 f39"/>
              <a:gd name="f57" fmla="*/ f46 1 f39"/>
              <a:gd name="f58" fmla="*/ f47 1 f39"/>
              <a:gd name="f59" fmla="*/ f49 1 f39"/>
              <a:gd name="f60" fmla="+- f54 0 f2"/>
              <a:gd name="f61" fmla="*/ f55 f23 1"/>
              <a:gd name="f62" fmla="*/ f57 f23 1"/>
              <a:gd name="f63" fmla="*/ f58 f23 1"/>
              <a:gd name="f64" fmla="*/ f58 f24 1"/>
              <a:gd name="f65" fmla="*/ f57 f24 1"/>
              <a:gd name="f66" fmla="*/ f56 f24 1"/>
              <a:gd name="f67" fmla="*/ f56 f23 1"/>
              <a:gd name="f68" fmla="*/ f55 f24 1"/>
              <a:gd name="f69" fmla="*/ f59 f24 1"/>
              <a:gd name="f70" fmla="*/ f59 f23 1"/>
              <a:gd name="f71" fmla="+- f60 f2 0"/>
              <a:gd name="f72" fmla="*/ f71 f8 1"/>
              <a:gd name="f73" fmla="*/ f72 1 f1"/>
              <a:gd name="f74" fmla="+- 0 0 f73"/>
              <a:gd name="f75" fmla="+- 0 0 f74"/>
              <a:gd name="f76" fmla="*/ f75 f1 1"/>
              <a:gd name="f77" fmla="*/ f76 1 f8"/>
              <a:gd name="f78" fmla="+- f77 0 f2"/>
              <a:gd name="f79" fmla="cos 1 f78"/>
              <a:gd name="f80" fmla="sin 1 f78"/>
              <a:gd name="f81" fmla="+- 0 0 f79"/>
              <a:gd name="f82" fmla="+- 0 0 f80"/>
              <a:gd name="f83" fmla="+- 0 0 f81"/>
              <a:gd name="f84" fmla="+- 0 0 f82"/>
              <a:gd name="f85" fmla="val f83"/>
              <a:gd name="f86" fmla="val f84"/>
              <a:gd name="f87" fmla="+- 0 0 f85"/>
              <a:gd name="f88" fmla="+- 0 0 f86"/>
              <a:gd name="f89" fmla="*/ 10800 f87 1"/>
              <a:gd name="f90" fmla="*/ 10800 f88 1"/>
              <a:gd name="f91" fmla="*/ 1165 f87 1"/>
              <a:gd name="f92" fmla="*/ 1165 f88 1"/>
              <a:gd name="f93" fmla="*/ f89 f89 1"/>
              <a:gd name="f94" fmla="*/ f90 f90 1"/>
              <a:gd name="f95" fmla="*/ f91 f91 1"/>
              <a:gd name="f96" fmla="*/ f92 f92 1"/>
              <a:gd name="f97" fmla="+- f93 f94 0"/>
              <a:gd name="f98" fmla="+- f95 f96 0"/>
              <a:gd name="f99" fmla="sqrt f97"/>
              <a:gd name="f100" fmla="sqrt f98"/>
              <a:gd name="f101" fmla="*/ f11 1 f99"/>
              <a:gd name="f102" fmla="*/ f14 1 f100"/>
              <a:gd name="f103" fmla="*/ f87 f101 1"/>
              <a:gd name="f104" fmla="*/ f88 f101 1"/>
              <a:gd name="f105" fmla="*/ f87 f102 1"/>
              <a:gd name="f106" fmla="*/ f88 f102 1"/>
              <a:gd name="f107" fmla="+- 10800 0 f103"/>
              <a:gd name="f108" fmla="+- 10800 0 f104"/>
              <a:gd name="f109" fmla="+- 7305 0 f105"/>
              <a:gd name="f110" fmla="+- 7515 0 f106"/>
              <a:gd name="f111" fmla="+- 14295 0 f105"/>
            </a:gdLst>
            <a:ahLst>
              <a:ahXY gdRefY="f0" minY="f9" maxY="f10">
                <a:pos x="f61" y="f37"/>
              </a:ahXY>
            </a:ahLst>
            <a:cxnLst>
              <a:cxn ang="3cd4">
                <a:pos x="hc" y="t"/>
              </a:cxn>
              <a:cxn ang="0">
                <a:pos x="r" y="vc"/>
              </a:cxn>
              <a:cxn ang="cd4">
                <a:pos x="hc" y="b"/>
              </a:cxn>
              <a:cxn ang="cd2">
                <a:pos x="l" y="vc"/>
              </a:cxn>
              <a:cxn ang="f44">
                <a:pos x="f61" y="f66"/>
              </a:cxn>
              <a:cxn ang="f44">
                <a:pos x="f62" y="f65"/>
              </a:cxn>
              <a:cxn ang="f44">
                <a:pos x="f67" y="f68"/>
              </a:cxn>
              <a:cxn ang="f44">
                <a:pos x="f62" y="f64"/>
              </a:cxn>
              <a:cxn ang="f44">
                <a:pos x="f61" y="f69"/>
              </a:cxn>
              <a:cxn ang="f44">
                <a:pos x="f63" y="f64"/>
              </a:cxn>
              <a:cxn ang="f44">
                <a:pos x="f70" y="f68"/>
              </a:cxn>
              <a:cxn ang="f44">
                <a:pos x="f63" y="f65"/>
              </a:cxn>
            </a:cxnLst>
            <a:rect l="f62" t="f65" r="f63" b="f64"/>
            <a:pathLst>
              <a:path w="21600" h="21600">
                <a:moveTo>
                  <a:pt x="f107" y="f108"/>
                </a:moveTo>
                <a:arcTo wR="f13" hR="f13" stAng="f42" swAng="f53"/>
                <a:close/>
              </a:path>
              <a:path w="21600" h="21600">
                <a:moveTo>
                  <a:pt x="f109" y="f110"/>
                </a:moveTo>
                <a:arcTo wR="f15" hR="f15" stAng="f42" swAng="f53"/>
                <a:close/>
              </a:path>
              <a:path w="21600" h="21600">
                <a:moveTo>
                  <a:pt x="f111" y="f110"/>
                </a:moveTo>
                <a:arcTo wR="f15" hR="f15" stAng="f42" swAng="f53"/>
                <a:close/>
              </a:path>
              <a:path w="21600" h="21600" fill="none">
                <a:moveTo>
                  <a:pt x="f16" y="f50"/>
                </a:moveTo>
                <a:cubicBezTo>
                  <a:pt x="f17" y="f51"/>
                  <a:pt x="f18" y="f51"/>
                  <a:pt x="f19" y="f50"/>
                </a:cubicBezTo>
              </a:path>
            </a:pathLst>
          </a:custGeom>
          <a:solidFill>
            <a:srgbClr val="9BBB59"/>
          </a:solidFill>
          <a:ln w="25557">
            <a:solidFill>
              <a:srgbClr val="728A41"/>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1" name="Elipsa 13"/>
          <p:cNvSpPr/>
          <p:nvPr/>
        </p:nvSpPr>
        <p:spPr>
          <a:xfrm>
            <a:off x="5610237" y="2027884"/>
            <a:ext cx="2316595" cy="1609197"/>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5557">
            <a:solidFill>
              <a:srgbClr val="9BBB59"/>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pitchFamily="18"/>
              <a:ea typeface="Microsoft YaHei" pitchFamily="2"/>
              <a:cs typeface="Mangal" pitchFamily="2"/>
            </a:endParaRPr>
          </a:p>
        </p:txBody>
      </p:sp>
      <p:grpSp>
        <p:nvGrpSpPr>
          <p:cNvPr id="12" name="Grupa 2"/>
          <p:cNvGrpSpPr/>
          <p:nvPr/>
        </p:nvGrpSpPr>
        <p:grpSpPr>
          <a:xfrm>
            <a:off x="305637" y="879480"/>
            <a:ext cx="8607960" cy="5399641"/>
            <a:chOff x="305638" y="879479"/>
            <a:chExt cx="8607960" cy="5399641"/>
          </a:xfrm>
        </p:grpSpPr>
        <p:grpSp>
          <p:nvGrpSpPr>
            <p:cNvPr id="13" name="Grupa 15"/>
            <p:cNvGrpSpPr/>
            <p:nvPr/>
          </p:nvGrpSpPr>
          <p:grpSpPr>
            <a:xfrm>
              <a:off x="305638" y="879479"/>
              <a:ext cx="8607960" cy="5399641"/>
              <a:chOff x="305638" y="879479"/>
              <a:chExt cx="8607960" cy="5399641"/>
            </a:xfrm>
          </p:grpSpPr>
          <p:sp>
            <p:nvSpPr>
              <p:cNvPr id="14" name="Prostokąt 18"/>
              <p:cNvSpPr/>
              <p:nvPr/>
            </p:nvSpPr>
            <p:spPr>
              <a:xfrm>
                <a:off x="305638" y="879479"/>
                <a:ext cx="8607960" cy="539964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a:no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dirty="0" smtClean="0">
                  <a:solidFill>
                    <a:srgbClr val="000000"/>
                  </a:solidFill>
                  <a:uFillTx/>
                  <a:latin typeface="Arial" pitchFamily="18"/>
                  <a:ea typeface="Microsoft YaHei"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dirty="0">
                  <a:solidFill>
                    <a:srgbClr val="000000"/>
                  </a:solidFill>
                  <a:latin typeface="Arial" pitchFamily="18"/>
                  <a:ea typeface="Microsoft YaHei"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dirty="0">
                  <a:solidFill>
                    <a:srgbClr val="000000"/>
                  </a:solidFill>
                  <a:uFillTx/>
                  <a:latin typeface="Arial" pitchFamily="18"/>
                  <a:ea typeface="Microsoft YaHei" pitchFamily="2"/>
                  <a:cs typeface="Mangal" pitchFamily="2"/>
                </a:endParaRPr>
              </a:p>
            </p:txBody>
          </p:sp>
          <p:sp>
            <p:nvSpPr>
              <p:cNvPr id="15" name="Uśmiechnięta buźka 19"/>
              <p:cNvSpPr/>
              <p:nvPr/>
            </p:nvSpPr>
            <p:spPr>
              <a:xfrm>
                <a:off x="7281001" y="1420200"/>
                <a:ext cx="960476" cy="960476"/>
              </a:xfrm>
              <a:custGeom>
                <a:avLst>
                  <a:gd name="f0" fmla="val 17520"/>
                </a:avLst>
                <a:gdLst>
                  <a:gd name="f1" fmla="val 10800000"/>
                  <a:gd name="f2" fmla="val 5400000"/>
                  <a:gd name="f3" fmla="val 180"/>
                  <a:gd name="f4" fmla="val w"/>
                  <a:gd name="f5" fmla="val h"/>
                  <a:gd name="f6" fmla="val 0"/>
                  <a:gd name="f7" fmla="val 21600"/>
                  <a:gd name="f8" fmla="*/ 5419351 1 1725033"/>
                  <a:gd name="f9" fmla="val 15510"/>
                  <a:gd name="f10" fmla="val 17520"/>
                  <a:gd name="f11" fmla="*/ 10800 10800 1"/>
                  <a:gd name="f12" fmla="+- 0 0 360"/>
                  <a:gd name="f13" fmla="val 10800"/>
                  <a:gd name="f14" fmla="*/ 1165 1165 1"/>
                  <a:gd name="f15" fmla="val 1165"/>
                  <a:gd name="f16" fmla="val 4870"/>
                  <a:gd name="f17" fmla="val 8680"/>
                  <a:gd name="f18" fmla="val 12920"/>
                  <a:gd name="f19" fmla="val 16730"/>
                  <a:gd name="f20" fmla="val -2147483647"/>
                  <a:gd name="f21" fmla="val 2147483647"/>
                  <a:gd name="f22" fmla="+- 0 0 0"/>
                  <a:gd name="f23" fmla="*/ f4 1 21600"/>
                  <a:gd name="f24" fmla="*/ f5 1 21600"/>
                  <a:gd name="f25" fmla="val f6"/>
                  <a:gd name="f26" fmla="val f7"/>
                  <a:gd name="f27" fmla="*/ 0 f8 1"/>
                  <a:gd name="f28" fmla="*/ f6 f1 1"/>
                  <a:gd name="f29" fmla="*/ f12 f1 1"/>
                  <a:gd name="f30" fmla="pin 15510 f0 17520"/>
                  <a:gd name="f31" fmla="*/ f22 f1 1"/>
                  <a:gd name="f32" fmla="+- f26 0 f25"/>
                  <a:gd name="f33" fmla="val f30"/>
                  <a:gd name="f34" fmla="*/ f27 1 f3"/>
                  <a:gd name="f35" fmla="*/ f28 1 f3"/>
                  <a:gd name="f36" fmla="*/ f29 1 f3"/>
                  <a:gd name="f37" fmla="*/ f30 f24 1"/>
                  <a:gd name="f38" fmla="*/ f31 1 f3"/>
                  <a:gd name="f39" fmla="*/ f32 1 21600"/>
                  <a:gd name="f40" fmla="+- f33 0 15510"/>
                  <a:gd name="f41" fmla="+- 0 0 f34"/>
                  <a:gd name="f42" fmla="+- f35 0 f2"/>
                  <a:gd name="f43" fmla="+- f36 0 f2"/>
                  <a:gd name="f44" fmla="+- f38 0 f2"/>
                  <a:gd name="f45" fmla="*/ 10800 f39 1"/>
                  <a:gd name="f46" fmla="*/ 3163 f39 1"/>
                  <a:gd name="f47" fmla="*/ 18437 f39 1"/>
                  <a:gd name="f48" fmla="*/ 0 f39 1"/>
                  <a:gd name="f49" fmla="*/ 21600 f39 1"/>
                  <a:gd name="f50" fmla="+- 17520 0 f40"/>
                  <a:gd name="f51" fmla="+- 15510 f40 0"/>
                  <a:gd name="f52" fmla="*/ f41 f1 1"/>
                  <a:gd name="f53" fmla="+- f43 0 f42"/>
                  <a:gd name="f54" fmla="*/ f52 1 f8"/>
                  <a:gd name="f55" fmla="*/ f45 1 f39"/>
                  <a:gd name="f56" fmla="*/ f48 1 f39"/>
                  <a:gd name="f57" fmla="*/ f46 1 f39"/>
                  <a:gd name="f58" fmla="*/ f47 1 f39"/>
                  <a:gd name="f59" fmla="*/ f49 1 f39"/>
                  <a:gd name="f60" fmla="+- f54 0 f2"/>
                  <a:gd name="f61" fmla="*/ f55 f23 1"/>
                  <a:gd name="f62" fmla="*/ f57 f23 1"/>
                  <a:gd name="f63" fmla="*/ f58 f23 1"/>
                  <a:gd name="f64" fmla="*/ f58 f24 1"/>
                  <a:gd name="f65" fmla="*/ f57 f24 1"/>
                  <a:gd name="f66" fmla="*/ f56 f24 1"/>
                  <a:gd name="f67" fmla="*/ f56 f23 1"/>
                  <a:gd name="f68" fmla="*/ f55 f24 1"/>
                  <a:gd name="f69" fmla="*/ f59 f24 1"/>
                  <a:gd name="f70" fmla="*/ f59 f23 1"/>
                  <a:gd name="f71" fmla="+- f60 f2 0"/>
                  <a:gd name="f72" fmla="*/ f71 f8 1"/>
                  <a:gd name="f73" fmla="*/ f72 1 f1"/>
                  <a:gd name="f74" fmla="+- 0 0 f73"/>
                  <a:gd name="f75" fmla="+- 0 0 f74"/>
                  <a:gd name="f76" fmla="*/ f75 f1 1"/>
                  <a:gd name="f77" fmla="*/ f76 1 f8"/>
                  <a:gd name="f78" fmla="+- f77 0 f2"/>
                  <a:gd name="f79" fmla="cos 1 f78"/>
                  <a:gd name="f80" fmla="sin 1 f78"/>
                  <a:gd name="f81" fmla="+- 0 0 f79"/>
                  <a:gd name="f82" fmla="+- 0 0 f80"/>
                  <a:gd name="f83" fmla="+- 0 0 f81"/>
                  <a:gd name="f84" fmla="+- 0 0 f82"/>
                  <a:gd name="f85" fmla="val f83"/>
                  <a:gd name="f86" fmla="val f84"/>
                  <a:gd name="f87" fmla="+- 0 0 f85"/>
                  <a:gd name="f88" fmla="+- 0 0 f86"/>
                  <a:gd name="f89" fmla="*/ 10800 f87 1"/>
                  <a:gd name="f90" fmla="*/ 10800 f88 1"/>
                  <a:gd name="f91" fmla="*/ 1165 f87 1"/>
                  <a:gd name="f92" fmla="*/ 1165 f88 1"/>
                  <a:gd name="f93" fmla="*/ f89 f89 1"/>
                  <a:gd name="f94" fmla="*/ f90 f90 1"/>
                  <a:gd name="f95" fmla="*/ f91 f91 1"/>
                  <a:gd name="f96" fmla="*/ f92 f92 1"/>
                  <a:gd name="f97" fmla="+- f93 f94 0"/>
                  <a:gd name="f98" fmla="+- f95 f96 0"/>
                  <a:gd name="f99" fmla="sqrt f97"/>
                  <a:gd name="f100" fmla="sqrt f98"/>
                  <a:gd name="f101" fmla="*/ f11 1 f99"/>
                  <a:gd name="f102" fmla="*/ f14 1 f100"/>
                  <a:gd name="f103" fmla="*/ f87 f101 1"/>
                  <a:gd name="f104" fmla="*/ f88 f101 1"/>
                  <a:gd name="f105" fmla="*/ f87 f102 1"/>
                  <a:gd name="f106" fmla="*/ f88 f102 1"/>
                  <a:gd name="f107" fmla="+- 10800 0 f103"/>
                  <a:gd name="f108" fmla="+- 10800 0 f104"/>
                  <a:gd name="f109" fmla="+- 7305 0 f105"/>
                  <a:gd name="f110" fmla="+- 7515 0 f106"/>
                  <a:gd name="f111" fmla="+- 14295 0 f105"/>
                </a:gdLst>
                <a:ahLst>
                  <a:ahXY gdRefY="f0" minY="f9" maxY="f10">
                    <a:pos x="f61" y="f37"/>
                  </a:ahXY>
                </a:ahLst>
                <a:cxnLst>
                  <a:cxn ang="3cd4">
                    <a:pos x="hc" y="t"/>
                  </a:cxn>
                  <a:cxn ang="0">
                    <a:pos x="r" y="vc"/>
                  </a:cxn>
                  <a:cxn ang="cd4">
                    <a:pos x="hc" y="b"/>
                  </a:cxn>
                  <a:cxn ang="cd2">
                    <a:pos x="l" y="vc"/>
                  </a:cxn>
                  <a:cxn ang="f44">
                    <a:pos x="f61" y="f66"/>
                  </a:cxn>
                  <a:cxn ang="f44">
                    <a:pos x="f62" y="f65"/>
                  </a:cxn>
                  <a:cxn ang="f44">
                    <a:pos x="f67" y="f68"/>
                  </a:cxn>
                  <a:cxn ang="f44">
                    <a:pos x="f62" y="f64"/>
                  </a:cxn>
                  <a:cxn ang="f44">
                    <a:pos x="f61" y="f69"/>
                  </a:cxn>
                  <a:cxn ang="f44">
                    <a:pos x="f63" y="f64"/>
                  </a:cxn>
                  <a:cxn ang="f44">
                    <a:pos x="f70" y="f68"/>
                  </a:cxn>
                  <a:cxn ang="f44">
                    <a:pos x="f63" y="f65"/>
                  </a:cxn>
                </a:cxnLst>
                <a:rect l="f62" t="f65" r="f63" b="f64"/>
                <a:pathLst>
                  <a:path w="21600" h="21600">
                    <a:moveTo>
                      <a:pt x="f107" y="f108"/>
                    </a:moveTo>
                    <a:arcTo wR="f13" hR="f13" stAng="f42" swAng="f53"/>
                    <a:close/>
                  </a:path>
                  <a:path w="21600" h="21600">
                    <a:moveTo>
                      <a:pt x="f109" y="f110"/>
                    </a:moveTo>
                    <a:arcTo wR="f15" hR="f15" stAng="f42" swAng="f53"/>
                    <a:close/>
                  </a:path>
                  <a:path w="21600" h="21600">
                    <a:moveTo>
                      <a:pt x="f111" y="f110"/>
                    </a:moveTo>
                    <a:arcTo wR="f15" hR="f15" stAng="f42" swAng="f53"/>
                    <a:close/>
                  </a:path>
                  <a:path w="21600" h="21600" fill="none">
                    <a:moveTo>
                      <a:pt x="f16" y="f50"/>
                    </a:moveTo>
                    <a:cubicBezTo>
                      <a:pt x="f17" y="f51"/>
                      <a:pt x="f18" y="f51"/>
                      <a:pt x="f19" y="f50"/>
                    </a:cubicBezTo>
                  </a:path>
                </a:pathLst>
              </a:custGeom>
              <a:solidFill>
                <a:srgbClr val="9BBB59"/>
              </a:solidFill>
              <a:ln w="25557">
                <a:solidFill>
                  <a:srgbClr val="728A41"/>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pic>
          <p:nvPicPr>
            <p:cNvPr id="16" name="Picture 2"/>
            <p:cNvPicPr>
              <a:picLocks noChangeAspect="1"/>
            </p:cNvPicPr>
            <p:nvPr/>
          </p:nvPicPr>
          <p:blipFill>
            <a:blip r:embed="rId3">
              <a:lum/>
              <a:alphaModFix/>
            </a:blip>
            <a:srcRect l="56552" t="17368"/>
            <a:stretch>
              <a:fillRect/>
            </a:stretch>
          </p:blipFill>
          <p:spPr>
            <a:xfrm>
              <a:off x="2870639" y="1420200"/>
              <a:ext cx="3477600" cy="4461842"/>
            </a:xfrm>
            <a:prstGeom prst="rect">
              <a:avLst/>
            </a:prstGeom>
            <a:noFill/>
            <a:ln>
              <a:noFill/>
            </a:ln>
          </p:spPr>
        </p:pic>
      </p:grpSp>
      <p:pic>
        <p:nvPicPr>
          <p:cNvPr id="17" name="Picture 2"/>
          <p:cNvPicPr>
            <a:picLocks noChangeAspect="1"/>
          </p:cNvPicPr>
          <p:nvPr/>
        </p:nvPicPr>
        <p:blipFill>
          <a:blip r:embed="rId4">
            <a:lum/>
            <a:alphaModFix/>
          </a:blip>
          <a:srcRect/>
          <a:stretch>
            <a:fillRect/>
          </a:stretch>
        </p:blipFill>
        <p:spPr>
          <a:xfrm>
            <a:off x="7343995" y="6571801"/>
            <a:ext cx="1668240" cy="2516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1+#ppt_h/2"/>
                                          </p:val>
                                        </p:tav>
                                        <p:tav tm="100000">
                                          <p:val>
                                            <p:strVal val="#ppt_y"/>
                                          </p:val>
                                        </p:tav>
                                      </p:tavLst>
                                    </p:anim>
                                  </p:childTnLst>
                                </p:cTn>
                              </p:par>
                              <p:par>
                                <p:cTn id="9" presetClass="entr"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
                                          </p:val>
                                        </p:tav>
                                        <p:tav tm="100000">
                                          <p:val>
                                            <p:strVal val="#ppt_x"/>
                                          </p:val>
                                        </p:tav>
                                      </p:tavLst>
                                    </p:anim>
                                    <p:anim calcmode="lin" valueType="num">
                                      <p:cBhvr>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grpSp>
        <p:nvGrpSpPr>
          <p:cNvPr id="2" name="Grupa 21"/>
          <p:cNvGrpSpPr/>
          <p:nvPr/>
        </p:nvGrpSpPr>
        <p:grpSpPr>
          <a:xfrm>
            <a:off x="1" y="-4681"/>
            <a:ext cx="9086035" cy="361011"/>
            <a:chOff x="0" y="-4681"/>
            <a:chExt cx="9086035" cy="361011"/>
          </a:xfrm>
        </p:grpSpPr>
        <p:sp>
          <p:nvSpPr>
            <p:cNvPr id="3" name="Pięciokąt 11"/>
            <p:cNvSpPr/>
            <p:nvPr/>
          </p:nvSpPr>
          <p:spPr>
            <a:xfrm>
              <a:off x="0" y="0"/>
              <a:ext cx="8075158"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4" name="Pięciokąt 11"/>
            <p:cNvSpPr/>
            <p:nvPr/>
          </p:nvSpPr>
          <p:spPr>
            <a:xfrm>
              <a:off x="8133478" y="-1435"/>
              <a:ext cx="548283"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5" name="Pięciokąt 11"/>
            <p:cNvSpPr/>
            <p:nvPr/>
          </p:nvSpPr>
          <p:spPr>
            <a:xfrm>
              <a:off x="8739716" y="-4681"/>
              <a:ext cx="346319"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sp>
        <p:nvSpPr>
          <p:cNvPr id="6" name="Prostokąt 3"/>
          <p:cNvSpPr/>
          <p:nvPr/>
        </p:nvSpPr>
        <p:spPr>
          <a:xfrm>
            <a:off x="1" y="6515282"/>
            <a:ext cx="9143643" cy="3423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w="25557">
            <a:solidFill>
              <a:srgbClr val="009999"/>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7" name="Tytuł 11"/>
          <p:cNvSpPr/>
          <p:nvPr/>
        </p:nvSpPr>
        <p:spPr>
          <a:xfrm>
            <a:off x="2304005" y="6574316"/>
            <a:ext cx="4044959" cy="28368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8" name="Tytuł 11"/>
          <p:cNvSpPr/>
          <p:nvPr/>
        </p:nvSpPr>
        <p:spPr>
          <a:xfrm>
            <a:off x="29086" y="335910"/>
            <a:ext cx="7728837" cy="64439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2800" b="1" dirty="0" err="1" smtClean="0">
                <a:solidFill>
                  <a:srgbClr val="000000"/>
                </a:solidFill>
                <a:latin typeface="Calibri" pitchFamily="18"/>
                <a:ea typeface="Microsoft YaHei" pitchFamily="2"/>
                <a:cs typeface="Mangal" pitchFamily="2"/>
              </a:rPr>
              <a:t>What</a:t>
            </a:r>
            <a:r>
              <a:rPr lang="pl-PL" sz="2800" b="1" dirty="0" smtClean="0">
                <a:solidFill>
                  <a:srgbClr val="000000"/>
                </a:solidFill>
                <a:latin typeface="Calibri" pitchFamily="18"/>
                <a:ea typeface="Microsoft YaHei" pitchFamily="2"/>
                <a:cs typeface="Mangal" pitchFamily="2"/>
              </a:rPr>
              <a:t> </a:t>
            </a:r>
            <a:r>
              <a:rPr lang="pl-PL" sz="2800" b="1" dirty="0" err="1" smtClean="0">
                <a:solidFill>
                  <a:srgbClr val="000000"/>
                </a:solidFill>
                <a:latin typeface="Calibri" pitchFamily="18"/>
                <a:ea typeface="Microsoft YaHei" pitchFamily="2"/>
                <a:cs typeface="Mangal" pitchFamily="2"/>
              </a:rPr>
              <a:t>are</a:t>
            </a:r>
            <a:r>
              <a:rPr lang="pl-PL" sz="2800" b="1" dirty="0" smtClean="0">
                <a:solidFill>
                  <a:srgbClr val="000000"/>
                </a:solidFill>
                <a:latin typeface="Calibri" pitchFamily="18"/>
                <a:ea typeface="Microsoft YaHei" pitchFamily="2"/>
                <a:cs typeface="Mangal" pitchFamily="2"/>
              </a:rPr>
              <a:t> the </a:t>
            </a:r>
            <a:r>
              <a:rPr lang="pl-PL" sz="2800" b="1" dirty="0" err="1" smtClean="0">
                <a:solidFill>
                  <a:srgbClr val="000000"/>
                </a:solidFill>
                <a:latin typeface="Calibri" pitchFamily="18"/>
                <a:ea typeface="Microsoft YaHei" pitchFamily="2"/>
                <a:cs typeface="Mangal" pitchFamily="2"/>
              </a:rPr>
              <a:t>types</a:t>
            </a:r>
            <a:r>
              <a:rPr lang="pl-PL" sz="2800" b="1" dirty="0" smtClean="0">
                <a:solidFill>
                  <a:srgbClr val="000000"/>
                </a:solidFill>
                <a:latin typeface="Calibri" pitchFamily="18"/>
                <a:ea typeface="Microsoft YaHei" pitchFamily="2"/>
                <a:cs typeface="Mangal" pitchFamily="2"/>
              </a:rPr>
              <a:t> of the Energy</a:t>
            </a:r>
            <a:r>
              <a:rPr lang="pl-PL" sz="2800" b="1" i="0" u="none" strike="noStrike" kern="1200" cap="none" spc="0" baseline="0" dirty="0" smtClean="0">
                <a:solidFill>
                  <a:srgbClr val="000000"/>
                </a:solidFill>
                <a:uFillTx/>
                <a:latin typeface="Calibri" pitchFamily="18"/>
                <a:ea typeface="Microsoft YaHei" pitchFamily="2"/>
                <a:cs typeface="Mangal" pitchFamily="2"/>
              </a:rPr>
              <a:t>?</a:t>
            </a:r>
            <a:endParaRPr lang="pl-PL" sz="2800" b="1" i="0" u="none" strike="noStrike" kern="1200" cap="none" spc="0" baseline="0" dirty="0">
              <a:solidFill>
                <a:srgbClr val="000000"/>
              </a:solidFill>
              <a:uFillTx/>
              <a:latin typeface="Calibri" pitchFamily="18"/>
              <a:ea typeface="Microsoft YaHei" pitchFamily="2"/>
              <a:cs typeface="Mangal" pitchFamily="2"/>
            </a:endParaRPr>
          </a:p>
        </p:txBody>
      </p:sp>
      <p:sp>
        <p:nvSpPr>
          <p:cNvPr id="9" name="Prostokąt 2"/>
          <p:cNvSpPr/>
          <p:nvPr/>
        </p:nvSpPr>
        <p:spPr>
          <a:xfrm>
            <a:off x="530295" y="1287000"/>
            <a:ext cx="2784929" cy="93762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5400" b="1" i="0" u="none" strike="noStrike" kern="1200" cap="none" spc="0" baseline="0" dirty="0" err="1" smtClean="0">
                <a:solidFill>
                  <a:srgbClr val="000000"/>
                </a:solidFill>
                <a:uFillTx/>
                <a:latin typeface="Calibri" pitchFamily="18"/>
                <a:ea typeface="Microsoft YaHei" pitchFamily="2"/>
                <a:cs typeface="Mangal" pitchFamily="2"/>
              </a:rPr>
              <a:t>Electrical</a:t>
            </a:r>
            <a:endParaRPr lang="pl-PL" sz="5400" b="1" i="0" u="none" strike="noStrike" kern="1200" cap="none" spc="0" baseline="0" dirty="0">
              <a:solidFill>
                <a:srgbClr val="000000"/>
              </a:solidFill>
              <a:uFillTx/>
              <a:latin typeface="Calibri" pitchFamily="18"/>
              <a:ea typeface="Microsoft YaHei" pitchFamily="2"/>
              <a:cs typeface="Mangal" pitchFamily="2"/>
            </a:endParaRPr>
          </a:p>
        </p:txBody>
      </p:sp>
      <p:sp>
        <p:nvSpPr>
          <p:cNvPr id="10" name="Prostokąt 15"/>
          <p:cNvSpPr/>
          <p:nvPr/>
        </p:nvSpPr>
        <p:spPr>
          <a:xfrm>
            <a:off x="5632610" y="3173764"/>
            <a:ext cx="2569229" cy="93762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5400" b="1" i="0" u="none" strike="noStrike" kern="1200" cap="none" spc="0" baseline="0" dirty="0" err="1" smtClean="0">
                <a:solidFill>
                  <a:srgbClr val="000000"/>
                </a:solidFill>
                <a:uFillTx/>
                <a:latin typeface="Calibri" pitchFamily="18"/>
                <a:ea typeface="Microsoft YaHei" pitchFamily="2"/>
                <a:cs typeface="Mangal" pitchFamily="2"/>
              </a:rPr>
              <a:t>Thermal</a:t>
            </a:r>
            <a:endParaRPr lang="pl-PL" sz="5400" b="1" i="0" u="none" strike="noStrike" kern="1200" cap="none" spc="0" baseline="0" dirty="0">
              <a:solidFill>
                <a:srgbClr val="000000"/>
              </a:solidFill>
              <a:uFillTx/>
              <a:latin typeface="Calibri" pitchFamily="18"/>
              <a:ea typeface="Microsoft YaHei" pitchFamily="2"/>
              <a:cs typeface="Mangal" pitchFamily="2"/>
            </a:endParaRPr>
          </a:p>
        </p:txBody>
      </p:sp>
      <p:sp>
        <p:nvSpPr>
          <p:cNvPr id="11" name="Prostokąt 18"/>
          <p:cNvSpPr/>
          <p:nvPr/>
        </p:nvSpPr>
        <p:spPr>
          <a:xfrm>
            <a:off x="210319" y="5063042"/>
            <a:ext cx="3927807" cy="93762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5400" b="1" i="0" u="none" strike="noStrike" kern="1200" cap="none" spc="0" baseline="0" dirty="0" smtClean="0">
                <a:solidFill>
                  <a:srgbClr val="000000"/>
                </a:solidFill>
                <a:uFillTx/>
                <a:latin typeface="Calibri" pitchFamily="18"/>
                <a:ea typeface="Microsoft YaHei" pitchFamily="2"/>
                <a:cs typeface="Mangal" pitchFamily="2"/>
              </a:rPr>
              <a:t>Life-</a:t>
            </a:r>
            <a:r>
              <a:rPr lang="pl-PL" sz="5400" b="1" i="0" u="none" strike="noStrike" kern="1200" cap="none" spc="0" baseline="0" dirty="0" err="1" smtClean="0">
                <a:solidFill>
                  <a:srgbClr val="000000"/>
                </a:solidFill>
                <a:uFillTx/>
                <a:latin typeface="Calibri" pitchFamily="18"/>
                <a:ea typeface="Microsoft YaHei" pitchFamily="2"/>
                <a:cs typeface="Mangal" pitchFamily="2"/>
              </a:rPr>
              <a:t>affecting</a:t>
            </a:r>
            <a:endParaRPr lang="pl-PL" sz="5400" b="1" i="0" u="none" strike="noStrike" kern="1200" cap="none" spc="0" baseline="0" dirty="0">
              <a:solidFill>
                <a:srgbClr val="000000"/>
              </a:solidFill>
              <a:uFillTx/>
              <a:latin typeface="Calibri" pitchFamily="18"/>
              <a:ea typeface="Microsoft YaHei" pitchFamily="2"/>
              <a:cs typeface="Mangal" pitchFamily="2"/>
            </a:endParaRPr>
          </a:p>
        </p:txBody>
      </p:sp>
      <p:pic>
        <p:nvPicPr>
          <p:cNvPr id="12" name="Picture 3"/>
          <p:cNvPicPr>
            <a:picLocks noChangeAspect="1"/>
          </p:cNvPicPr>
          <p:nvPr/>
        </p:nvPicPr>
        <p:blipFill>
          <a:blip r:embed="rId3" cstate="print">
            <a:lum/>
            <a:alphaModFix/>
          </a:blip>
          <a:srcRect/>
          <a:stretch>
            <a:fillRect/>
          </a:stretch>
        </p:blipFill>
        <p:spPr>
          <a:xfrm>
            <a:off x="4037761" y="884518"/>
            <a:ext cx="2465643" cy="1727639"/>
          </a:xfrm>
          <a:prstGeom prst="rect">
            <a:avLst/>
          </a:prstGeom>
          <a:noFill/>
          <a:ln>
            <a:noFill/>
          </a:ln>
        </p:spPr>
      </p:pic>
      <p:pic>
        <p:nvPicPr>
          <p:cNvPr id="13" name="Picture 2"/>
          <p:cNvPicPr>
            <a:picLocks noChangeAspect="1"/>
          </p:cNvPicPr>
          <p:nvPr/>
        </p:nvPicPr>
        <p:blipFill>
          <a:blip r:embed="rId4" cstate="print">
            <a:lum/>
            <a:alphaModFix/>
          </a:blip>
          <a:srcRect l="51611" t="21386" r="22362" b="47044"/>
          <a:stretch>
            <a:fillRect/>
          </a:stretch>
        </p:blipFill>
        <p:spPr>
          <a:xfrm>
            <a:off x="7059963" y="1103398"/>
            <a:ext cx="1679396" cy="1290236"/>
          </a:xfrm>
          <a:prstGeom prst="rect">
            <a:avLst/>
          </a:prstGeom>
          <a:noFill/>
          <a:ln>
            <a:noFill/>
          </a:ln>
        </p:spPr>
      </p:pic>
      <p:pic>
        <p:nvPicPr>
          <p:cNvPr id="14" name="Picture 4"/>
          <p:cNvPicPr>
            <a:picLocks noChangeAspect="1"/>
          </p:cNvPicPr>
          <p:nvPr/>
        </p:nvPicPr>
        <p:blipFill>
          <a:blip r:embed="rId5" cstate="print">
            <a:lum/>
            <a:alphaModFix/>
          </a:blip>
          <a:srcRect/>
          <a:stretch>
            <a:fillRect/>
          </a:stretch>
        </p:blipFill>
        <p:spPr>
          <a:xfrm>
            <a:off x="347397" y="2771638"/>
            <a:ext cx="2188443" cy="1727639"/>
          </a:xfrm>
          <a:prstGeom prst="rect">
            <a:avLst/>
          </a:prstGeom>
          <a:noFill/>
          <a:ln>
            <a:noFill/>
          </a:ln>
        </p:spPr>
      </p:pic>
      <p:pic>
        <p:nvPicPr>
          <p:cNvPr id="15" name="Picture 5"/>
          <p:cNvPicPr>
            <a:picLocks noChangeAspect="1"/>
          </p:cNvPicPr>
          <p:nvPr/>
        </p:nvPicPr>
        <p:blipFill>
          <a:blip r:embed="rId6" cstate="print">
            <a:lum/>
            <a:alphaModFix/>
          </a:blip>
          <a:srcRect l="36535" t="18980"/>
          <a:stretch>
            <a:fillRect/>
          </a:stretch>
        </p:blipFill>
        <p:spPr>
          <a:xfrm>
            <a:off x="3255118" y="3066120"/>
            <a:ext cx="782279" cy="1138318"/>
          </a:xfrm>
          <a:prstGeom prst="rect">
            <a:avLst/>
          </a:prstGeom>
          <a:noFill/>
          <a:ln>
            <a:noFill/>
          </a:ln>
        </p:spPr>
      </p:pic>
      <p:pic>
        <p:nvPicPr>
          <p:cNvPr id="16" name="Picture 6"/>
          <p:cNvPicPr>
            <a:picLocks noChangeAspect="1"/>
          </p:cNvPicPr>
          <p:nvPr/>
        </p:nvPicPr>
        <p:blipFill>
          <a:blip r:embed="rId7" cstate="print">
            <a:lum/>
            <a:alphaModFix/>
          </a:blip>
          <a:srcRect/>
          <a:stretch>
            <a:fillRect/>
          </a:stretch>
        </p:blipFill>
        <p:spPr>
          <a:xfrm>
            <a:off x="6503397" y="4714920"/>
            <a:ext cx="883081" cy="1619640"/>
          </a:xfrm>
          <a:prstGeom prst="rect">
            <a:avLst/>
          </a:prstGeom>
          <a:noFill/>
          <a:ln>
            <a:noFill/>
          </a:ln>
        </p:spPr>
      </p:pic>
      <p:sp>
        <p:nvSpPr>
          <p:cNvPr id="17" name="Prostokąt zaokrąglony 7"/>
          <p:cNvSpPr/>
          <p:nvPr/>
        </p:nvSpPr>
        <p:spPr>
          <a:xfrm>
            <a:off x="65883" y="802440"/>
            <a:ext cx="9001079" cy="1892158"/>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557">
            <a:solidFill>
              <a:srgbClr val="009999"/>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8" name="Prostokąt zaokrąglony 22"/>
          <p:cNvSpPr/>
          <p:nvPr/>
        </p:nvSpPr>
        <p:spPr>
          <a:xfrm>
            <a:off x="61925" y="2694600"/>
            <a:ext cx="9001079" cy="1892158"/>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557">
            <a:solidFill>
              <a:srgbClr val="009999"/>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9" name="Prostokąt zaokrąglony 23"/>
          <p:cNvSpPr/>
          <p:nvPr/>
        </p:nvSpPr>
        <p:spPr>
          <a:xfrm>
            <a:off x="75238" y="4587125"/>
            <a:ext cx="9001079" cy="1892158"/>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557">
            <a:solidFill>
              <a:srgbClr val="009999"/>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pic>
        <p:nvPicPr>
          <p:cNvPr id="20" name="Picture 2"/>
          <p:cNvPicPr>
            <a:picLocks noChangeAspect="1"/>
          </p:cNvPicPr>
          <p:nvPr/>
        </p:nvPicPr>
        <p:blipFill>
          <a:blip r:embed="rId8" cstate="print">
            <a:lum/>
            <a:alphaModFix/>
          </a:blip>
          <a:srcRect/>
          <a:stretch>
            <a:fillRect/>
          </a:stretch>
        </p:blipFill>
        <p:spPr>
          <a:xfrm>
            <a:off x="7343995" y="6571801"/>
            <a:ext cx="1668240" cy="2516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grpSp>
        <p:nvGrpSpPr>
          <p:cNvPr id="2" name="Grupa 21"/>
          <p:cNvGrpSpPr/>
          <p:nvPr/>
        </p:nvGrpSpPr>
        <p:grpSpPr>
          <a:xfrm>
            <a:off x="1" y="-4681"/>
            <a:ext cx="9086035" cy="361011"/>
            <a:chOff x="0" y="-4681"/>
            <a:chExt cx="9086035" cy="361011"/>
          </a:xfrm>
        </p:grpSpPr>
        <p:sp>
          <p:nvSpPr>
            <p:cNvPr id="3" name="Pięciokąt 11"/>
            <p:cNvSpPr/>
            <p:nvPr/>
          </p:nvSpPr>
          <p:spPr>
            <a:xfrm>
              <a:off x="0" y="0"/>
              <a:ext cx="8075158"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4" name="Pięciokąt 11"/>
            <p:cNvSpPr/>
            <p:nvPr/>
          </p:nvSpPr>
          <p:spPr>
            <a:xfrm>
              <a:off x="8133478" y="-1435"/>
              <a:ext cx="548283"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5" name="Pięciokąt 11"/>
            <p:cNvSpPr/>
            <p:nvPr/>
          </p:nvSpPr>
          <p:spPr>
            <a:xfrm>
              <a:off x="8739716" y="-4681"/>
              <a:ext cx="346319"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sp>
        <p:nvSpPr>
          <p:cNvPr id="6" name="Prostokąt 3"/>
          <p:cNvSpPr/>
          <p:nvPr/>
        </p:nvSpPr>
        <p:spPr>
          <a:xfrm>
            <a:off x="1" y="6515282"/>
            <a:ext cx="9143643" cy="3423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w="25557">
            <a:solidFill>
              <a:srgbClr val="009999"/>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7" name="Tytuł 11"/>
          <p:cNvSpPr/>
          <p:nvPr/>
        </p:nvSpPr>
        <p:spPr>
          <a:xfrm>
            <a:off x="2431802" y="6573959"/>
            <a:ext cx="4044959" cy="28368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8" name="Prostokąt zaokrąglony 32"/>
          <p:cNvSpPr/>
          <p:nvPr/>
        </p:nvSpPr>
        <p:spPr>
          <a:xfrm>
            <a:off x="1057601" y="431925"/>
            <a:ext cx="6900483" cy="188424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009999"/>
          </a:solidFill>
          <a:ln w="12600">
            <a:solidFill>
              <a:srgbClr val="A6A6A6"/>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2400" b="1" i="0" u="none" strike="noStrike" kern="1200" cap="none" spc="0" baseline="0" dirty="0" err="1">
                <a:solidFill>
                  <a:srgbClr val="FFFFFF"/>
                </a:solidFill>
                <a:uFillTx/>
                <a:latin typeface="Calibri" pitchFamily="18"/>
                <a:ea typeface="Microsoft YaHei" pitchFamily="2"/>
                <a:cs typeface="Mangal" pitchFamily="2"/>
              </a:rPr>
              <a:t>Each</a:t>
            </a:r>
            <a:r>
              <a:rPr lang="pl-PL" sz="2400" b="1" i="0" u="none" strike="noStrike" kern="1200" cap="none" spc="0" baseline="0" dirty="0">
                <a:solidFill>
                  <a:srgbClr val="FFFFFF"/>
                </a:solidFill>
                <a:uFillTx/>
                <a:latin typeface="Calibri" pitchFamily="18"/>
                <a:ea typeface="Microsoft YaHei" pitchFamily="2"/>
                <a:cs typeface="Mangal" pitchFamily="2"/>
              </a:rPr>
              <a:t> of </a:t>
            </a:r>
            <a:r>
              <a:rPr lang="pl-PL" sz="2400" b="1" i="0" u="none" strike="noStrike" kern="1200" cap="none" spc="0" baseline="0" dirty="0" err="1">
                <a:solidFill>
                  <a:srgbClr val="FFFFFF"/>
                </a:solidFill>
                <a:uFillTx/>
                <a:latin typeface="Calibri" pitchFamily="18"/>
                <a:ea typeface="Microsoft YaHei" pitchFamily="2"/>
                <a:cs typeface="Mangal" pitchFamily="2"/>
              </a:rPr>
              <a:t>us</a:t>
            </a:r>
            <a:r>
              <a:rPr lang="pl-PL" sz="2400" b="1" i="0" u="none" strike="noStrike" kern="1200" cap="none" spc="0" baseline="0" dirty="0">
                <a:solidFill>
                  <a:srgbClr val="FFFFFF"/>
                </a:solidFill>
                <a:uFillTx/>
                <a:latin typeface="Calibri" pitchFamily="18"/>
                <a:ea typeface="Microsoft YaHei" pitchFamily="2"/>
                <a:cs typeface="Mangal" pitchFamily="2"/>
              </a:rPr>
              <a:t>, </a:t>
            </a:r>
            <a:r>
              <a:rPr lang="pl-PL" sz="2400" b="1" i="0" u="none" strike="noStrike" kern="1200" cap="none" spc="0" baseline="0" dirty="0" err="1" smtClean="0">
                <a:solidFill>
                  <a:srgbClr val="FFFFFF"/>
                </a:solidFill>
                <a:uFillTx/>
                <a:latin typeface="Calibri" pitchFamily="18"/>
                <a:ea typeface="Microsoft YaHei" pitchFamily="2"/>
                <a:cs typeface="Mangal" pitchFamily="2"/>
              </a:rPr>
              <a:t>every</a:t>
            </a:r>
            <a:r>
              <a:rPr lang="pl-PL" sz="2400" b="1" i="0" u="none" strike="noStrike" kern="1200" cap="none" spc="0" baseline="0" dirty="0" smtClean="0">
                <a:solidFill>
                  <a:srgbClr val="FFFFFF"/>
                </a:solidFill>
                <a:uFillTx/>
                <a:latin typeface="Calibri" pitchFamily="18"/>
                <a:ea typeface="Microsoft YaHei" pitchFamily="2"/>
                <a:cs typeface="Mangal" pitchFamily="2"/>
              </a:rPr>
              <a:t> </a:t>
            </a:r>
            <a:r>
              <a:rPr lang="pl-PL" sz="2400" b="1" i="0" u="none" strike="noStrike" kern="1200" cap="none" spc="0" baseline="0" dirty="0" err="1">
                <a:solidFill>
                  <a:srgbClr val="FFFFFF"/>
                </a:solidFill>
                <a:uFillTx/>
                <a:latin typeface="Calibri" pitchFamily="18"/>
                <a:ea typeface="Microsoft YaHei" pitchFamily="2"/>
                <a:cs typeface="Mangal" pitchFamily="2"/>
              </a:rPr>
              <a:t>day</a:t>
            </a:r>
            <a:r>
              <a:rPr lang="pl-PL" sz="2400" b="1" i="0" u="none" strike="noStrike" kern="1200" cap="none" spc="0" baseline="0" dirty="0">
                <a:solidFill>
                  <a:srgbClr val="FFFFFF"/>
                </a:solidFill>
                <a:uFillTx/>
                <a:latin typeface="Calibri" pitchFamily="18"/>
                <a:ea typeface="Microsoft YaHei" pitchFamily="2"/>
                <a:cs typeface="Mangal" pitchFamily="2"/>
              </a:rPr>
              <a:t> </a:t>
            </a:r>
            <a:r>
              <a:rPr lang="pl-PL" sz="2400" b="1" i="0" u="none" strike="noStrike" kern="1200" cap="none" spc="0" baseline="0" dirty="0" err="1">
                <a:solidFill>
                  <a:srgbClr val="FFFFFF"/>
                </a:solidFill>
                <a:uFillTx/>
                <a:latin typeface="Calibri" pitchFamily="18"/>
                <a:ea typeface="Microsoft YaHei" pitchFamily="2"/>
                <a:cs typeface="Mangal" pitchFamily="2"/>
              </a:rPr>
              <a:t>has</a:t>
            </a:r>
            <a:r>
              <a:rPr lang="pl-PL" sz="2400" b="1" i="0" u="none" strike="noStrike" kern="1200" cap="none" spc="0" baseline="0" dirty="0">
                <a:solidFill>
                  <a:srgbClr val="FFFFFF"/>
                </a:solidFill>
                <a:uFillTx/>
                <a:latin typeface="Calibri" pitchFamily="18"/>
                <a:ea typeface="Microsoft YaHei" pitchFamily="2"/>
                <a:cs typeface="Mangal" pitchFamily="2"/>
              </a:rPr>
              <a:t> </a:t>
            </a:r>
            <a:r>
              <a:rPr lang="pl-PL" sz="2400" b="1" i="0" u="none" strike="noStrike" kern="1200" cap="none" spc="0" baseline="0" dirty="0" err="1">
                <a:solidFill>
                  <a:srgbClr val="FFFFFF"/>
                </a:solidFill>
                <a:uFillTx/>
                <a:latin typeface="Calibri" pitchFamily="18"/>
                <a:ea typeface="Microsoft YaHei" pitchFamily="2"/>
                <a:cs typeface="Mangal" pitchFamily="2"/>
              </a:rPr>
              <a:t>an</a:t>
            </a:r>
            <a:r>
              <a:rPr lang="pl-PL" sz="2400" b="1" i="0" u="none" strike="noStrike" kern="1200" cap="none" spc="0" baseline="0" dirty="0">
                <a:solidFill>
                  <a:srgbClr val="FFFFFF"/>
                </a:solidFill>
                <a:uFillTx/>
                <a:latin typeface="Calibri" pitchFamily="18"/>
                <a:ea typeface="Microsoft YaHei" pitchFamily="2"/>
                <a:cs typeface="Mangal" pitchFamily="2"/>
              </a:rPr>
              <a:t> </a:t>
            </a:r>
            <a:r>
              <a:rPr lang="pl-PL" sz="2400" b="1" i="0" u="none" strike="noStrike" kern="1200" cap="none" spc="0" baseline="0" dirty="0" err="1">
                <a:solidFill>
                  <a:srgbClr val="FFFFFF"/>
                </a:solidFill>
                <a:uFillTx/>
                <a:latin typeface="Calibri" pitchFamily="18"/>
                <a:ea typeface="Microsoft YaHei" pitchFamily="2"/>
                <a:cs typeface="Mangal" pitchFamily="2"/>
              </a:rPr>
              <a:t>impact</a:t>
            </a:r>
            <a:r>
              <a:rPr lang="pl-PL" sz="2400" b="1" i="0" u="none" strike="noStrike" kern="1200" cap="none" spc="0" baseline="0" dirty="0">
                <a:solidFill>
                  <a:srgbClr val="FFFFFF"/>
                </a:solidFill>
                <a:uFillTx/>
                <a:latin typeface="Calibri" pitchFamily="18"/>
                <a:ea typeface="Microsoft YaHei" pitchFamily="2"/>
                <a:cs typeface="Mangal" pitchFamily="2"/>
              </a:rPr>
              <a:t> on the </a:t>
            </a:r>
            <a:r>
              <a:rPr lang="pl-PL" sz="2400" b="1" i="0" u="none" strike="noStrike" kern="1200" cap="none" spc="0" baseline="0" dirty="0" err="1">
                <a:solidFill>
                  <a:srgbClr val="FFFFFF"/>
                </a:solidFill>
                <a:uFillTx/>
                <a:latin typeface="Calibri" pitchFamily="18"/>
                <a:ea typeface="Microsoft YaHei" pitchFamily="2"/>
                <a:cs typeface="Mangal" pitchFamily="2"/>
              </a:rPr>
              <a:t>energy</a:t>
            </a:r>
            <a:r>
              <a:rPr lang="pl-PL" sz="2400" b="1" i="0" u="none" strike="noStrike" kern="1200" cap="none" spc="0" baseline="0" dirty="0">
                <a:solidFill>
                  <a:srgbClr val="FFFFFF"/>
                </a:solidFill>
                <a:uFillTx/>
                <a:latin typeface="Calibri" pitchFamily="18"/>
                <a:ea typeface="Microsoft YaHei" pitchFamily="2"/>
                <a:cs typeface="Mangal" pitchFamily="2"/>
              </a:rPr>
              <a:t> </a:t>
            </a:r>
            <a:r>
              <a:rPr lang="pl-PL" sz="2400" b="1" i="0" u="none" strike="noStrike" kern="1200" cap="none" spc="0" baseline="0" dirty="0" err="1">
                <a:solidFill>
                  <a:srgbClr val="FFFFFF"/>
                </a:solidFill>
                <a:uFillTx/>
                <a:latin typeface="Calibri" pitchFamily="18"/>
                <a:ea typeface="Microsoft YaHei" pitchFamily="2"/>
                <a:cs typeface="Mangal" pitchFamily="2"/>
              </a:rPr>
              <a:t>consumption</a:t>
            </a:r>
            <a:r>
              <a:rPr lang="pl-PL" sz="2400" b="1" i="0" u="none" strike="noStrike" kern="1200" cap="none" spc="0" baseline="0" dirty="0">
                <a:solidFill>
                  <a:srgbClr val="FFFFFF"/>
                </a:solidFill>
                <a:uFillTx/>
                <a:latin typeface="Calibri" pitchFamily="18"/>
                <a:ea typeface="Microsoft YaHei" pitchFamily="2"/>
                <a:cs typeface="Mangal" pitchFamily="2"/>
              </a:rPr>
              <a:t> in the </a:t>
            </a:r>
            <a:r>
              <a:rPr lang="pl-PL" sz="2400" b="1" i="0" u="none" strike="noStrike" kern="1200" cap="none" spc="0" baseline="0" dirty="0" err="1">
                <a:solidFill>
                  <a:srgbClr val="FFFFFF"/>
                </a:solidFill>
                <a:uFillTx/>
                <a:latin typeface="Calibri" pitchFamily="18"/>
                <a:ea typeface="Microsoft YaHei" pitchFamily="2"/>
                <a:cs typeface="Mangal" pitchFamily="2"/>
              </a:rPr>
              <a:t>places</a:t>
            </a:r>
            <a:r>
              <a:rPr lang="pl-PL" sz="2400" b="1" i="0" u="none" strike="noStrike" kern="1200" cap="none" spc="0" baseline="0" dirty="0">
                <a:solidFill>
                  <a:srgbClr val="FFFFFF"/>
                </a:solidFill>
                <a:uFillTx/>
                <a:latin typeface="Calibri" pitchFamily="18"/>
                <a:ea typeface="Microsoft YaHei" pitchFamily="2"/>
                <a:cs typeface="Mangal" pitchFamily="2"/>
              </a:rPr>
              <a:t> </a:t>
            </a:r>
            <a:r>
              <a:rPr lang="pl-PL" sz="2400" b="1" i="0" u="none" strike="noStrike" kern="1200" cap="none" spc="0" baseline="0" dirty="0" err="1">
                <a:solidFill>
                  <a:srgbClr val="FFFFFF"/>
                </a:solidFill>
                <a:uFillTx/>
                <a:latin typeface="Calibri" pitchFamily="18"/>
                <a:ea typeface="Microsoft YaHei" pitchFamily="2"/>
                <a:cs typeface="Mangal" pitchFamily="2"/>
              </a:rPr>
              <a:t>where</a:t>
            </a:r>
            <a:r>
              <a:rPr lang="pl-PL" sz="2400" b="1" i="0" u="none" strike="noStrike" kern="1200" cap="none" spc="0" baseline="0" dirty="0">
                <a:solidFill>
                  <a:srgbClr val="FFFFFF"/>
                </a:solidFill>
                <a:uFillTx/>
                <a:latin typeface="Calibri" pitchFamily="18"/>
                <a:ea typeface="Microsoft YaHei" pitchFamily="2"/>
                <a:cs typeface="Mangal" pitchFamily="2"/>
              </a:rPr>
              <a:t> </a:t>
            </a:r>
            <a:r>
              <a:rPr lang="pl-PL" sz="2400" b="1" i="0" u="none" strike="noStrike" kern="1200" cap="none" spc="0" baseline="0" dirty="0" smtClean="0">
                <a:solidFill>
                  <a:srgbClr val="FFFFFF"/>
                </a:solidFill>
                <a:uFillTx/>
                <a:latin typeface="Calibri" pitchFamily="18"/>
                <a:ea typeface="Microsoft YaHei" pitchFamily="2"/>
                <a:cs typeface="Mangal" pitchFamily="2"/>
              </a:rPr>
              <a:t>we </a:t>
            </a:r>
            <a:r>
              <a:rPr lang="pl-PL" sz="2400" b="1" i="0" u="none" strike="noStrike" kern="1200" cap="none" spc="0" baseline="0" dirty="0" err="1" smtClean="0">
                <a:solidFill>
                  <a:srgbClr val="FFFFFF"/>
                </a:solidFill>
                <a:uFillTx/>
                <a:latin typeface="Calibri" pitchFamily="18"/>
                <a:ea typeface="Microsoft YaHei" pitchFamily="2"/>
                <a:cs typeface="Mangal" pitchFamily="2"/>
              </a:rPr>
              <a:t>are</a:t>
            </a:r>
            <a:r>
              <a:rPr lang="pl-PL" sz="2400" b="1" i="0" u="none" strike="noStrike" kern="1200" cap="none" spc="0" baseline="0" dirty="0" smtClean="0">
                <a:solidFill>
                  <a:srgbClr val="FFFFFF"/>
                </a:solidFill>
                <a:uFillTx/>
                <a:latin typeface="Calibri" pitchFamily="18"/>
                <a:ea typeface="Microsoft YaHei" pitchFamily="2"/>
                <a:cs typeface="Mangal" pitchFamily="2"/>
              </a:rPr>
              <a:t>.</a:t>
            </a:r>
            <a:endParaRPr lang="pl-PL" sz="2400" b="1" i="0" u="none" strike="noStrike" kern="1200" cap="none" spc="0" baseline="0" dirty="0">
              <a:solidFill>
                <a:srgbClr val="FFFFFF"/>
              </a:solidFill>
              <a:uFillTx/>
              <a:latin typeface="Calibri" pitchFamily="18"/>
              <a:ea typeface="Microsoft YaHei" pitchFamily="2"/>
              <a:cs typeface="Mangal"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400" b="1" i="0" u="none" strike="noStrike" kern="1200" cap="none" spc="0" baseline="0" dirty="0">
              <a:solidFill>
                <a:srgbClr val="FFFFFF"/>
              </a:solidFill>
              <a:uFillTx/>
              <a:latin typeface="Calibri" pitchFamily="18"/>
              <a:ea typeface="Microsoft YaHei" pitchFamily="2"/>
              <a:cs typeface="Mangal"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2400" b="1" i="0" u="none" strike="noStrike" kern="1200" cap="none" spc="0" baseline="0" dirty="0" err="1">
                <a:solidFill>
                  <a:srgbClr val="FFFFFF"/>
                </a:solidFill>
                <a:uFillTx/>
                <a:latin typeface="Calibri" pitchFamily="18"/>
                <a:ea typeface="Microsoft YaHei" pitchFamily="2"/>
                <a:cs typeface="Mangal" pitchFamily="2"/>
              </a:rPr>
              <a:t>Saving</a:t>
            </a:r>
            <a:r>
              <a:rPr lang="pl-PL" sz="2400" b="1" i="0" u="none" strike="noStrike" kern="1200" cap="none" spc="0" baseline="0" dirty="0">
                <a:solidFill>
                  <a:srgbClr val="FFFFFF"/>
                </a:solidFill>
                <a:uFillTx/>
                <a:latin typeface="Calibri" pitchFamily="18"/>
                <a:ea typeface="Microsoft YaHei" pitchFamily="2"/>
                <a:cs typeface="Mangal" pitchFamily="2"/>
              </a:rPr>
              <a:t> </a:t>
            </a:r>
            <a:r>
              <a:rPr lang="pl-PL" sz="2400" b="1" i="0" u="none" strike="noStrike" kern="1200" cap="none" spc="0" baseline="0" dirty="0" err="1">
                <a:solidFill>
                  <a:srgbClr val="FFFFFF"/>
                </a:solidFill>
                <a:uFillTx/>
                <a:latin typeface="Calibri" pitchFamily="18"/>
                <a:ea typeface="Microsoft YaHei" pitchFamily="2"/>
                <a:cs typeface="Mangal" pitchFamily="2"/>
              </a:rPr>
              <a:t>energy</a:t>
            </a:r>
            <a:r>
              <a:rPr lang="pl-PL" sz="2400" b="1" i="0" u="none" strike="noStrike" kern="1200" cap="none" spc="0" baseline="0" dirty="0">
                <a:solidFill>
                  <a:srgbClr val="FFFFFF"/>
                </a:solidFill>
                <a:uFillTx/>
                <a:latin typeface="Calibri" pitchFamily="18"/>
                <a:ea typeface="Microsoft YaHei" pitchFamily="2"/>
                <a:cs typeface="Mangal" pitchFamily="2"/>
              </a:rPr>
              <a:t> </a:t>
            </a:r>
            <a:r>
              <a:rPr lang="pl-PL" sz="2400" b="1" i="0" u="none" strike="noStrike" kern="1200" cap="none" spc="0" baseline="0" dirty="0" err="1">
                <a:solidFill>
                  <a:srgbClr val="FFFFFF"/>
                </a:solidFill>
                <a:uFillTx/>
                <a:latin typeface="Calibri" pitchFamily="18"/>
                <a:ea typeface="Microsoft YaHei" pitchFamily="2"/>
                <a:cs typeface="Mangal" pitchFamily="2"/>
              </a:rPr>
              <a:t>means</a:t>
            </a:r>
            <a:r>
              <a:rPr lang="pl-PL" sz="2400" b="1" i="0" u="none" strike="noStrike" kern="1200" cap="none" spc="0" baseline="0" dirty="0">
                <a:solidFill>
                  <a:srgbClr val="FFFFFF"/>
                </a:solidFill>
                <a:uFillTx/>
                <a:latin typeface="Calibri" pitchFamily="18"/>
                <a:ea typeface="Microsoft YaHei" pitchFamily="2"/>
                <a:cs typeface="Mangal" pitchFamily="2"/>
              </a:rPr>
              <a:t> </a:t>
            </a:r>
            <a:r>
              <a:rPr lang="pl-PL" sz="2400" b="1" i="0" u="none" strike="noStrike" kern="1200" cap="none" spc="0" baseline="0" dirty="0" err="1">
                <a:solidFill>
                  <a:srgbClr val="FFFFFF"/>
                </a:solidFill>
                <a:uFillTx/>
                <a:latin typeface="Calibri" pitchFamily="18"/>
                <a:ea typeface="Microsoft YaHei" pitchFamily="2"/>
                <a:cs typeface="Mangal" pitchFamily="2"/>
              </a:rPr>
              <a:t>saving</a:t>
            </a:r>
            <a:r>
              <a:rPr lang="pl-PL" sz="2400" b="1" i="0" u="none" strike="noStrike" kern="1200" cap="none" spc="0" baseline="0" dirty="0">
                <a:solidFill>
                  <a:srgbClr val="FFFFFF"/>
                </a:solidFill>
                <a:uFillTx/>
                <a:latin typeface="Calibri" pitchFamily="18"/>
                <a:ea typeface="Microsoft YaHei" pitchFamily="2"/>
                <a:cs typeface="Mangal" pitchFamily="2"/>
              </a:rPr>
              <a:t> </a:t>
            </a:r>
            <a:r>
              <a:rPr lang="pl-PL" sz="2400" b="1" i="0" u="none" strike="noStrike" kern="1200" cap="none" spc="0" baseline="0" dirty="0" err="1">
                <a:solidFill>
                  <a:srgbClr val="FFFFFF"/>
                </a:solidFill>
                <a:uFillTx/>
                <a:latin typeface="Calibri" pitchFamily="18"/>
                <a:ea typeface="Microsoft YaHei" pitchFamily="2"/>
                <a:cs typeface="Mangal" pitchFamily="2"/>
              </a:rPr>
              <a:t>money</a:t>
            </a:r>
            <a:endParaRPr lang="pl-PL" sz="2400" b="1" i="0" u="none" strike="noStrike" kern="1200" cap="none" spc="0" baseline="0" dirty="0">
              <a:solidFill>
                <a:srgbClr val="FFFFFF"/>
              </a:solidFill>
              <a:uFillTx/>
              <a:latin typeface="Calibri" pitchFamily="18"/>
              <a:ea typeface="Microsoft YaHei" pitchFamily="2"/>
              <a:cs typeface="Mangal"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2400" b="1" i="0" u="none" strike="noStrike" kern="1200" cap="none" spc="0" baseline="0" dirty="0">
                <a:solidFill>
                  <a:srgbClr val="FFFFFF"/>
                </a:solidFill>
                <a:uFillTx/>
                <a:latin typeface="Calibri" pitchFamily="18"/>
                <a:ea typeface="Microsoft YaHei" pitchFamily="2"/>
                <a:cs typeface="Mangal" pitchFamily="2"/>
              </a:rPr>
              <a:t>and </a:t>
            </a:r>
            <a:r>
              <a:rPr lang="pl-PL" sz="2400" b="1" i="0" u="none" strike="noStrike" kern="1200" cap="none" spc="0" baseline="0" dirty="0" err="1">
                <a:solidFill>
                  <a:srgbClr val="FFFFFF"/>
                </a:solidFill>
                <a:uFillTx/>
                <a:latin typeface="Calibri" pitchFamily="18"/>
                <a:ea typeface="Microsoft YaHei" pitchFamily="2"/>
                <a:cs typeface="Mangal" pitchFamily="2"/>
              </a:rPr>
              <a:t>reduction</a:t>
            </a:r>
            <a:r>
              <a:rPr lang="pl-PL" sz="2400" b="1" i="0" u="none" strike="noStrike" kern="1200" cap="none" spc="0" baseline="0" dirty="0">
                <a:solidFill>
                  <a:srgbClr val="FFFFFF"/>
                </a:solidFill>
                <a:uFillTx/>
                <a:latin typeface="Calibri" pitchFamily="18"/>
                <a:ea typeface="Microsoft YaHei" pitchFamily="2"/>
                <a:cs typeface="Mangal" pitchFamily="2"/>
              </a:rPr>
              <a:t> of </a:t>
            </a:r>
            <a:r>
              <a:rPr lang="pl-PL" sz="2400" b="1" i="0" u="none" strike="noStrike" kern="1200" cap="none" spc="0" baseline="0" dirty="0" err="1">
                <a:solidFill>
                  <a:srgbClr val="FFFFFF"/>
                </a:solidFill>
                <a:uFillTx/>
                <a:latin typeface="Calibri" pitchFamily="18"/>
                <a:ea typeface="Microsoft YaHei" pitchFamily="2"/>
                <a:cs typeface="Mangal" pitchFamily="2"/>
              </a:rPr>
              <a:t>pollutant</a:t>
            </a:r>
            <a:r>
              <a:rPr lang="pl-PL" sz="2400" b="1" i="0" u="none" strike="noStrike" kern="1200" cap="none" spc="0" baseline="0" dirty="0">
                <a:solidFill>
                  <a:srgbClr val="FFFFFF"/>
                </a:solidFill>
                <a:uFillTx/>
                <a:latin typeface="Calibri" pitchFamily="18"/>
                <a:ea typeface="Microsoft YaHei" pitchFamily="2"/>
                <a:cs typeface="Mangal" pitchFamily="2"/>
              </a:rPr>
              <a:t> </a:t>
            </a:r>
            <a:r>
              <a:rPr lang="pl-PL" sz="2400" b="1" i="0" u="none" strike="noStrike" kern="1200" cap="none" spc="0" baseline="0" dirty="0" err="1">
                <a:solidFill>
                  <a:srgbClr val="FFFFFF"/>
                </a:solidFill>
                <a:uFillTx/>
                <a:latin typeface="Calibri" pitchFamily="18"/>
                <a:ea typeface="Microsoft YaHei" pitchFamily="2"/>
                <a:cs typeface="Mangal" pitchFamily="2"/>
              </a:rPr>
              <a:t>emissions</a:t>
            </a:r>
            <a:r>
              <a:rPr lang="pl-PL" sz="2400" b="1" i="0" u="none" strike="noStrike" kern="1200" cap="none" spc="0" baseline="0" dirty="0">
                <a:solidFill>
                  <a:srgbClr val="FFFFFF"/>
                </a:solidFill>
                <a:uFillTx/>
                <a:latin typeface="Calibri" pitchFamily="18"/>
                <a:ea typeface="Microsoft YaHei" pitchFamily="2"/>
                <a:cs typeface="Mangal" pitchFamily="2"/>
              </a:rPr>
              <a:t>.</a:t>
            </a:r>
          </a:p>
        </p:txBody>
      </p:sp>
      <p:sp>
        <p:nvSpPr>
          <p:cNvPr id="9" name="Prostokąt zaokrąglony 18"/>
          <p:cNvSpPr/>
          <p:nvPr/>
        </p:nvSpPr>
        <p:spPr>
          <a:xfrm>
            <a:off x="1211852" y="2780184"/>
            <a:ext cx="6958081" cy="2255129"/>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009999"/>
          </a:solidFill>
          <a:ln w="12600">
            <a:solidFill>
              <a:srgbClr val="A6A6A6"/>
            </a:solidFill>
            <a:prstDash val="soli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3200" b="1" i="0" u="none" strike="noStrike" kern="1200" cap="none" spc="0" baseline="0" dirty="0" err="1" smtClean="0">
                <a:solidFill>
                  <a:srgbClr val="FFFFFF"/>
                </a:solidFill>
                <a:uFillTx/>
                <a:latin typeface="Calibri" pitchFamily="18"/>
                <a:ea typeface="Microsoft YaHei" pitchFamily="2"/>
                <a:cs typeface="Mangal" pitchFamily="2"/>
              </a:rPr>
              <a:t>Let’s</a:t>
            </a:r>
            <a:r>
              <a:rPr lang="pl-PL" sz="3200" b="1" i="0" u="none" strike="noStrike" kern="1200" cap="none" spc="0" baseline="0" dirty="0" smtClean="0">
                <a:solidFill>
                  <a:srgbClr val="FFFFFF"/>
                </a:solidFill>
                <a:uFillTx/>
                <a:latin typeface="Calibri" pitchFamily="18"/>
                <a:ea typeface="Microsoft YaHei" pitchFamily="2"/>
                <a:cs typeface="Mangal" pitchFamily="2"/>
              </a:rPr>
              <a:t> </a:t>
            </a:r>
            <a:r>
              <a:rPr lang="pl-PL" sz="3200" b="1" i="0" u="none" strike="noStrike" kern="1200" cap="none" spc="0" baseline="0" dirty="0" err="1" smtClean="0">
                <a:solidFill>
                  <a:srgbClr val="FFFFFF"/>
                </a:solidFill>
                <a:uFillTx/>
                <a:latin typeface="Calibri" pitchFamily="18"/>
                <a:ea typeface="Microsoft YaHei" pitchFamily="2"/>
                <a:cs typeface="Mangal" pitchFamily="2"/>
              </a:rPr>
              <a:t>reduce</a:t>
            </a:r>
            <a:r>
              <a:rPr lang="pl-PL" sz="3200" b="1" i="0" u="none" strike="noStrike" kern="1200" cap="none" spc="0" dirty="0" smtClean="0">
                <a:solidFill>
                  <a:srgbClr val="FFFFFF"/>
                </a:solidFill>
                <a:uFillTx/>
                <a:latin typeface="Calibri" pitchFamily="18"/>
                <a:ea typeface="Microsoft YaHei" pitchFamily="2"/>
                <a:cs typeface="Mangal" pitchFamily="2"/>
              </a:rPr>
              <a:t> </a:t>
            </a:r>
            <a:endParaRPr lang="pl-PL" sz="3200" b="1" i="0" u="none" strike="noStrike" kern="1200" cap="none" spc="0" baseline="0" dirty="0">
              <a:solidFill>
                <a:srgbClr val="FFFFFF"/>
              </a:solidFill>
              <a:uFillTx/>
              <a:latin typeface="Calibri" pitchFamily="18"/>
              <a:ea typeface="Microsoft YaHei" pitchFamily="2"/>
              <a:cs typeface="Mangal"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3200" b="1" i="0" u="none" strike="noStrike" kern="1200" cap="none" spc="0" baseline="0" dirty="0">
                <a:solidFill>
                  <a:srgbClr val="FFFFFF"/>
                </a:solidFill>
                <a:uFillTx/>
                <a:latin typeface="Calibri" pitchFamily="18"/>
                <a:ea typeface="Microsoft YaHei" pitchFamily="2"/>
                <a:cs typeface="Mangal" pitchFamily="2"/>
              </a:rPr>
              <a:t>ENERGY CONSUMPTION IN THE WORLD</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3200" b="1" i="0" u="none" strike="noStrike" kern="1200" cap="none" spc="0" baseline="0" dirty="0">
              <a:solidFill>
                <a:srgbClr val="FFFFFF"/>
              </a:solidFill>
              <a:uFillTx/>
              <a:latin typeface="Calibri" pitchFamily="18"/>
              <a:ea typeface="Microsoft YaHei" pitchFamily="2"/>
              <a:cs typeface="Mangal" pitchFamily="2"/>
            </a:endParaRPr>
          </a:p>
        </p:txBody>
      </p:sp>
      <p:sp>
        <p:nvSpPr>
          <p:cNvPr id="10" name="Prostokąt 19"/>
          <p:cNvSpPr/>
          <p:nvPr/>
        </p:nvSpPr>
        <p:spPr>
          <a:xfrm>
            <a:off x="224284" y="2196361"/>
            <a:ext cx="790563" cy="320754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9900" b="1" i="0" u="none" strike="noStrike" kern="1200" cap="none" spc="0" baseline="0">
                <a:solidFill>
                  <a:srgbClr val="000000"/>
                </a:solidFill>
                <a:uFillTx/>
                <a:latin typeface="Calibri" pitchFamily="18"/>
                <a:ea typeface="Microsoft YaHei" pitchFamily="2"/>
                <a:cs typeface="Mangal" pitchFamily="2"/>
              </a:rPr>
              <a:t>!</a:t>
            </a:r>
          </a:p>
        </p:txBody>
      </p:sp>
      <p:sp>
        <p:nvSpPr>
          <p:cNvPr id="11" name="Prostokąt 21"/>
          <p:cNvSpPr/>
          <p:nvPr/>
        </p:nvSpPr>
        <p:spPr>
          <a:xfrm>
            <a:off x="8069397" y="2196361"/>
            <a:ext cx="790563" cy="320754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9900" b="1" i="0" u="none" strike="noStrike" kern="1200" cap="none" spc="0" baseline="0">
                <a:solidFill>
                  <a:srgbClr val="000000"/>
                </a:solidFill>
                <a:uFillTx/>
                <a:latin typeface="Calibri" pitchFamily="18"/>
                <a:ea typeface="Microsoft YaHei" pitchFamily="2"/>
                <a:cs typeface="Mangal" pitchFamily="2"/>
              </a:rPr>
              <a:t>!</a:t>
            </a:r>
          </a:p>
        </p:txBody>
      </p:sp>
      <p:pic>
        <p:nvPicPr>
          <p:cNvPr id="12" name="Picture 2"/>
          <p:cNvPicPr>
            <a:picLocks noChangeAspect="1"/>
          </p:cNvPicPr>
          <p:nvPr/>
        </p:nvPicPr>
        <p:blipFill>
          <a:blip r:embed="rId3">
            <a:lum/>
            <a:alphaModFix/>
          </a:blip>
          <a:srcRect/>
          <a:stretch>
            <a:fillRect/>
          </a:stretch>
        </p:blipFill>
        <p:spPr>
          <a:xfrm>
            <a:off x="7343995" y="6571801"/>
            <a:ext cx="1668240" cy="251642"/>
          </a:xfrm>
          <a:prstGeom prst="rect">
            <a:avLst/>
          </a:prstGeom>
          <a:noFill/>
          <a:ln>
            <a:noFill/>
          </a:ln>
        </p:spPr>
      </p:pic>
      <p:pic>
        <p:nvPicPr>
          <p:cNvPr id="13" name="Obraz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5504" y="4787202"/>
            <a:ext cx="2390775" cy="1885950"/>
          </a:xfrm>
          <a:prstGeom prst="rect">
            <a:avLst/>
          </a:prstGeom>
        </p:spPr>
      </p:pic>
      <p:pic>
        <p:nvPicPr>
          <p:cNvPr id="14" name="Obraz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284" y="4621650"/>
            <a:ext cx="2133519" cy="1872804"/>
          </a:xfrm>
          <a:prstGeom prst="rect">
            <a:avLst/>
          </a:prstGeom>
        </p:spPr>
      </p:pic>
      <p:pic>
        <p:nvPicPr>
          <p:cNvPr id="15" name="Obraz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1222" y="3930370"/>
            <a:ext cx="1079133" cy="8568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4831"/>
            <a:ext cx="7791029" cy="5184576"/>
          </a:xfrm>
          <a:prstGeom prst="rect">
            <a:avLst/>
          </a:prstGeom>
        </p:spPr>
      </p:pic>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5387" y="260648"/>
            <a:ext cx="2857500" cy="2857500"/>
          </a:xfrm>
          <a:prstGeom prst="rect">
            <a:avLst/>
          </a:prstGeom>
        </p:spPr>
      </p:pic>
      <p:pic>
        <p:nvPicPr>
          <p:cNvPr id="5" name="Obraz 4"/>
          <p:cNvPicPr>
            <a:picLocks noChangeAspect="1"/>
          </p:cNvPicPr>
          <p:nvPr/>
        </p:nvPicPr>
        <p:blipFill>
          <a:blip r:embed="rId4"/>
          <a:stretch>
            <a:fillRect/>
          </a:stretch>
        </p:blipFill>
        <p:spPr>
          <a:xfrm>
            <a:off x="2450196" y="1736279"/>
            <a:ext cx="2859272" cy="2859272"/>
          </a:xfrm>
          <a:prstGeom prst="rect">
            <a:avLst/>
          </a:prstGeom>
        </p:spPr>
      </p:pic>
      <p:pic>
        <p:nvPicPr>
          <p:cNvPr id="6" name="Obraz 5"/>
          <p:cNvPicPr>
            <a:picLocks noChangeAspect="1"/>
          </p:cNvPicPr>
          <p:nvPr/>
        </p:nvPicPr>
        <p:blipFill>
          <a:blip r:embed="rId4"/>
          <a:stretch>
            <a:fillRect/>
          </a:stretch>
        </p:blipFill>
        <p:spPr>
          <a:xfrm>
            <a:off x="-428523" y="3645024"/>
            <a:ext cx="2859272" cy="2859272"/>
          </a:xfrm>
          <a:prstGeom prst="rect">
            <a:avLst/>
          </a:prstGeom>
        </p:spPr>
      </p:pic>
      <p:pic>
        <p:nvPicPr>
          <p:cNvPr id="7" name="Obraz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6893" y="4432832"/>
            <a:ext cx="1476375" cy="2152650"/>
          </a:xfrm>
          <a:prstGeom prst="rect">
            <a:avLst/>
          </a:prstGeom>
        </p:spPr>
      </p:pic>
      <p:pic>
        <p:nvPicPr>
          <p:cNvPr id="8" name="Obraz 7"/>
          <p:cNvPicPr>
            <a:picLocks noChangeAspect="1"/>
          </p:cNvPicPr>
          <p:nvPr/>
        </p:nvPicPr>
        <p:blipFill>
          <a:blip r:embed="rId4"/>
          <a:stretch>
            <a:fillRect/>
          </a:stretch>
        </p:blipFill>
        <p:spPr>
          <a:xfrm>
            <a:off x="9314" y="158874"/>
            <a:ext cx="2859272" cy="2859272"/>
          </a:xfrm>
          <a:prstGeom prst="rect">
            <a:avLst/>
          </a:prstGeom>
        </p:spPr>
      </p:pic>
      <p:pic>
        <p:nvPicPr>
          <p:cNvPr id="9" name="Obraz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8817" y="158874"/>
            <a:ext cx="1152525" cy="1152525"/>
          </a:xfrm>
          <a:prstGeom prst="rect">
            <a:avLst/>
          </a:prstGeom>
        </p:spPr>
      </p:pic>
    </p:spTree>
    <p:extLst>
      <p:ext uri="{BB962C8B-B14F-4D97-AF65-F5344CB8AC3E}">
        <p14:creationId xmlns:p14="http://schemas.microsoft.com/office/powerpoint/2010/main" val="2709893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457201" y="476666"/>
            <a:ext cx="8229243" cy="738664"/>
          </a:xfrm>
        </p:spPr>
        <p:txBody>
          <a:bodyPr lIns="0" tIns="0" rIns="0" bIns="0" anchor="ctr">
            <a:spAutoFit/>
          </a:bodyPr>
          <a:lstStyle/>
          <a:p>
            <a:pPr lvl="0">
              <a:buNone/>
            </a:pPr>
            <a:r>
              <a:rPr lang="pl-PL" sz="4800" dirty="0">
                <a:solidFill>
                  <a:srgbClr val="00B050"/>
                </a:solidFill>
                <a:latin typeface="Comic Sans MS" panose="030F0702030302020204" pitchFamily="66" charset="0"/>
              </a:rPr>
              <a:t>THE END</a:t>
            </a:r>
          </a:p>
        </p:txBody>
      </p:sp>
      <p:sp>
        <p:nvSpPr>
          <p:cNvPr id="3" name="Symbol zastępczy tekstu 2"/>
          <p:cNvSpPr txBox="1">
            <a:spLocks noGrp="1"/>
          </p:cNvSpPr>
          <p:nvPr>
            <p:ph type="body" idx="4294967295"/>
          </p:nvPr>
        </p:nvSpPr>
        <p:spPr>
          <a:xfrm>
            <a:off x="107504" y="2051757"/>
            <a:ext cx="4566013" cy="3180358"/>
          </a:xfrm>
        </p:spPr>
        <p:txBody>
          <a:bodyPr wrap="square" lIns="0" tIns="0" rIns="0" bIns="0">
            <a:spAutoFit/>
          </a:bodyPr>
          <a:lstStyle/>
          <a:p>
            <a:pPr lvl="0" algn="ctr">
              <a:buNone/>
            </a:pPr>
            <a:r>
              <a:rPr lang="pl-PL" sz="2400" dirty="0" smtClean="0">
                <a:solidFill>
                  <a:srgbClr val="00B050"/>
                </a:solidFill>
                <a:latin typeface="" pitchFamily="18"/>
              </a:rPr>
              <a:t>The </a:t>
            </a:r>
            <a:r>
              <a:rPr lang="pl-PL" sz="2400" dirty="0" err="1" smtClean="0">
                <a:solidFill>
                  <a:srgbClr val="00B050"/>
                </a:solidFill>
                <a:latin typeface="" pitchFamily="18"/>
              </a:rPr>
              <a:t>presentation</a:t>
            </a:r>
            <a:r>
              <a:rPr lang="pl-PL" sz="2400" dirty="0" smtClean="0">
                <a:solidFill>
                  <a:srgbClr val="00B050"/>
                </a:solidFill>
                <a:latin typeface="" pitchFamily="18"/>
              </a:rPr>
              <a:t> was </a:t>
            </a:r>
            <a:r>
              <a:rPr lang="pl-PL" sz="2400" dirty="0" err="1" smtClean="0">
                <a:solidFill>
                  <a:srgbClr val="00B050"/>
                </a:solidFill>
                <a:latin typeface="" pitchFamily="18"/>
              </a:rPr>
              <a:t>taken</a:t>
            </a:r>
            <a:r>
              <a:rPr lang="pl-PL" sz="2400" dirty="0" smtClean="0">
                <a:solidFill>
                  <a:srgbClr val="00B050"/>
                </a:solidFill>
                <a:latin typeface="" pitchFamily="18"/>
              </a:rPr>
              <a:t> from the </a:t>
            </a:r>
            <a:r>
              <a:rPr lang="pl-PL" sz="2400" dirty="0" err="1" smtClean="0">
                <a:solidFill>
                  <a:srgbClr val="00B050"/>
                </a:solidFill>
                <a:latin typeface="" pitchFamily="18"/>
              </a:rPr>
              <a:t>Inernet</a:t>
            </a:r>
            <a:r>
              <a:rPr lang="pl-PL" sz="2400" dirty="0" smtClean="0">
                <a:solidFill>
                  <a:srgbClr val="00B050"/>
                </a:solidFill>
                <a:latin typeface="" pitchFamily="18"/>
              </a:rPr>
              <a:t> and </a:t>
            </a:r>
            <a:r>
              <a:rPr lang="pl-PL" sz="2400" dirty="0" err="1" smtClean="0">
                <a:solidFill>
                  <a:srgbClr val="00B050"/>
                </a:solidFill>
                <a:latin typeface="" pitchFamily="18"/>
              </a:rPr>
              <a:t>modified</a:t>
            </a:r>
            <a:r>
              <a:rPr lang="pl-PL" sz="2400" dirty="0" smtClean="0">
                <a:solidFill>
                  <a:srgbClr val="00B050"/>
                </a:solidFill>
                <a:latin typeface="" pitchFamily="18"/>
              </a:rPr>
              <a:t> by:</a:t>
            </a:r>
          </a:p>
          <a:p>
            <a:r>
              <a:rPr lang="pl-PL" sz="2800" i="1" dirty="0" smtClean="0">
                <a:solidFill>
                  <a:srgbClr val="00B050"/>
                </a:solidFill>
                <a:latin typeface="Comic Sans MS" panose="030F0702030302020204" pitchFamily="66" charset="0"/>
              </a:rPr>
              <a:t>Alicja Tarczyńska 6b</a:t>
            </a:r>
            <a:endParaRPr lang="pl-PL" sz="2800" i="1" dirty="0">
              <a:solidFill>
                <a:srgbClr val="00B050"/>
              </a:solidFill>
              <a:latin typeface="Comic Sans MS" panose="030F0702030302020204" pitchFamily="66" charset="0"/>
            </a:endParaRPr>
          </a:p>
          <a:p>
            <a:pPr lvl="0"/>
            <a:r>
              <a:rPr lang="pl-PL" sz="2800" i="1" dirty="0">
                <a:solidFill>
                  <a:srgbClr val="00B050"/>
                </a:solidFill>
                <a:latin typeface="Comic Sans MS" panose="030F0702030302020204" pitchFamily="66" charset="0"/>
              </a:rPr>
              <a:t>Nina </a:t>
            </a:r>
            <a:r>
              <a:rPr lang="pl-PL" sz="2800" i="1" dirty="0" err="1" smtClean="0">
                <a:solidFill>
                  <a:srgbClr val="00B050"/>
                </a:solidFill>
                <a:latin typeface="Comic Sans MS" panose="030F0702030302020204" pitchFamily="66" charset="0"/>
              </a:rPr>
              <a:t>Sawczenko</a:t>
            </a:r>
            <a:r>
              <a:rPr lang="pl-PL" sz="2800" i="1" dirty="0" smtClean="0">
                <a:solidFill>
                  <a:srgbClr val="00B050"/>
                </a:solidFill>
                <a:latin typeface="Comic Sans MS" panose="030F0702030302020204" pitchFamily="66" charset="0"/>
              </a:rPr>
              <a:t>   6a</a:t>
            </a:r>
            <a:endParaRPr lang="pl-PL" sz="2800" i="1" dirty="0">
              <a:solidFill>
                <a:srgbClr val="00B050"/>
              </a:solidFill>
              <a:latin typeface="Comic Sans MS" panose="030F0702030302020204" pitchFamily="66" charset="0"/>
            </a:endParaRPr>
          </a:p>
          <a:p>
            <a:pPr lvl="0"/>
            <a:r>
              <a:rPr lang="pl-PL" sz="2800" i="1" dirty="0">
                <a:solidFill>
                  <a:srgbClr val="00B050"/>
                </a:solidFill>
                <a:latin typeface="Comic Sans MS" panose="030F0702030302020204" pitchFamily="66" charset="0"/>
              </a:rPr>
              <a:t>Zuzanna </a:t>
            </a:r>
            <a:r>
              <a:rPr lang="pl-PL" sz="2800" i="1" dirty="0" smtClean="0">
                <a:solidFill>
                  <a:srgbClr val="00B050"/>
                </a:solidFill>
                <a:latin typeface="Comic Sans MS" panose="030F0702030302020204" pitchFamily="66" charset="0"/>
              </a:rPr>
              <a:t>Gniot      6b</a:t>
            </a:r>
            <a:endParaRPr lang="pl-PL" sz="2800" i="1" dirty="0">
              <a:solidFill>
                <a:srgbClr val="00B050"/>
              </a:solidFill>
              <a:latin typeface="Comic Sans MS" panose="030F0702030302020204" pitchFamily="66" charset="0"/>
            </a:endParaRPr>
          </a:p>
          <a:p>
            <a:pPr lvl="0"/>
            <a:r>
              <a:rPr lang="pl-PL" sz="2800" i="1" dirty="0">
                <a:solidFill>
                  <a:srgbClr val="00B050"/>
                </a:solidFill>
                <a:latin typeface="Comic Sans MS" panose="030F0702030302020204" pitchFamily="66" charset="0"/>
              </a:rPr>
              <a:t>Natalia </a:t>
            </a:r>
            <a:r>
              <a:rPr lang="pl-PL" sz="2800" i="1" dirty="0" err="1" smtClean="0">
                <a:solidFill>
                  <a:srgbClr val="00B050"/>
                </a:solidFill>
                <a:latin typeface="Comic Sans MS" panose="030F0702030302020204" pitchFamily="66" charset="0"/>
              </a:rPr>
              <a:t>Rządkowska</a:t>
            </a:r>
            <a:r>
              <a:rPr lang="pl-PL" sz="2800" i="1" dirty="0" smtClean="0">
                <a:solidFill>
                  <a:srgbClr val="00B050"/>
                </a:solidFill>
                <a:latin typeface="Comic Sans MS" panose="030F0702030302020204" pitchFamily="66" charset="0"/>
              </a:rPr>
              <a:t> 6b</a:t>
            </a:r>
            <a:endParaRPr lang="pl-PL" sz="2800" i="1" dirty="0">
              <a:solidFill>
                <a:srgbClr val="00B050"/>
              </a:solidFill>
              <a:latin typeface="Comic Sans MS" panose="030F0702030302020204" pitchFamily="66" charset="0"/>
            </a:endParaRPr>
          </a:p>
        </p:txBody>
      </p:sp>
      <p:sp>
        <p:nvSpPr>
          <p:cNvPr id="4" name="Symbol zastępczy tekstu 3"/>
          <p:cNvSpPr txBox="1">
            <a:spLocks noGrp="1"/>
          </p:cNvSpPr>
          <p:nvPr>
            <p:ph type="body" idx="4294967295"/>
          </p:nvPr>
        </p:nvSpPr>
        <p:spPr>
          <a:xfrm>
            <a:off x="5004048" y="1416978"/>
            <a:ext cx="4015441" cy="1287532"/>
          </a:xfrm>
        </p:spPr>
        <p:txBody>
          <a:bodyPr lIns="0" tIns="0" rIns="0" bIns="0">
            <a:spAutoFit/>
          </a:bodyPr>
          <a:lstStyle/>
          <a:p>
            <a:pPr lvl="0"/>
            <a:r>
              <a:rPr lang="pl-PL" sz="2400" dirty="0" err="1">
                <a:solidFill>
                  <a:srgbClr val="00B050"/>
                </a:solidFill>
                <a:latin typeface="Comic Sans MS" panose="030F0702030302020204" pitchFamily="66" charset="0"/>
              </a:rPr>
              <a:t>Translation</a:t>
            </a:r>
            <a:r>
              <a:rPr lang="pl-PL" sz="2400" dirty="0">
                <a:solidFill>
                  <a:srgbClr val="00B050"/>
                </a:solidFill>
                <a:latin typeface="Comic Sans MS" panose="030F0702030302020204" pitchFamily="66" charset="0"/>
              </a:rPr>
              <a:t>:</a:t>
            </a:r>
            <a:br>
              <a:rPr lang="pl-PL" sz="2400" dirty="0">
                <a:solidFill>
                  <a:srgbClr val="00B050"/>
                </a:solidFill>
                <a:latin typeface="Comic Sans MS" panose="030F0702030302020204" pitchFamily="66" charset="0"/>
              </a:rPr>
            </a:br>
            <a:r>
              <a:rPr lang="pl-PL" sz="2400" dirty="0">
                <a:solidFill>
                  <a:srgbClr val="00B050"/>
                </a:solidFill>
                <a:latin typeface="Comic Sans MS" panose="030F0702030302020204" pitchFamily="66" charset="0"/>
              </a:rPr>
              <a:t>Szymon </a:t>
            </a:r>
            <a:r>
              <a:rPr lang="pl-PL" sz="2400" dirty="0" smtClean="0">
                <a:solidFill>
                  <a:srgbClr val="00B050"/>
                </a:solidFill>
                <a:latin typeface="Comic Sans MS" panose="030F0702030302020204" pitchFamily="66" charset="0"/>
              </a:rPr>
              <a:t>Pilaszek 6b</a:t>
            </a:r>
          </a:p>
          <a:p>
            <a:pPr lvl="0"/>
            <a:r>
              <a:rPr lang="pl-PL" sz="2400" dirty="0" smtClean="0">
                <a:solidFill>
                  <a:srgbClr val="00B050"/>
                </a:solidFill>
                <a:latin typeface="Comic Sans MS" panose="030F0702030302020204" pitchFamily="66" charset="0"/>
              </a:rPr>
              <a:t>Natalia </a:t>
            </a:r>
            <a:r>
              <a:rPr lang="pl-PL" sz="2400" dirty="0" err="1" smtClean="0">
                <a:solidFill>
                  <a:srgbClr val="00B050"/>
                </a:solidFill>
                <a:latin typeface="Comic Sans MS" panose="030F0702030302020204" pitchFamily="66" charset="0"/>
              </a:rPr>
              <a:t>Rządkowska</a:t>
            </a:r>
            <a:r>
              <a:rPr lang="pl-PL" sz="2400" dirty="0" smtClean="0">
                <a:solidFill>
                  <a:srgbClr val="00B050"/>
                </a:solidFill>
                <a:latin typeface="Comic Sans MS" panose="030F0702030302020204" pitchFamily="66" charset="0"/>
              </a:rPr>
              <a:t> 6b</a:t>
            </a:r>
          </a:p>
        </p:txBody>
      </p:sp>
      <p:sp>
        <p:nvSpPr>
          <p:cNvPr id="5" name="Symbol zastępczy tekstu 3"/>
          <p:cNvSpPr txBox="1">
            <a:spLocks/>
          </p:cNvSpPr>
          <p:nvPr/>
        </p:nvSpPr>
        <p:spPr>
          <a:xfrm>
            <a:off x="2680568" y="5911638"/>
            <a:ext cx="4015441" cy="738664"/>
          </a:xfrm>
          <a:prstGeom prst="rect">
            <a:avLst/>
          </a:prstGeom>
          <a:noFill/>
          <a:ln>
            <a:noFill/>
          </a:ln>
        </p:spPr>
        <p:txBody>
          <a:bodyPr vert="horz" wrap="square" lIns="0" tIns="0" rIns="0" bIns="0" anchor="t" anchorCtr="0" compatLnSpc="1">
            <a:spAutoFit/>
          </a:bodyPr>
          <a:lstStyle>
            <a:lvl1pPr marL="431999" marR="0" lvl="0" indent="-323999" algn="l" defTabSz="914400" rtl="0" fontAlgn="auto" hangingPunct="1">
              <a:lnSpc>
                <a:spcPct val="100000"/>
              </a:lnSpc>
              <a:spcBef>
                <a:spcPts val="0"/>
              </a:spcBef>
              <a:spcAft>
                <a:spcPts val="1415"/>
              </a:spcAft>
              <a:buSzPct val="45000"/>
              <a:buFont typeface="StarSymbol"/>
              <a:buChar char="●"/>
              <a:tabLst/>
              <a:defRPr lang="pl-PL" sz="3200" b="0" i="0" u="none" strike="noStrike" kern="1200" cap="none" spc="0" baseline="0">
                <a:solidFill>
                  <a:srgbClr val="000000"/>
                </a:solidFill>
                <a:uFillTx/>
                <a:latin typeface="Calibri"/>
                <a:ea typeface="Microsoft YaHei" pitchFamily="2"/>
                <a:cs typeface="Mangal" pitchFamily="2"/>
              </a:defRPr>
            </a:lvl1pPr>
            <a:lvl2pPr marL="863998" marR="0" lvl="1" indent="-323999" algn="l" defTabSz="914400" rtl="0" fontAlgn="auto" hangingPunct="1">
              <a:lnSpc>
                <a:spcPct val="100000"/>
              </a:lnSpc>
              <a:spcBef>
                <a:spcPts val="0"/>
              </a:spcBef>
              <a:spcAft>
                <a:spcPts val="1135"/>
              </a:spcAft>
              <a:buSzPct val="75000"/>
              <a:buFont typeface="StarSymbol"/>
              <a:buChar char="–"/>
              <a:tabLst/>
              <a:defRPr lang="pl-PL" sz="2400" b="0" i="0" u="none" strike="noStrike" kern="1200" cap="none" spc="0" baseline="0">
                <a:solidFill>
                  <a:srgbClr val="000000"/>
                </a:solidFill>
                <a:uFillTx/>
                <a:latin typeface="Calibri"/>
                <a:ea typeface="Microsoft YaHei" pitchFamily="2"/>
                <a:cs typeface="Mangal" pitchFamily="2"/>
              </a:defRPr>
            </a:lvl2pPr>
            <a:lvl3pPr marL="1295997" marR="0" lvl="2" indent="-287999" algn="l" defTabSz="914400" rtl="0" fontAlgn="auto" hangingPunct="1">
              <a:lnSpc>
                <a:spcPct val="100000"/>
              </a:lnSpc>
              <a:spcBef>
                <a:spcPts val="0"/>
              </a:spcBef>
              <a:spcAft>
                <a:spcPts val="850"/>
              </a:spcAft>
              <a:buSzPct val="45000"/>
              <a:buFont typeface="StarSymbol"/>
              <a:buChar char="●"/>
              <a:tabLst/>
              <a:defRPr lang="pl-PL" sz="2000" b="0" i="0" u="none" strike="noStrike" kern="1200" cap="none" spc="0" baseline="0">
                <a:solidFill>
                  <a:srgbClr val="000000"/>
                </a:solidFill>
                <a:uFillTx/>
                <a:latin typeface="Calibri"/>
                <a:ea typeface="Microsoft YaHei" pitchFamily="2"/>
                <a:cs typeface="Mangal" pitchFamily="2"/>
              </a:defRPr>
            </a:lvl3pPr>
            <a:lvl4pPr marL="1727996" marR="0" lvl="3" indent="-215999" algn="l" defTabSz="914400" rtl="0" fontAlgn="auto" hangingPunct="1">
              <a:lnSpc>
                <a:spcPct val="100000"/>
              </a:lnSpc>
              <a:spcBef>
                <a:spcPts val="0"/>
              </a:spcBef>
              <a:spcAft>
                <a:spcPts val="565"/>
              </a:spcAft>
              <a:buSzPct val="75000"/>
              <a:buFont typeface="StarSymbol"/>
              <a:buChar char="–"/>
              <a:tabLst/>
              <a:defRPr lang="pl-PL" sz="2000" b="0" i="0" u="none" strike="noStrike" kern="1200" cap="none" spc="0" baseline="0">
                <a:solidFill>
                  <a:srgbClr val="000000"/>
                </a:solidFill>
                <a:uFillTx/>
                <a:latin typeface="Calibri"/>
                <a:ea typeface="Microsoft YaHei" pitchFamily="2"/>
                <a:cs typeface="Mangal" pitchFamily="2"/>
              </a:defRPr>
            </a:lvl4pPr>
            <a:lvl5pPr marL="2159995" marR="0" lvl="4" indent="-215999" algn="l" defTabSz="914400" rtl="0" fontAlgn="auto" hangingPunct="1">
              <a:lnSpc>
                <a:spcPct val="100000"/>
              </a:lnSpc>
              <a:spcBef>
                <a:spcPts val="0"/>
              </a:spcBef>
              <a:spcAft>
                <a:spcPts val="285"/>
              </a:spcAft>
              <a:buSzPct val="45000"/>
              <a:buFont typeface="StarSymbol"/>
              <a:buChar char="●"/>
              <a:tabLst/>
              <a:defRPr lang="pl-PL" sz="2000" b="0" i="0" u="none" strike="noStrike" kern="1200" cap="none" spc="0" baseline="0">
                <a:solidFill>
                  <a:srgbClr val="000000"/>
                </a:solidFill>
                <a:uFillTx/>
                <a:latin typeface="Calibri"/>
                <a:ea typeface="Microsoft YaHei" pitchFamily="2"/>
                <a:cs typeface="Mangal" pitchFamily="2"/>
              </a:defRPr>
            </a:lvl5pPr>
            <a:lvl6pPr marL="2592003" marR="0" lvl="5" indent="-215999" algn="l" defTabSz="914400" rtl="0" fontAlgn="auto" hangingPunct="1">
              <a:lnSpc>
                <a:spcPct val="100000"/>
              </a:lnSpc>
              <a:spcBef>
                <a:spcPts val="0"/>
              </a:spcBef>
              <a:spcAft>
                <a:spcPts val="285"/>
              </a:spcAft>
              <a:buSzPct val="45000"/>
              <a:buFont typeface="StarSymbol"/>
              <a:buChar char="●"/>
              <a:tabLst/>
              <a:defRPr lang="pl-PL" sz="2000" b="0" i="0" u="none" strike="noStrike" kern="1200" cap="none" spc="0" baseline="0">
                <a:solidFill>
                  <a:srgbClr val="000000"/>
                </a:solidFill>
                <a:uFillTx/>
                <a:latin typeface="Calibri"/>
                <a:ea typeface="Microsoft YaHei" pitchFamily="2"/>
                <a:cs typeface="Mangal" pitchFamily="2"/>
              </a:defRPr>
            </a:lvl6pPr>
            <a:lvl7pPr marL="3024003" marR="0" lvl="6" indent="-215999" algn="l" defTabSz="914400" rtl="0" fontAlgn="auto" hangingPunct="1">
              <a:lnSpc>
                <a:spcPct val="100000"/>
              </a:lnSpc>
              <a:spcBef>
                <a:spcPts val="0"/>
              </a:spcBef>
              <a:spcAft>
                <a:spcPts val="285"/>
              </a:spcAft>
              <a:buSzPct val="45000"/>
              <a:buFont typeface="StarSymbol"/>
              <a:buChar char="●"/>
              <a:tabLst/>
              <a:defRPr lang="pl-PL" sz="2000" b="0" i="0" u="none" strike="noStrike" kern="1200" cap="none" spc="0" baseline="0">
                <a:solidFill>
                  <a:srgbClr val="000000"/>
                </a:solidFill>
                <a:uFillTx/>
                <a:latin typeface="Calibri"/>
                <a:ea typeface="Microsoft YaHei" pitchFamily="2"/>
                <a:cs typeface="Mangal" pitchFamily="2"/>
              </a:defRPr>
            </a:lvl7pPr>
            <a:lvl8pPr marL="3456002" marR="0" lvl="7" indent="-215999" algn="l" defTabSz="914400" rtl="0" fontAlgn="auto" hangingPunct="1">
              <a:lnSpc>
                <a:spcPct val="100000"/>
              </a:lnSpc>
              <a:spcBef>
                <a:spcPts val="0"/>
              </a:spcBef>
              <a:spcAft>
                <a:spcPts val="285"/>
              </a:spcAft>
              <a:buSzPct val="45000"/>
              <a:buFont typeface="StarSymbol"/>
              <a:buChar char="●"/>
              <a:tabLst/>
              <a:defRPr lang="pl-PL" sz="2000" b="0" i="0" u="none" strike="noStrike" kern="1200" cap="none" spc="0" baseline="0">
                <a:solidFill>
                  <a:srgbClr val="000000"/>
                </a:solidFill>
                <a:uFillTx/>
                <a:latin typeface="Calibri"/>
                <a:ea typeface="Microsoft YaHei" pitchFamily="2"/>
                <a:cs typeface="Mangal" pitchFamily="2"/>
              </a:defRPr>
            </a:lvl8pPr>
            <a:lvl9pPr marL="431999" marR="0" lvl="0" indent="-323999" algn="l" defTabSz="914400" rtl="0" fontAlgn="auto" hangingPunct="1">
              <a:lnSpc>
                <a:spcPct val="100000"/>
              </a:lnSpc>
              <a:spcBef>
                <a:spcPts val="0"/>
              </a:spcBef>
              <a:spcAft>
                <a:spcPts val="1415"/>
              </a:spcAft>
              <a:buSzPct val="45000"/>
              <a:buFont typeface="StarSymbol"/>
              <a:buChar char="●"/>
              <a:tabLst/>
              <a:defRPr lang="pl-PL" sz="3200" b="0" i="0" u="none" strike="noStrike" kern="1200" cap="none" spc="0" baseline="0">
                <a:solidFill>
                  <a:srgbClr val="000000"/>
                </a:solidFill>
                <a:uFillTx/>
                <a:latin typeface="Calibri"/>
                <a:ea typeface="Microsoft YaHei" pitchFamily="2"/>
                <a:cs typeface="Mangal" pitchFamily="2"/>
              </a:defRPr>
            </a:lvl9pPr>
          </a:lstStyle>
          <a:p>
            <a:pPr algn="ctr"/>
            <a:r>
              <a:rPr lang="pl-PL" sz="2400" dirty="0" smtClean="0">
                <a:latin typeface="Comic Sans MS" panose="030F0702030302020204" pitchFamily="66" charset="0"/>
              </a:rPr>
              <a:t> </a:t>
            </a:r>
            <a:r>
              <a:rPr lang="pl-PL" sz="2400" dirty="0" smtClean="0">
                <a:solidFill>
                  <a:srgbClr val="00B050"/>
                </a:solidFill>
                <a:latin typeface="Comic Sans MS" panose="030F0702030302020204" pitchFamily="66" charset="0"/>
              </a:rPr>
              <a:t>SP2 Puławy, </a:t>
            </a:r>
            <a:r>
              <a:rPr lang="pl-PL" sz="2400" dirty="0">
                <a:solidFill>
                  <a:srgbClr val="00B050"/>
                </a:solidFill>
                <a:latin typeface="Comic Sans MS" panose="030F0702030302020204" pitchFamily="66" charset="0"/>
              </a:rPr>
              <a:t>P</a:t>
            </a:r>
            <a:r>
              <a:rPr lang="pl-PL" sz="2400" dirty="0" smtClean="0">
                <a:solidFill>
                  <a:srgbClr val="00B050"/>
                </a:solidFill>
                <a:latin typeface="Comic Sans MS" panose="030F0702030302020204" pitchFamily="66" charset="0"/>
              </a:rPr>
              <a:t>OLAND 2018</a:t>
            </a:r>
            <a:endParaRPr lang="en-US" sz="2400" dirty="0">
              <a:solidFill>
                <a:srgbClr val="00B050"/>
              </a:solidFill>
              <a:latin typeface="Comic Sans MS" panose="030F0702030302020204" pitchFamily="66" charset="0"/>
            </a:endParaRPr>
          </a:p>
        </p:txBody>
      </p:sp>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3669" y="3375046"/>
            <a:ext cx="3152775" cy="2600325"/>
          </a:xfrm>
          <a:prstGeom prst="rect">
            <a:avLst/>
          </a:prstGeom>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2" y="269735"/>
            <a:ext cx="1152525" cy="11525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grpSp>
        <p:nvGrpSpPr>
          <p:cNvPr id="2" name="Grupa 21"/>
          <p:cNvGrpSpPr/>
          <p:nvPr/>
        </p:nvGrpSpPr>
        <p:grpSpPr>
          <a:xfrm>
            <a:off x="1" y="-4681"/>
            <a:ext cx="9086035" cy="361011"/>
            <a:chOff x="0" y="-4681"/>
            <a:chExt cx="9086035" cy="361011"/>
          </a:xfrm>
        </p:grpSpPr>
        <p:sp>
          <p:nvSpPr>
            <p:cNvPr id="3" name="Pięciokąt 11"/>
            <p:cNvSpPr/>
            <p:nvPr/>
          </p:nvSpPr>
          <p:spPr>
            <a:xfrm>
              <a:off x="0" y="0"/>
              <a:ext cx="8075158"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4" name="Pięciokąt 11"/>
            <p:cNvSpPr/>
            <p:nvPr/>
          </p:nvSpPr>
          <p:spPr>
            <a:xfrm>
              <a:off x="8133478" y="-1435"/>
              <a:ext cx="548283"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5" name="Pięciokąt 11"/>
            <p:cNvSpPr/>
            <p:nvPr/>
          </p:nvSpPr>
          <p:spPr>
            <a:xfrm>
              <a:off x="8739716" y="-4681"/>
              <a:ext cx="346319"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sp>
        <p:nvSpPr>
          <p:cNvPr id="6" name="Prostokąt 3"/>
          <p:cNvSpPr/>
          <p:nvPr/>
        </p:nvSpPr>
        <p:spPr>
          <a:xfrm>
            <a:off x="1" y="6515282"/>
            <a:ext cx="9143643" cy="3423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w="25557">
            <a:solidFill>
              <a:srgbClr val="009999"/>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7" name="Tytuł 11"/>
          <p:cNvSpPr/>
          <p:nvPr/>
        </p:nvSpPr>
        <p:spPr>
          <a:xfrm>
            <a:off x="2241002" y="6573959"/>
            <a:ext cx="4044959" cy="28368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8" name="Tytuł 11"/>
          <p:cNvSpPr/>
          <p:nvPr/>
        </p:nvSpPr>
        <p:spPr>
          <a:xfrm>
            <a:off x="-8604" y="462957"/>
            <a:ext cx="8075157" cy="64439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lvl="0">
              <a:defRPr sz="1800" b="0" i="0" u="none" strike="noStrike" kern="0" cap="none" spc="0" baseline="0">
                <a:solidFill>
                  <a:srgbClr val="000000"/>
                </a:solidFill>
                <a:uFillTx/>
              </a:defRPr>
            </a:pPr>
            <a:r>
              <a:rPr lang="en-US" sz="2800" b="1" dirty="0">
                <a:solidFill>
                  <a:srgbClr val="000000"/>
                </a:solidFill>
                <a:latin typeface="Calibri" pitchFamily="18"/>
                <a:ea typeface="Microsoft YaHei" pitchFamily="2"/>
                <a:cs typeface="Mangal" pitchFamily="2"/>
              </a:rPr>
              <a:t>Where is Energy acquired from</a:t>
            </a:r>
            <a:r>
              <a:rPr lang="pl-PL" sz="2800" b="1" i="0" u="none" strike="noStrike" kern="1200" cap="none" spc="0" baseline="0" dirty="0" smtClean="0">
                <a:solidFill>
                  <a:srgbClr val="000000"/>
                </a:solidFill>
                <a:uFillTx/>
                <a:latin typeface="Calibri" pitchFamily="18"/>
                <a:ea typeface="Microsoft YaHei" pitchFamily="2"/>
                <a:cs typeface="Mangal" pitchFamily="2"/>
              </a:rPr>
              <a:t>? </a:t>
            </a:r>
            <a:r>
              <a:rPr lang="pl-PL" sz="2800" b="1" dirty="0" err="1" smtClean="0">
                <a:solidFill>
                  <a:srgbClr val="000000"/>
                </a:solidFill>
                <a:latin typeface="Calibri" pitchFamily="18"/>
                <a:ea typeface="Microsoft YaHei" pitchFamily="2"/>
                <a:cs typeface="Mangal" pitchFamily="2"/>
              </a:rPr>
              <a:t>Sources</a:t>
            </a:r>
            <a:r>
              <a:rPr lang="pl-PL" sz="2800" b="1" dirty="0" smtClean="0">
                <a:solidFill>
                  <a:srgbClr val="000000"/>
                </a:solidFill>
                <a:latin typeface="Calibri" pitchFamily="18"/>
                <a:ea typeface="Microsoft YaHei" pitchFamily="2"/>
                <a:cs typeface="Mangal" pitchFamily="2"/>
              </a:rPr>
              <a:t> of Energy</a:t>
            </a:r>
            <a:endParaRPr lang="pl-PL" sz="2800" b="1" i="0" u="none" strike="noStrike" kern="1200" cap="none" spc="0" baseline="0" dirty="0">
              <a:solidFill>
                <a:srgbClr val="000000"/>
              </a:solidFill>
              <a:uFillTx/>
              <a:latin typeface="Calibri" pitchFamily="18"/>
              <a:ea typeface="Microsoft YaHei" pitchFamily="2"/>
              <a:cs typeface="Mangal" pitchFamily="2"/>
            </a:endParaRPr>
          </a:p>
        </p:txBody>
      </p:sp>
      <p:sp>
        <p:nvSpPr>
          <p:cNvPr id="9" name="Prostokąt 12"/>
          <p:cNvSpPr/>
          <p:nvPr/>
        </p:nvSpPr>
        <p:spPr>
          <a:xfrm>
            <a:off x="329215" y="972364"/>
            <a:ext cx="2837892" cy="78111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4400" b="0" i="0" u="none" strike="noStrike" kern="1200" cap="none" spc="0" baseline="0" dirty="0" err="1" smtClean="0">
                <a:solidFill>
                  <a:srgbClr val="000000"/>
                </a:solidFill>
                <a:uFillTx/>
                <a:latin typeface="Calibri" pitchFamily="18"/>
                <a:ea typeface="Microsoft YaHei" pitchFamily="2"/>
                <a:cs typeface="Mangal" pitchFamily="2"/>
              </a:rPr>
              <a:t>Renewable</a:t>
            </a:r>
            <a:r>
              <a:rPr lang="pl-PL" sz="4400" b="0" i="0" u="none" strike="noStrike" kern="1200" cap="none" spc="0" baseline="0" dirty="0" smtClean="0">
                <a:solidFill>
                  <a:srgbClr val="000000"/>
                </a:solidFill>
                <a:uFillTx/>
                <a:latin typeface="Calibri" pitchFamily="18"/>
                <a:ea typeface="Microsoft YaHei" pitchFamily="2"/>
                <a:cs typeface="Mangal" pitchFamily="2"/>
              </a:rPr>
              <a:t> </a:t>
            </a:r>
            <a:endParaRPr lang="pl-PL" sz="4400" b="0" i="0" u="none" strike="noStrike" kern="1200" cap="none" spc="0" baseline="0" dirty="0">
              <a:solidFill>
                <a:srgbClr val="000000"/>
              </a:solidFill>
              <a:uFillTx/>
              <a:latin typeface="Calibri" pitchFamily="18"/>
              <a:ea typeface="Microsoft YaHei" pitchFamily="2"/>
              <a:cs typeface="Mangal" pitchFamily="2"/>
            </a:endParaRPr>
          </a:p>
        </p:txBody>
      </p:sp>
      <p:sp>
        <p:nvSpPr>
          <p:cNvPr id="10" name="Prostokąt 13"/>
          <p:cNvSpPr/>
          <p:nvPr/>
        </p:nvSpPr>
        <p:spPr>
          <a:xfrm>
            <a:off x="4890842" y="973444"/>
            <a:ext cx="3734164" cy="78111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4400" b="0" i="0" u="none" strike="noStrike" kern="1200" cap="none" spc="0" baseline="0" dirty="0" smtClean="0">
                <a:solidFill>
                  <a:srgbClr val="000000"/>
                </a:solidFill>
                <a:uFillTx/>
                <a:latin typeface="Calibri" pitchFamily="18"/>
                <a:ea typeface="Microsoft YaHei" pitchFamily="2"/>
                <a:cs typeface="Mangal" pitchFamily="2"/>
              </a:rPr>
              <a:t>Non-</a:t>
            </a:r>
            <a:r>
              <a:rPr lang="pl-PL" sz="4400" b="0" i="0" u="none" strike="noStrike" kern="1200" cap="none" spc="0" baseline="0" dirty="0" err="1" smtClean="0">
                <a:solidFill>
                  <a:srgbClr val="000000"/>
                </a:solidFill>
                <a:uFillTx/>
                <a:latin typeface="Calibri" pitchFamily="18"/>
                <a:ea typeface="Microsoft YaHei" pitchFamily="2"/>
                <a:cs typeface="Mangal" pitchFamily="2"/>
              </a:rPr>
              <a:t>renewable</a:t>
            </a:r>
            <a:endParaRPr lang="pl-PL" sz="4400" b="0" i="0" u="none" strike="noStrike" kern="1200" cap="none" spc="0" baseline="0" dirty="0">
              <a:solidFill>
                <a:srgbClr val="000000"/>
              </a:solidFill>
              <a:uFillTx/>
              <a:latin typeface="Calibri" pitchFamily="18"/>
              <a:ea typeface="Microsoft YaHei" pitchFamily="2"/>
              <a:cs typeface="Mangal" pitchFamily="2"/>
            </a:endParaRPr>
          </a:p>
        </p:txBody>
      </p:sp>
      <p:sp>
        <p:nvSpPr>
          <p:cNvPr id="11" name="Rectangle 3"/>
          <p:cNvSpPr/>
          <p:nvPr/>
        </p:nvSpPr>
        <p:spPr>
          <a:xfrm>
            <a:off x="219236" y="1446837"/>
            <a:ext cx="4506117" cy="433367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1">
              <a:lnSpc>
                <a:spcPct val="100000"/>
              </a:lnSpc>
              <a:spcBef>
                <a:spcPts val="360"/>
              </a:spcBef>
              <a:spcAft>
                <a:spcPts val="0"/>
              </a:spcAft>
              <a:buNone/>
              <a:tabLst/>
              <a:defRPr sz="1800" b="0" i="0" u="none" strike="noStrike" kern="0" cap="none" spc="0" baseline="0">
                <a:solidFill>
                  <a:srgbClr val="000000"/>
                </a:solidFill>
                <a:uFillTx/>
              </a:defRPr>
            </a:pPr>
            <a:endParaRPr lang="pl-PL" sz="2000" b="1"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360"/>
              </a:spcBef>
              <a:spcAft>
                <a:spcPts val="0"/>
              </a:spcAft>
              <a:buNone/>
              <a:tabLst/>
              <a:defRPr sz="1800" b="0" i="0" u="none" strike="noStrike" kern="0" cap="none" spc="0" baseline="0">
                <a:solidFill>
                  <a:srgbClr val="000000"/>
                </a:solidFill>
                <a:uFillTx/>
              </a:defRPr>
            </a:pPr>
            <a:endParaRPr lang="pl-PL" sz="2000" b="1" i="0" u="none" strike="noStrike" kern="1200" cap="none" spc="0" baseline="0" dirty="0">
              <a:solidFill>
                <a:srgbClr val="000000"/>
              </a:solidFill>
              <a:uFillTx/>
              <a:latin typeface="Calibri" pitchFamily="18"/>
              <a:ea typeface="Microsoft YaHei" pitchFamily="2"/>
              <a:cs typeface="Mangal" pitchFamily="2"/>
            </a:endParaRPr>
          </a:p>
          <a:p>
            <a:pPr marL="0" marR="0" lvl="0" indent="0" algn="just" defTabSz="914400" rtl="0" fontAlgn="auto" hangingPunct="1">
              <a:lnSpc>
                <a:spcPct val="100000"/>
              </a:lnSpc>
              <a:spcBef>
                <a:spcPts val="360"/>
              </a:spcBef>
              <a:spcAft>
                <a:spcPts val="0"/>
              </a:spcAft>
              <a:buClr>
                <a:srgbClr val="E95D0F"/>
              </a:buClr>
              <a:buSzPct val="45000"/>
              <a:buFont typeface="Wingdings"/>
              <a:buChar char="•"/>
              <a:tabLst/>
              <a:defRPr sz="1800" b="0" i="0" u="none" strike="noStrike" kern="0" cap="none" spc="0" baseline="0">
                <a:solidFill>
                  <a:srgbClr val="000000"/>
                </a:solidFill>
                <a:uFillTx/>
              </a:defRPr>
            </a:pPr>
            <a:r>
              <a:rPr lang="pl-PL" sz="2000" b="0" i="0" u="none" strike="noStrike" kern="1200" cap="none" spc="0" baseline="0" dirty="0" err="1" smtClean="0">
                <a:solidFill>
                  <a:srgbClr val="000000"/>
                </a:solidFill>
                <a:uFillTx/>
                <a:latin typeface="Calibri" pitchFamily="18"/>
                <a:ea typeface="Microsoft YaHei" pitchFamily="2"/>
                <a:cs typeface="Mangal" pitchFamily="2"/>
              </a:rPr>
              <a:t>biomass</a:t>
            </a:r>
            <a:endParaRPr lang="pl-PL" sz="2000" b="0" i="0" u="none" strike="noStrike" kern="1200" cap="none" spc="0" baseline="0" dirty="0">
              <a:solidFill>
                <a:srgbClr val="000000"/>
              </a:solidFill>
              <a:uFillTx/>
              <a:latin typeface="Calibri" pitchFamily="18"/>
              <a:ea typeface="Microsoft YaHei" pitchFamily="2"/>
              <a:cs typeface="Mangal" pitchFamily="2"/>
            </a:endParaRPr>
          </a:p>
          <a:p>
            <a:pPr marL="0" marR="0" lvl="0" indent="0" algn="just" defTabSz="914400" rtl="0" fontAlgn="auto" hangingPunct="1">
              <a:lnSpc>
                <a:spcPct val="100000"/>
              </a:lnSpc>
              <a:spcBef>
                <a:spcPts val="360"/>
              </a:spcBef>
              <a:spcAft>
                <a:spcPts val="0"/>
              </a:spcAft>
              <a:buNone/>
              <a:tabLst/>
              <a:defRPr sz="1800" b="0" i="0" u="none" strike="noStrike" kern="0" cap="none" spc="0" baseline="0">
                <a:solidFill>
                  <a:srgbClr val="000000"/>
                </a:solidFill>
                <a:uFillTx/>
              </a:defRPr>
            </a:pPr>
            <a:endParaRPr lang="pl-PL" sz="2000" b="0" i="0" u="none" strike="noStrike" kern="1200" cap="none" spc="0" baseline="0" dirty="0">
              <a:solidFill>
                <a:srgbClr val="000000"/>
              </a:solidFill>
              <a:uFillTx/>
              <a:latin typeface="Calibri" pitchFamily="18"/>
              <a:ea typeface="Microsoft YaHei" pitchFamily="2"/>
              <a:cs typeface="Mangal" pitchFamily="2"/>
            </a:endParaRPr>
          </a:p>
          <a:p>
            <a:pPr marL="0" marR="0" lvl="0" indent="0" algn="just" defTabSz="914400" rtl="0" fontAlgn="auto" hangingPunct="1">
              <a:lnSpc>
                <a:spcPct val="100000"/>
              </a:lnSpc>
              <a:spcBef>
                <a:spcPts val="360"/>
              </a:spcBef>
              <a:spcAft>
                <a:spcPts val="0"/>
              </a:spcAft>
              <a:buClr>
                <a:srgbClr val="E95D0F"/>
              </a:buClr>
              <a:buSzPct val="45000"/>
              <a:buFont typeface="Wingdings"/>
              <a:buChar char="•"/>
              <a:tabLst/>
              <a:defRPr sz="1800" b="0" i="0" u="none" strike="noStrike" kern="0" cap="none" spc="0" baseline="0">
                <a:solidFill>
                  <a:srgbClr val="000000"/>
                </a:solidFill>
                <a:uFillTx/>
              </a:defRPr>
            </a:pPr>
            <a:r>
              <a:rPr lang="pl-PL" sz="2000" dirty="0" err="1">
                <a:solidFill>
                  <a:srgbClr val="000000"/>
                </a:solidFill>
                <a:latin typeface="Calibri" pitchFamily="18"/>
                <a:ea typeface="Microsoft YaHei" pitchFamily="2"/>
                <a:cs typeface="Mangal" pitchFamily="2"/>
              </a:rPr>
              <a:t>w</a:t>
            </a:r>
            <a:r>
              <a:rPr lang="pl-PL" sz="2000" b="0" i="0" u="none" strike="noStrike" kern="1200" cap="none" spc="0" baseline="0" dirty="0" err="1" smtClean="0">
                <a:solidFill>
                  <a:srgbClr val="000000"/>
                </a:solidFill>
                <a:uFillTx/>
                <a:latin typeface="Calibri" pitchFamily="18"/>
                <a:ea typeface="Microsoft YaHei" pitchFamily="2"/>
                <a:cs typeface="Mangal" pitchFamily="2"/>
              </a:rPr>
              <a:t>armth</a:t>
            </a:r>
            <a:r>
              <a:rPr lang="pl-PL" sz="2000" b="0" i="0" u="none" strike="noStrike" kern="1200" cap="none" spc="0" baseline="0" dirty="0" smtClean="0">
                <a:solidFill>
                  <a:srgbClr val="000000"/>
                </a:solidFill>
                <a:uFillTx/>
                <a:latin typeface="Calibri" pitchFamily="18"/>
                <a:ea typeface="Microsoft YaHei" pitchFamily="2"/>
                <a:cs typeface="Mangal" pitchFamily="2"/>
              </a:rPr>
              <a:t> from the </a:t>
            </a:r>
            <a:r>
              <a:rPr lang="pl-PL" sz="2000" b="0" i="0" u="none" strike="noStrike" kern="1200" cap="none" spc="0" baseline="0" dirty="0" err="1" smtClean="0">
                <a:solidFill>
                  <a:srgbClr val="000000"/>
                </a:solidFill>
                <a:uFillTx/>
                <a:latin typeface="Calibri" pitchFamily="18"/>
                <a:ea typeface="Microsoft YaHei" pitchFamily="2"/>
                <a:cs typeface="Mangal" pitchFamily="2"/>
              </a:rPr>
              <a:t>Earth’s</a:t>
            </a:r>
            <a:r>
              <a:rPr lang="pl-PL" sz="2000" b="0" i="0" u="none" strike="noStrike" kern="1200" cap="none" spc="0" baseline="0" dirty="0" smtClean="0">
                <a:solidFill>
                  <a:srgbClr val="000000"/>
                </a:solidFill>
                <a:uFillTx/>
                <a:latin typeface="Calibri" pitchFamily="18"/>
                <a:ea typeface="Microsoft YaHei" pitchFamily="2"/>
                <a:cs typeface="Mangal" pitchFamily="2"/>
              </a:rPr>
              <a:t> </a:t>
            </a:r>
            <a:r>
              <a:rPr lang="pl-PL" sz="2000" b="0" i="0" u="none" strike="noStrike" kern="1200" cap="none" spc="0" baseline="0" dirty="0" err="1" smtClean="0">
                <a:solidFill>
                  <a:srgbClr val="000000"/>
                </a:solidFill>
                <a:uFillTx/>
                <a:latin typeface="Calibri" pitchFamily="18"/>
                <a:ea typeface="Microsoft YaHei" pitchFamily="2"/>
                <a:cs typeface="Mangal" pitchFamily="2"/>
              </a:rPr>
              <a:t>inetrior</a:t>
            </a:r>
            <a:endParaRPr lang="pl-PL" sz="2000" b="0" i="0" u="none" strike="noStrike" kern="1200" cap="none" spc="0" baseline="0" dirty="0">
              <a:solidFill>
                <a:srgbClr val="000000"/>
              </a:solidFill>
              <a:uFillTx/>
              <a:latin typeface="Calibri" pitchFamily="18"/>
              <a:ea typeface="Microsoft YaHei" pitchFamily="2"/>
              <a:cs typeface="Mangal" pitchFamily="2"/>
            </a:endParaRPr>
          </a:p>
          <a:p>
            <a:pPr marL="0" marR="0" lvl="0" indent="0" algn="just" defTabSz="914400" rtl="0" fontAlgn="auto" hangingPunct="1">
              <a:lnSpc>
                <a:spcPct val="100000"/>
              </a:lnSpc>
              <a:spcBef>
                <a:spcPts val="360"/>
              </a:spcBef>
              <a:spcAft>
                <a:spcPts val="0"/>
              </a:spcAft>
              <a:buNone/>
              <a:tabLst/>
              <a:defRPr sz="1800" b="0" i="0" u="none" strike="noStrike" kern="0" cap="none" spc="0" baseline="0">
                <a:solidFill>
                  <a:srgbClr val="000000"/>
                </a:solidFill>
                <a:uFillTx/>
              </a:defRPr>
            </a:pPr>
            <a:endParaRPr lang="pl-PL" sz="2000" b="0" i="0" u="none" strike="noStrike" kern="1200" cap="none" spc="0" baseline="0" dirty="0">
              <a:solidFill>
                <a:srgbClr val="000000"/>
              </a:solidFill>
              <a:uFillTx/>
              <a:latin typeface="Calibri" pitchFamily="18"/>
              <a:ea typeface="Microsoft YaHei" pitchFamily="2"/>
              <a:cs typeface="Mangal" pitchFamily="2"/>
            </a:endParaRPr>
          </a:p>
          <a:p>
            <a:pPr marL="0" marR="0" lvl="0" indent="0" algn="just" defTabSz="914400" rtl="0" fontAlgn="auto" hangingPunct="1">
              <a:lnSpc>
                <a:spcPct val="100000"/>
              </a:lnSpc>
              <a:spcBef>
                <a:spcPts val="360"/>
              </a:spcBef>
              <a:spcAft>
                <a:spcPts val="0"/>
              </a:spcAft>
              <a:buClr>
                <a:srgbClr val="E95D0F"/>
              </a:buClr>
              <a:buSzPct val="45000"/>
              <a:buFont typeface="Wingdings"/>
              <a:buChar char="•"/>
              <a:tabLst/>
              <a:defRPr sz="1800" b="0" i="0" u="none" strike="noStrike" kern="0" cap="none" spc="0" baseline="0">
                <a:solidFill>
                  <a:srgbClr val="000000"/>
                </a:solidFill>
                <a:uFillTx/>
              </a:defRPr>
            </a:pPr>
            <a:r>
              <a:rPr lang="pl-PL" sz="2000" b="0" i="0" u="none" strike="noStrike" kern="1200" cap="none" spc="0" baseline="0" dirty="0" err="1" smtClean="0">
                <a:solidFill>
                  <a:srgbClr val="000000"/>
                </a:solidFill>
                <a:uFillTx/>
                <a:latin typeface="Calibri" pitchFamily="18"/>
                <a:ea typeface="Microsoft YaHei" pitchFamily="2"/>
                <a:cs typeface="Mangal" pitchFamily="2"/>
              </a:rPr>
              <a:t>water</a:t>
            </a:r>
            <a:endParaRPr lang="pl-PL" sz="2000" b="0" i="0" u="none" strike="noStrike" kern="1200" cap="none" spc="0" baseline="0" dirty="0">
              <a:solidFill>
                <a:srgbClr val="000000"/>
              </a:solidFill>
              <a:uFillTx/>
              <a:latin typeface="Calibri" pitchFamily="18"/>
              <a:ea typeface="Microsoft YaHei" pitchFamily="2"/>
              <a:cs typeface="Mangal" pitchFamily="2"/>
            </a:endParaRPr>
          </a:p>
          <a:p>
            <a:pPr marL="0" marR="0" lvl="0" indent="0" algn="just" defTabSz="914400" rtl="0" fontAlgn="auto" hangingPunct="1">
              <a:lnSpc>
                <a:spcPct val="100000"/>
              </a:lnSpc>
              <a:spcBef>
                <a:spcPts val="360"/>
              </a:spcBef>
              <a:spcAft>
                <a:spcPts val="0"/>
              </a:spcAft>
              <a:buNone/>
              <a:tabLst/>
              <a:defRPr sz="1800" b="0" i="0" u="none" strike="noStrike" kern="0" cap="none" spc="0" baseline="0">
                <a:solidFill>
                  <a:srgbClr val="000000"/>
                </a:solidFill>
                <a:uFillTx/>
              </a:defRPr>
            </a:pPr>
            <a:endParaRPr lang="pl-PL" sz="2000" b="0" i="0" u="none" strike="noStrike" kern="1200" cap="none" spc="0" baseline="0" dirty="0">
              <a:solidFill>
                <a:srgbClr val="000000"/>
              </a:solidFill>
              <a:uFillTx/>
              <a:latin typeface="Calibri" pitchFamily="18"/>
              <a:ea typeface="Microsoft YaHei" pitchFamily="2"/>
              <a:cs typeface="Mangal" pitchFamily="2"/>
            </a:endParaRPr>
          </a:p>
          <a:p>
            <a:pPr marL="0" marR="0" lvl="0" indent="0" algn="just" defTabSz="914400" rtl="0" fontAlgn="auto" hangingPunct="1">
              <a:lnSpc>
                <a:spcPct val="100000"/>
              </a:lnSpc>
              <a:spcBef>
                <a:spcPts val="360"/>
              </a:spcBef>
              <a:spcAft>
                <a:spcPts val="0"/>
              </a:spcAft>
              <a:buClr>
                <a:srgbClr val="E95D0F"/>
              </a:buClr>
              <a:buSzPct val="45000"/>
              <a:buFont typeface="Wingdings"/>
              <a:buChar char="•"/>
              <a:tabLst/>
              <a:defRPr sz="1800" b="0" i="0" u="none" strike="noStrike" kern="0" cap="none" spc="0" baseline="0">
                <a:solidFill>
                  <a:srgbClr val="000000"/>
                </a:solidFill>
                <a:uFillTx/>
              </a:defRPr>
            </a:pPr>
            <a:r>
              <a:rPr lang="pl-PL" sz="2000" b="0" i="0" u="none" strike="noStrike" kern="1200" cap="none" spc="0" baseline="0" dirty="0" smtClean="0">
                <a:solidFill>
                  <a:srgbClr val="000000"/>
                </a:solidFill>
                <a:uFillTx/>
                <a:latin typeface="Calibri" pitchFamily="18"/>
                <a:ea typeface="Microsoft YaHei" pitchFamily="2"/>
                <a:cs typeface="Mangal" pitchFamily="2"/>
              </a:rPr>
              <a:t>wind</a:t>
            </a:r>
            <a:endParaRPr lang="pl-PL" sz="2000" b="0" i="0" u="none" strike="noStrike" kern="1200" cap="none" spc="0" baseline="0" dirty="0">
              <a:solidFill>
                <a:srgbClr val="000000"/>
              </a:solidFill>
              <a:uFillTx/>
              <a:latin typeface="Calibri" pitchFamily="18"/>
              <a:ea typeface="Microsoft YaHei" pitchFamily="2"/>
              <a:cs typeface="Mangal" pitchFamily="2"/>
            </a:endParaRPr>
          </a:p>
          <a:p>
            <a:pPr marL="0" marR="0" lvl="0" indent="0" algn="just" defTabSz="914400" rtl="0" fontAlgn="auto" hangingPunct="1">
              <a:lnSpc>
                <a:spcPct val="100000"/>
              </a:lnSpc>
              <a:spcBef>
                <a:spcPts val="360"/>
              </a:spcBef>
              <a:spcAft>
                <a:spcPts val="0"/>
              </a:spcAft>
              <a:buNone/>
              <a:tabLst/>
              <a:defRPr sz="1800" b="0" i="0" u="none" strike="noStrike" kern="0" cap="none" spc="0" baseline="0">
                <a:solidFill>
                  <a:srgbClr val="000000"/>
                </a:solidFill>
                <a:uFillTx/>
              </a:defRPr>
            </a:pPr>
            <a:endParaRPr lang="pl-PL" sz="2000" b="0" i="0" u="none" strike="noStrike" kern="1200" cap="none" spc="0" baseline="0" dirty="0">
              <a:solidFill>
                <a:srgbClr val="000000"/>
              </a:solidFill>
              <a:uFillTx/>
              <a:latin typeface="Calibri" pitchFamily="18"/>
              <a:ea typeface="Microsoft YaHei" pitchFamily="2"/>
              <a:cs typeface="Mangal" pitchFamily="2"/>
            </a:endParaRPr>
          </a:p>
          <a:p>
            <a:pPr marL="0" marR="0" lvl="0" indent="0" algn="just" defTabSz="914400" rtl="0" fontAlgn="auto" hangingPunct="1">
              <a:lnSpc>
                <a:spcPct val="100000"/>
              </a:lnSpc>
              <a:spcBef>
                <a:spcPts val="360"/>
              </a:spcBef>
              <a:spcAft>
                <a:spcPts val="0"/>
              </a:spcAft>
              <a:buClr>
                <a:srgbClr val="E95D0F"/>
              </a:buClr>
              <a:buSzPct val="45000"/>
              <a:buFont typeface="Wingdings"/>
              <a:buChar char="•"/>
              <a:tabLst/>
              <a:defRPr sz="1800" b="0" i="0" u="none" strike="noStrike" kern="0" cap="none" spc="0" baseline="0">
                <a:solidFill>
                  <a:srgbClr val="000000"/>
                </a:solidFill>
                <a:uFillTx/>
              </a:defRPr>
            </a:pPr>
            <a:r>
              <a:rPr lang="pl-PL" sz="2000" b="0" i="0" u="none" strike="noStrike" kern="1200" cap="none" spc="0" baseline="0" dirty="0" smtClean="0">
                <a:solidFill>
                  <a:srgbClr val="000000"/>
                </a:solidFill>
                <a:uFillTx/>
                <a:latin typeface="Calibri" pitchFamily="18"/>
                <a:ea typeface="Microsoft YaHei" pitchFamily="2"/>
                <a:cs typeface="Mangal" pitchFamily="2"/>
              </a:rPr>
              <a:t>Solar </a:t>
            </a:r>
            <a:r>
              <a:rPr lang="pl-PL" sz="2000" b="0" i="0" u="none" strike="noStrike" kern="1200" cap="none" spc="0" baseline="0" dirty="0" err="1" smtClean="0">
                <a:solidFill>
                  <a:srgbClr val="000000"/>
                </a:solidFill>
                <a:uFillTx/>
                <a:latin typeface="Calibri" pitchFamily="18"/>
                <a:ea typeface="Microsoft YaHei" pitchFamily="2"/>
                <a:cs typeface="Mangal" pitchFamily="2"/>
              </a:rPr>
              <a:t>radiation</a:t>
            </a:r>
            <a:endParaRPr lang="pl-PL" sz="2000" b="0" i="0" u="none" strike="noStrike" kern="1200" cap="none" spc="0" baseline="0" dirty="0">
              <a:solidFill>
                <a:srgbClr val="000000"/>
              </a:solidFill>
              <a:uFillTx/>
              <a:latin typeface="Calibri" pitchFamily="18"/>
              <a:ea typeface="Microsoft YaHei" pitchFamily="2"/>
              <a:cs typeface="Mangal" pitchFamily="2"/>
            </a:endParaRPr>
          </a:p>
          <a:p>
            <a:pPr marL="0" marR="0" lvl="0" indent="0" algn="just" defTabSz="914400" rtl="0" fontAlgn="auto" hangingPunct="1">
              <a:lnSpc>
                <a:spcPct val="100000"/>
              </a:lnSpc>
              <a:spcBef>
                <a:spcPts val="360"/>
              </a:spcBef>
              <a:spcAft>
                <a:spcPts val="0"/>
              </a:spcAft>
              <a:buNone/>
              <a:tabLst/>
              <a:defRPr sz="1800" b="0" i="0" u="none" strike="noStrike" kern="0" cap="none" spc="0" baseline="0">
                <a:solidFill>
                  <a:srgbClr val="000000"/>
                </a:solidFill>
                <a:uFillTx/>
              </a:defRPr>
            </a:pPr>
            <a:endParaRPr lang="pl-PL" sz="2000" b="0" i="0" u="none" strike="noStrike" kern="1200" cap="none" spc="0" baseline="0" dirty="0">
              <a:solidFill>
                <a:srgbClr val="000000"/>
              </a:solidFill>
              <a:uFillTx/>
              <a:latin typeface="Calibri" pitchFamily="18"/>
              <a:ea typeface="Microsoft YaHei" pitchFamily="2"/>
              <a:cs typeface="Mangal" pitchFamily="2"/>
            </a:endParaRPr>
          </a:p>
        </p:txBody>
      </p:sp>
      <p:sp>
        <p:nvSpPr>
          <p:cNvPr id="12" name="Rectangle 3"/>
          <p:cNvSpPr/>
          <p:nvPr/>
        </p:nvSpPr>
        <p:spPr>
          <a:xfrm>
            <a:off x="4815719" y="1595157"/>
            <a:ext cx="4160876" cy="374400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1">
              <a:lnSpc>
                <a:spcPct val="100000"/>
              </a:lnSpc>
              <a:spcBef>
                <a:spcPts val="360"/>
              </a:spcBef>
              <a:spcAft>
                <a:spcPts val="0"/>
              </a:spcAft>
              <a:buNone/>
              <a:tabLst/>
              <a:defRPr sz="1800" b="0" i="0" u="none" strike="noStrike" kern="0" cap="none" spc="0" baseline="0">
                <a:solidFill>
                  <a:srgbClr val="000000"/>
                </a:solidFill>
                <a:uFillTx/>
              </a:defRPr>
            </a:pPr>
            <a:endParaRPr lang="pl-PL" sz="2000" b="1"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360"/>
              </a:spcBef>
              <a:spcAft>
                <a:spcPts val="0"/>
              </a:spcAft>
              <a:buNone/>
              <a:tabLst/>
              <a:defRPr sz="1800" b="0" i="0" u="none" strike="noStrike" kern="0" cap="none" spc="0" baseline="0">
                <a:solidFill>
                  <a:srgbClr val="000000"/>
                </a:solidFill>
                <a:uFillTx/>
              </a:defRPr>
            </a:pPr>
            <a:endParaRPr lang="pl-PL" sz="2000" b="1" i="0" u="none" strike="noStrike" kern="1200" cap="none" spc="0" baseline="0" dirty="0">
              <a:solidFill>
                <a:srgbClr val="000000"/>
              </a:solidFill>
              <a:uFillTx/>
              <a:latin typeface="Calibri" pitchFamily="18"/>
              <a:ea typeface="Microsoft YaHei" pitchFamily="2"/>
              <a:cs typeface="Mangal" pitchFamily="2"/>
            </a:endParaRPr>
          </a:p>
          <a:p>
            <a:pPr lvl="0" algn="just">
              <a:spcBef>
                <a:spcPts val="360"/>
              </a:spcBef>
              <a:defRPr sz="1800" b="0" i="0" u="none" strike="noStrike" kern="0" cap="none" spc="0" baseline="0">
                <a:solidFill>
                  <a:srgbClr val="000000"/>
                </a:solidFill>
                <a:uFillTx/>
              </a:defRPr>
            </a:pPr>
            <a:r>
              <a:rPr lang="pl-PL" sz="2000" dirty="0">
                <a:solidFill>
                  <a:srgbClr val="000000"/>
                </a:solidFill>
                <a:latin typeface="Calibri" pitchFamily="18"/>
                <a:ea typeface="Microsoft YaHei" pitchFamily="2"/>
                <a:cs typeface="Mangal" pitchFamily="2"/>
              </a:rPr>
              <a:t>materials(</a:t>
            </a:r>
            <a:r>
              <a:rPr lang="pl-PL" sz="2000" dirty="0" err="1">
                <a:solidFill>
                  <a:srgbClr val="000000"/>
                </a:solidFill>
                <a:latin typeface="Calibri" pitchFamily="18"/>
                <a:ea typeface="Microsoft YaHei" pitchFamily="2"/>
                <a:cs typeface="Mangal" pitchFamily="2"/>
              </a:rPr>
              <a:t>brown</a:t>
            </a:r>
            <a:r>
              <a:rPr lang="pl-PL" sz="2000" dirty="0">
                <a:solidFill>
                  <a:srgbClr val="000000"/>
                </a:solidFill>
                <a:latin typeface="Calibri" pitchFamily="18"/>
                <a:ea typeface="Microsoft YaHei" pitchFamily="2"/>
                <a:cs typeface="Mangal" pitchFamily="2"/>
              </a:rPr>
              <a:t> and </a:t>
            </a:r>
            <a:r>
              <a:rPr lang="pl-PL" sz="2000" dirty="0" err="1">
                <a:solidFill>
                  <a:srgbClr val="000000"/>
                </a:solidFill>
                <a:latin typeface="Calibri" pitchFamily="18"/>
                <a:ea typeface="Microsoft YaHei" pitchFamily="2"/>
                <a:cs typeface="Mangal" pitchFamily="2"/>
              </a:rPr>
              <a:t>black</a:t>
            </a:r>
            <a:r>
              <a:rPr lang="pl-PL" sz="2000" dirty="0">
                <a:solidFill>
                  <a:srgbClr val="000000"/>
                </a:solidFill>
                <a:latin typeface="Calibri" pitchFamily="18"/>
                <a:ea typeface="Microsoft YaHei" pitchFamily="2"/>
                <a:cs typeface="Mangal" pitchFamily="2"/>
              </a:rPr>
              <a:t> </a:t>
            </a:r>
            <a:r>
              <a:rPr lang="pl-PL" sz="2000" dirty="0" err="1">
                <a:solidFill>
                  <a:srgbClr val="000000"/>
                </a:solidFill>
                <a:latin typeface="Calibri" pitchFamily="18"/>
                <a:ea typeface="Microsoft YaHei" pitchFamily="2"/>
                <a:cs typeface="Mangal" pitchFamily="2"/>
              </a:rPr>
              <a:t>coal</a:t>
            </a:r>
            <a:endParaRPr lang="pl-PL" sz="2000" b="0" i="0" u="none" strike="noStrike" kern="1200" cap="none" spc="0" baseline="0" dirty="0">
              <a:solidFill>
                <a:srgbClr val="000000"/>
              </a:solidFill>
              <a:uFillTx/>
              <a:latin typeface="Calibri" pitchFamily="18"/>
              <a:ea typeface="Microsoft YaHei" pitchFamily="2"/>
              <a:cs typeface="Mangal" pitchFamily="2"/>
            </a:endParaRPr>
          </a:p>
          <a:p>
            <a:pPr marL="0" marR="0" lvl="0" indent="0" algn="just" defTabSz="914400" rtl="0" fontAlgn="auto" hangingPunct="1">
              <a:lnSpc>
                <a:spcPct val="100000"/>
              </a:lnSpc>
              <a:spcBef>
                <a:spcPts val="360"/>
              </a:spcBef>
              <a:spcAft>
                <a:spcPts val="0"/>
              </a:spcAft>
              <a:buClr>
                <a:srgbClr val="E95D0F"/>
              </a:buClr>
              <a:buSzPct val="45000"/>
              <a:buFont typeface="Wingdings"/>
              <a:buChar char="•"/>
              <a:tabLst/>
              <a:defRPr sz="1800" b="0" i="0" u="none" strike="noStrike" kern="0" cap="none" spc="0" baseline="0">
                <a:solidFill>
                  <a:srgbClr val="000000"/>
                </a:solidFill>
                <a:uFillTx/>
              </a:defRPr>
            </a:pPr>
            <a:r>
              <a:rPr lang="pl-PL" sz="2000" b="0" i="0" u="none" strike="noStrike" kern="1200" cap="none" spc="0" baseline="0" dirty="0" err="1" smtClean="0">
                <a:solidFill>
                  <a:srgbClr val="000000"/>
                </a:solidFill>
                <a:uFillTx/>
                <a:latin typeface="Calibri" pitchFamily="18"/>
                <a:ea typeface="Microsoft YaHei" pitchFamily="2"/>
                <a:cs typeface="Mangal" pitchFamily="2"/>
              </a:rPr>
              <a:t>Mineral</a:t>
            </a:r>
            <a:r>
              <a:rPr lang="pl-PL" sz="2000" b="0" i="0" u="none" strike="noStrike" kern="1200" cap="none" spc="0" baseline="0" dirty="0" smtClean="0">
                <a:solidFill>
                  <a:srgbClr val="000000"/>
                </a:solidFill>
                <a:uFillTx/>
                <a:latin typeface="Calibri" pitchFamily="18"/>
                <a:ea typeface="Microsoft YaHei" pitchFamily="2"/>
                <a:cs typeface="Mangal" pitchFamily="2"/>
              </a:rPr>
              <a:t> </a:t>
            </a:r>
            <a:r>
              <a:rPr lang="pl-PL" sz="2000" b="0" i="0" u="none" strike="noStrike" kern="1200" cap="none" spc="0" baseline="0" dirty="0" err="1" smtClean="0">
                <a:solidFill>
                  <a:srgbClr val="000000"/>
                </a:solidFill>
                <a:uFillTx/>
                <a:latin typeface="Calibri" pitchFamily="18"/>
                <a:ea typeface="Microsoft YaHei" pitchFamily="2"/>
                <a:cs typeface="Mangal" pitchFamily="2"/>
              </a:rPr>
              <a:t>oil</a:t>
            </a:r>
            <a:endParaRPr lang="pl-PL" sz="2000" b="0" i="0" u="none" strike="noStrike" kern="1200" cap="none" spc="0" baseline="0" dirty="0">
              <a:solidFill>
                <a:srgbClr val="000000"/>
              </a:solidFill>
              <a:uFillTx/>
              <a:latin typeface="Calibri" pitchFamily="18"/>
              <a:ea typeface="Microsoft YaHei" pitchFamily="2"/>
              <a:cs typeface="Mangal" pitchFamily="2"/>
            </a:endParaRPr>
          </a:p>
          <a:p>
            <a:pPr marL="0" marR="0" lvl="0" indent="0" algn="just" defTabSz="914400" rtl="0" fontAlgn="auto" hangingPunct="1">
              <a:lnSpc>
                <a:spcPct val="100000"/>
              </a:lnSpc>
              <a:spcBef>
                <a:spcPts val="360"/>
              </a:spcBef>
              <a:spcAft>
                <a:spcPts val="0"/>
              </a:spcAft>
              <a:buNone/>
              <a:tabLst/>
              <a:defRPr sz="1800" b="0" i="0" u="none" strike="noStrike" kern="0" cap="none" spc="0" baseline="0">
                <a:solidFill>
                  <a:srgbClr val="000000"/>
                </a:solidFill>
                <a:uFillTx/>
              </a:defRPr>
            </a:pPr>
            <a:endParaRPr lang="pl-PL" sz="2000" b="0" i="0" u="none" strike="noStrike" kern="1200" cap="none" spc="0" baseline="0" dirty="0">
              <a:solidFill>
                <a:srgbClr val="000000"/>
              </a:solidFill>
              <a:uFillTx/>
              <a:latin typeface="Calibri" pitchFamily="18"/>
              <a:ea typeface="Microsoft YaHei" pitchFamily="2"/>
              <a:cs typeface="Mangal" pitchFamily="2"/>
            </a:endParaRPr>
          </a:p>
          <a:p>
            <a:pPr marL="0" marR="0" lvl="0" indent="0" algn="just" defTabSz="914400" rtl="0" fontAlgn="auto" hangingPunct="1">
              <a:lnSpc>
                <a:spcPct val="100000"/>
              </a:lnSpc>
              <a:spcBef>
                <a:spcPts val="360"/>
              </a:spcBef>
              <a:spcAft>
                <a:spcPts val="0"/>
              </a:spcAft>
              <a:buClr>
                <a:srgbClr val="E95D0F"/>
              </a:buClr>
              <a:buSzPct val="45000"/>
              <a:buFont typeface="Wingdings"/>
              <a:buChar char="•"/>
              <a:tabLst/>
              <a:defRPr sz="1800" b="0" i="0" u="none" strike="noStrike" kern="0" cap="none" spc="0" baseline="0">
                <a:solidFill>
                  <a:srgbClr val="000000"/>
                </a:solidFill>
                <a:uFillTx/>
              </a:defRPr>
            </a:pPr>
            <a:r>
              <a:rPr lang="pl-PL" sz="2000" b="0" i="0" u="none" strike="noStrike" kern="1200" cap="none" spc="0" baseline="0" dirty="0" smtClean="0">
                <a:solidFill>
                  <a:srgbClr val="000000"/>
                </a:solidFill>
                <a:uFillTx/>
                <a:latin typeface="Calibri" pitchFamily="18"/>
                <a:ea typeface="Microsoft YaHei" pitchFamily="2"/>
                <a:cs typeface="Mangal" pitchFamily="2"/>
              </a:rPr>
              <a:t>Natural </a:t>
            </a:r>
            <a:r>
              <a:rPr lang="pl-PL" sz="2000" b="0" i="0" u="none" strike="noStrike" kern="1200" cap="none" spc="0" baseline="0" dirty="0" err="1" smtClean="0">
                <a:solidFill>
                  <a:srgbClr val="000000"/>
                </a:solidFill>
                <a:uFillTx/>
                <a:latin typeface="Calibri" pitchFamily="18"/>
                <a:ea typeface="Microsoft YaHei" pitchFamily="2"/>
                <a:cs typeface="Mangal" pitchFamily="2"/>
              </a:rPr>
              <a:t>gas</a:t>
            </a:r>
            <a:endParaRPr lang="pl-PL" sz="2000" b="0" i="0" u="none" strike="noStrike" kern="1200" cap="none" spc="0" baseline="0" dirty="0">
              <a:solidFill>
                <a:srgbClr val="000000"/>
              </a:solidFill>
              <a:uFillTx/>
              <a:latin typeface="Calibri" pitchFamily="18"/>
              <a:ea typeface="Microsoft YaHei" pitchFamily="2"/>
              <a:cs typeface="Mangal" pitchFamily="2"/>
            </a:endParaRPr>
          </a:p>
        </p:txBody>
      </p:sp>
      <p:pic>
        <p:nvPicPr>
          <p:cNvPr id="13" name="Picture 23"/>
          <p:cNvPicPr>
            <a:picLocks noChangeAspect="1"/>
          </p:cNvPicPr>
          <p:nvPr/>
        </p:nvPicPr>
        <p:blipFill>
          <a:blip r:embed="rId3" cstate="print">
            <a:lum/>
            <a:alphaModFix/>
          </a:blip>
          <a:srcRect/>
          <a:stretch>
            <a:fillRect/>
          </a:stretch>
        </p:blipFill>
        <p:spPr>
          <a:xfrm>
            <a:off x="5297404" y="4258434"/>
            <a:ext cx="988557" cy="893515"/>
          </a:xfrm>
          <a:prstGeom prst="rect">
            <a:avLst/>
          </a:prstGeom>
          <a:noFill/>
          <a:ln>
            <a:noFill/>
          </a:ln>
        </p:spPr>
      </p:pic>
      <p:pic>
        <p:nvPicPr>
          <p:cNvPr id="14" name="Picture 2"/>
          <p:cNvPicPr>
            <a:picLocks noChangeAspect="1"/>
          </p:cNvPicPr>
          <p:nvPr/>
        </p:nvPicPr>
        <p:blipFill>
          <a:blip r:embed="rId4" cstate="print">
            <a:lum/>
            <a:alphaModFix/>
          </a:blip>
          <a:srcRect/>
          <a:stretch>
            <a:fillRect/>
          </a:stretch>
        </p:blipFill>
        <p:spPr>
          <a:xfrm>
            <a:off x="7343995" y="6571801"/>
            <a:ext cx="1668240" cy="251642"/>
          </a:xfrm>
          <a:prstGeom prst="rect">
            <a:avLst/>
          </a:prstGeom>
          <a:noFill/>
          <a:ln>
            <a:noFill/>
          </a:ln>
        </p:spPr>
      </p:pic>
      <p:pic>
        <p:nvPicPr>
          <p:cNvPr id="15" name="Picture 2"/>
          <p:cNvPicPr>
            <a:picLocks noChangeAspect="1"/>
          </p:cNvPicPr>
          <p:nvPr/>
        </p:nvPicPr>
        <p:blipFill>
          <a:blip r:embed="rId4" cstate="print">
            <a:lum/>
            <a:alphaModFix/>
          </a:blip>
          <a:srcRect/>
          <a:stretch>
            <a:fillRect/>
          </a:stretch>
        </p:blipFill>
        <p:spPr>
          <a:xfrm>
            <a:off x="7496279" y="6724077"/>
            <a:ext cx="1668240" cy="251642"/>
          </a:xfrm>
          <a:prstGeom prst="rect">
            <a:avLst/>
          </a:prstGeom>
          <a:noFill/>
          <a:ln>
            <a:noFill/>
          </a:ln>
        </p:spPr>
      </p:pic>
      <p:pic>
        <p:nvPicPr>
          <p:cNvPr id="16" name="Obraz 15"/>
          <p:cNvPicPr>
            <a:picLocks noChangeAspect="1"/>
          </p:cNvPicPr>
          <p:nvPr/>
        </p:nvPicPr>
        <p:blipFill>
          <a:blip r:embed="rId5" cstate="print">
            <a:lum/>
            <a:alphaModFix/>
          </a:blip>
          <a:srcRect/>
          <a:stretch>
            <a:fillRect/>
          </a:stretch>
        </p:blipFill>
        <p:spPr>
          <a:xfrm>
            <a:off x="2006642" y="2044800"/>
            <a:ext cx="609484" cy="533515"/>
          </a:xfrm>
          <a:prstGeom prst="rect">
            <a:avLst/>
          </a:prstGeom>
          <a:noFill/>
          <a:ln>
            <a:noFill/>
          </a:ln>
        </p:spPr>
      </p:pic>
      <p:pic>
        <p:nvPicPr>
          <p:cNvPr id="17" name="Obraz 16"/>
          <p:cNvPicPr>
            <a:picLocks noChangeAspect="1"/>
          </p:cNvPicPr>
          <p:nvPr/>
        </p:nvPicPr>
        <p:blipFill>
          <a:blip r:embed="rId6" cstate="print">
            <a:lum/>
            <a:alphaModFix/>
          </a:blip>
          <a:srcRect/>
          <a:stretch>
            <a:fillRect/>
          </a:stretch>
        </p:blipFill>
        <p:spPr>
          <a:xfrm>
            <a:off x="2285409" y="4964579"/>
            <a:ext cx="851041" cy="749158"/>
          </a:xfrm>
          <a:prstGeom prst="rect">
            <a:avLst/>
          </a:prstGeom>
          <a:noFill/>
          <a:ln>
            <a:noFill/>
          </a:ln>
        </p:spPr>
      </p:pic>
      <p:pic>
        <p:nvPicPr>
          <p:cNvPr id="18" name="Obraz 17"/>
          <p:cNvPicPr>
            <a:picLocks noChangeAspect="1"/>
          </p:cNvPicPr>
          <p:nvPr/>
        </p:nvPicPr>
        <p:blipFill>
          <a:blip r:embed="rId7" cstate="print">
            <a:lum/>
            <a:alphaModFix/>
          </a:blip>
          <a:srcRect/>
          <a:stretch>
            <a:fillRect/>
          </a:stretch>
        </p:blipFill>
        <p:spPr>
          <a:xfrm>
            <a:off x="3867025" y="2676205"/>
            <a:ext cx="990715" cy="1041483"/>
          </a:xfrm>
          <a:prstGeom prst="rect">
            <a:avLst/>
          </a:prstGeom>
          <a:noFill/>
          <a:ln>
            <a:noFill/>
          </a:ln>
        </p:spPr>
      </p:pic>
      <p:pic>
        <p:nvPicPr>
          <p:cNvPr id="19" name="Obraz 18"/>
          <p:cNvPicPr>
            <a:picLocks noChangeAspect="1"/>
          </p:cNvPicPr>
          <p:nvPr/>
        </p:nvPicPr>
        <p:blipFill>
          <a:blip r:embed="rId8" cstate="print">
            <a:lum/>
            <a:alphaModFix/>
          </a:blip>
          <a:srcRect/>
          <a:stretch>
            <a:fillRect/>
          </a:stretch>
        </p:blipFill>
        <p:spPr>
          <a:xfrm>
            <a:off x="1689116" y="3467157"/>
            <a:ext cx="711357" cy="609484"/>
          </a:xfrm>
          <a:prstGeom prst="rect">
            <a:avLst/>
          </a:prstGeom>
          <a:noFill/>
          <a:ln>
            <a:noFill/>
          </a:ln>
        </p:spPr>
      </p:pic>
      <p:pic>
        <p:nvPicPr>
          <p:cNvPr id="20" name="Obraz 19"/>
          <p:cNvPicPr>
            <a:picLocks noChangeAspect="1"/>
          </p:cNvPicPr>
          <p:nvPr/>
        </p:nvPicPr>
        <p:blipFill>
          <a:blip r:embed="rId9" cstate="print">
            <a:lum/>
            <a:alphaModFix/>
          </a:blip>
          <a:srcRect/>
          <a:stretch>
            <a:fillRect/>
          </a:stretch>
        </p:blipFill>
        <p:spPr>
          <a:xfrm>
            <a:off x="1701717" y="4178158"/>
            <a:ext cx="851041" cy="685800"/>
          </a:xfrm>
          <a:prstGeom prst="rect">
            <a:avLst/>
          </a:prstGeom>
          <a:noFill/>
          <a:ln>
            <a:noFill/>
          </a:ln>
        </p:spPr>
      </p:pic>
      <p:pic>
        <p:nvPicPr>
          <p:cNvPr id="21" name="Obraz 20"/>
          <p:cNvPicPr>
            <a:picLocks noChangeAspect="1"/>
          </p:cNvPicPr>
          <p:nvPr/>
        </p:nvPicPr>
        <p:blipFill>
          <a:blip r:embed="rId10" cstate="print">
            <a:lum/>
            <a:alphaModFix/>
          </a:blip>
          <a:srcRect/>
          <a:stretch>
            <a:fillRect/>
          </a:stretch>
        </p:blipFill>
        <p:spPr>
          <a:xfrm>
            <a:off x="2781357" y="2044800"/>
            <a:ext cx="800283" cy="660242"/>
          </a:xfrm>
          <a:prstGeom prst="rect">
            <a:avLst/>
          </a:prstGeom>
          <a:noFill/>
          <a:ln>
            <a:noFill/>
          </a:ln>
        </p:spPr>
      </p:pic>
      <p:pic>
        <p:nvPicPr>
          <p:cNvPr id="22" name="Obraz 21"/>
          <p:cNvPicPr>
            <a:picLocks noChangeAspect="1"/>
          </p:cNvPicPr>
          <p:nvPr/>
        </p:nvPicPr>
        <p:blipFill>
          <a:blip r:embed="rId11" cstate="print">
            <a:lum/>
            <a:alphaModFix/>
          </a:blip>
          <a:srcRect/>
          <a:stretch>
            <a:fillRect/>
          </a:stretch>
        </p:blipFill>
        <p:spPr>
          <a:xfrm>
            <a:off x="8224919" y="2288847"/>
            <a:ext cx="787316" cy="774716"/>
          </a:xfrm>
          <a:prstGeom prst="rect">
            <a:avLst/>
          </a:prstGeom>
          <a:noFill/>
          <a:ln>
            <a:noFill/>
          </a:ln>
        </p:spPr>
      </p:pic>
      <p:pic>
        <p:nvPicPr>
          <p:cNvPr id="23" name="Obraz 22"/>
          <p:cNvPicPr>
            <a:picLocks noChangeAspect="1"/>
          </p:cNvPicPr>
          <p:nvPr/>
        </p:nvPicPr>
        <p:blipFill>
          <a:blip r:embed="rId12" cstate="print">
            <a:lum/>
            <a:alphaModFix/>
          </a:blip>
          <a:srcRect/>
          <a:stretch>
            <a:fillRect/>
          </a:stretch>
        </p:blipFill>
        <p:spPr>
          <a:xfrm>
            <a:off x="6757923" y="2933642"/>
            <a:ext cx="749159" cy="167651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grpSp>
        <p:nvGrpSpPr>
          <p:cNvPr id="2" name="Grupa 21"/>
          <p:cNvGrpSpPr/>
          <p:nvPr/>
        </p:nvGrpSpPr>
        <p:grpSpPr>
          <a:xfrm>
            <a:off x="1" y="-4681"/>
            <a:ext cx="9086035" cy="361011"/>
            <a:chOff x="0" y="-4681"/>
            <a:chExt cx="9086035" cy="361011"/>
          </a:xfrm>
        </p:grpSpPr>
        <p:sp>
          <p:nvSpPr>
            <p:cNvPr id="3" name="Pięciokąt 11"/>
            <p:cNvSpPr/>
            <p:nvPr/>
          </p:nvSpPr>
          <p:spPr>
            <a:xfrm>
              <a:off x="0" y="0"/>
              <a:ext cx="8075158"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4" name="Pięciokąt 11"/>
            <p:cNvSpPr/>
            <p:nvPr/>
          </p:nvSpPr>
          <p:spPr>
            <a:xfrm>
              <a:off x="8133478" y="-1435"/>
              <a:ext cx="548283"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5" name="Pięciokąt 11"/>
            <p:cNvSpPr/>
            <p:nvPr/>
          </p:nvSpPr>
          <p:spPr>
            <a:xfrm>
              <a:off x="8739716" y="-4681"/>
              <a:ext cx="346319"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sp>
        <p:nvSpPr>
          <p:cNvPr id="6" name="Prostokąt 3"/>
          <p:cNvSpPr/>
          <p:nvPr/>
        </p:nvSpPr>
        <p:spPr>
          <a:xfrm>
            <a:off x="1" y="6515282"/>
            <a:ext cx="9143643" cy="3423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w="25557">
            <a:solidFill>
              <a:srgbClr val="009999"/>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7" name="Tytuł 11"/>
          <p:cNvSpPr/>
          <p:nvPr/>
        </p:nvSpPr>
        <p:spPr>
          <a:xfrm>
            <a:off x="2241002" y="6573959"/>
            <a:ext cx="4044959" cy="28368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pic>
        <p:nvPicPr>
          <p:cNvPr id="8" name="Picture 2"/>
          <p:cNvPicPr>
            <a:picLocks noChangeAspect="1"/>
          </p:cNvPicPr>
          <p:nvPr/>
        </p:nvPicPr>
        <p:blipFill>
          <a:blip r:embed="rId3" cstate="print">
            <a:lum/>
            <a:alphaModFix/>
          </a:blip>
          <a:srcRect l="8118" t="14367" b="10921"/>
          <a:stretch>
            <a:fillRect/>
          </a:stretch>
        </p:blipFill>
        <p:spPr>
          <a:xfrm>
            <a:off x="682919" y="1342797"/>
            <a:ext cx="7724523" cy="4710595"/>
          </a:xfrm>
          <a:prstGeom prst="rect">
            <a:avLst/>
          </a:prstGeom>
          <a:noFill/>
          <a:ln>
            <a:noFill/>
          </a:ln>
        </p:spPr>
      </p:pic>
      <p:sp>
        <p:nvSpPr>
          <p:cNvPr id="9" name="Prostokąt 2"/>
          <p:cNvSpPr/>
          <p:nvPr/>
        </p:nvSpPr>
        <p:spPr>
          <a:xfrm>
            <a:off x="3881877" y="5117760"/>
            <a:ext cx="1687320" cy="93762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5400" b="0" i="0" u="none" strike="noStrike" kern="1200" cap="none" spc="0" baseline="0" dirty="0" smtClean="0">
                <a:solidFill>
                  <a:srgbClr val="000000"/>
                </a:solidFill>
                <a:uFillTx/>
                <a:latin typeface="Calibri" pitchFamily="18"/>
                <a:ea typeface="Microsoft YaHei" pitchFamily="2"/>
                <a:cs typeface="Mangal" pitchFamily="2"/>
              </a:rPr>
              <a:t>Wind</a:t>
            </a:r>
            <a:endParaRPr lang="pl-PL" sz="5400" b="0" i="0" u="none" strike="noStrike" kern="1200" cap="none" spc="0" baseline="0" dirty="0">
              <a:solidFill>
                <a:srgbClr val="000000"/>
              </a:solidFill>
              <a:uFillTx/>
              <a:latin typeface="Calibri" pitchFamily="18"/>
              <a:ea typeface="Microsoft YaHei" pitchFamily="2"/>
              <a:cs typeface="Mangal" pitchFamily="2"/>
            </a:endParaRPr>
          </a:p>
        </p:txBody>
      </p:sp>
      <p:sp>
        <p:nvSpPr>
          <p:cNvPr id="10" name="Tytuł 11"/>
          <p:cNvSpPr/>
          <p:nvPr/>
        </p:nvSpPr>
        <p:spPr>
          <a:xfrm>
            <a:off x="29345" y="388288"/>
            <a:ext cx="8075157" cy="64439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lvl="0">
              <a:defRPr sz="1800" b="0" i="0" u="none" strike="noStrike" kern="0" cap="none" spc="0" baseline="0">
                <a:solidFill>
                  <a:srgbClr val="000000"/>
                </a:solidFill>
                <a:uFillTx/>
              </a:defRPr>
            </a:pPr>
            <a:r>
              <a:rPr lang="en-US" sz="2800" b="1" dirty="0">
                <a:solidFill>
                  <a:srgbClr val="000000"/>
                </a:solidFill>
                <a:latin typeface="Calibri" pitchFamily="18"/>
                <a:ea typeface="Microsoft YaHei" pitchFamily="2"/>
                <a:cs typeface="Mangal" pitchFamily="2"/>
              </a:rPr>
              <a:t>Where is Energy acquired from? Sources of Energy</a:t>
            </a:r>
          </a:p>
        </p:txBody>
      </p:sp>
      <p:sp>
        <p:nvSpPr>
          <p:cNvPr id="11" name="Prostokąt 13"/>
          <p:cNvSpPr/>
          <p:nvPr/>
        </p:nvSpPr>
        <p:spPr>
          <a:xfrm>
            <a:off x="691918" y="1348558"/>
            <a:ext cx="4991399" cy="71846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45720" rIns="91440" bIns="45720" anchor="t" anchorCtr="0" compatLnSpc="0">
            <a:spAutoFit/>
          </a:bodyPr>
          <a:lstStyle/>
          <a:p>
            <a:pPr lvl="0">
              <a:defRPr sz="1800" b="0" i="0" u="none" strike="noStrike" kern="0" cap="none" spc="0" baseline="0">
                <a:solidFill>
                  <a:srgbClr val="000000"/>
                </a:solidFill>
                <a:uFillTx/>
              </a:defRPr>
            </a:pPr>
            <a:r>
              <a:rPr lang="pl-PL" sz="4000" dirty="0">
                <a:solidFill>
                  <a:srgbClr val="000000"/>
                </a:solidFill>
                <a:latin typeface="Calibri" pitchFamily="18"/>
                <a:ea typeface="Microsoft YaHei" pitchFamily="2"/>
                <a:cs typeface="Mangal" pitchFamily="2"/>
              </a:rPr>
              <a:t>W</a:t>
            </a:r>
            <a:r>
              <a:rPr lang="pl-PL" sz="4000" dirty="0" smtClean="0">
                <a:solidFill>
                  <a:srgbClr val="000000"/>
                </a:solidFill>
                <a:latin typeface="Calibri" pitchFamily="18"/>
                <a:ea typeface="Microsoft YaHei" pitchFamily="2"/>
                <a:cs typeface="Mangal" pitchFamily="2"/>
              </a:rPr>
              <a:t>ind </a:t>
            </a:r>
            <a:r>
              <a:rPr lang="pl-PL" sz="4000" dirty="0" err="1">
                <a:solidFill>
                  <a:srgbClr val="000000"/>
                </a:solidFill>
                <a:latin typeface="Calibri" pitchFamily="18"/>
                <a:ea typeface="Microsoft YaHei" pitchFamily="2"/>
                <a:cs typeface="Mangal" pitchFamily="2"/>
              </a:rPr>
              <a:t>power</a:t>
            </a:r>
            <a:r>
              <a:rPr lang="pl-PL" sz="4000" dirty="0">
                <a:solidFill>
                  <a:srgbClr val="000000"/>
                </a:solidFill>
                <a:latin typeface="Calibri" pitchFamily="18"/>
                <a:ea typeface="Microsoft YaHei" pitchFamily="2"/>
                <a:cs typeface="Mangal" pitchFamily="2"/>
              </a:rPr>
              <a:t> </a:t>
            </a:r>
            <a:r>
              <a:rPr lang="pl-PL" sz="4000" dirty="0" err="1" smtClean="0">
                <a:solidFill>
                  <a:srgbClr val="000000"/>
                </a:solidFill>
                <a:latin typeface="Calibri" pitchFamily="18"/>
                <a:ea typeface="Microsoft YaHei" pitchFamily="2"/>
                <a:cs typeface="Mangal" pitchFamily="2"/>
              </a:rPr>
              <a:t>station</a:t>
            </a:r>
            <a:endParaRPr lang="pl-PL" sz="4000" b="0" i="0" u="none" strike="noStrike" kern="1200" cap="none" spc="0" baseline="0" dirty="0">
              <a:solidFill>
                <a:srgbClr val="000000"/>
              </a:solidFill>
              <a:uFillTx/>
              <a:latin typeface="Calibri" pitchFamily="18"/>
              <a:ea typeface="Microsoft YaHei" pitchFamily="2"/>
              <a:cs typeface="Mangal" pitchFamily="2"/>
            </a:endParaRPr>
          </a:p>
        </p:txBody>
      </p:sp>
      <p:pic>
        <p:nvPicPr>
          <p:cNvPr id="12" name="Picture 2"/>
          <p:cNvPicPr>
            <a:picLocks noChangeAspect="1"/>
          </p:cNvPicPr>
          <p:nvPr/>
        </p:nvPicPr>
        <p:blipFill>
          <a:blip r:embed="rId4" cstate="print">
            <a:lum/>
            <a:alphaModFix/>
          </a:blip>
          <a:srcRect/>
          <a:stretch>
            <a:fillRect/>
          </a:stretch>
        </p:blipFill>
        <p:spPr>
          <a:xfrm>
            <a:off x="7343995" y="6571801"/>
            <a:ext cx="1668240" cy="251642"/>
          </a:xfrm>
          <a:prstGeom prst="rect">
            <a:avLst/>
          </a:prstGeom>
          <a:noFill/>
          <a:ln>
            <a:noFill/>
          </a:ln>
        </p:spPr>
      </p:pic>
      <p:pic>
        <p:nvPicPr>
          <p:cNvPr id="13" name="Obraz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3250" y="2000250"/>
            <a:ext cx="2857500" cy="2857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grpSp>
        <p:nvGrpSpPr>
          <p:cNvPr id="2" name="Grupa 21"/>
          <p:cNvGrpSpPr/>
          <p:nvPr/>
        </p:nvGrpSpPr>
        <p:grpSpPr>
          <a:xfrm>
            <a:off x="1" y="-4681"/>
            <a:ext cx="9086035" cy="361011"/>
            <a:chOff x="0" y="-4681"/>
            <a:chExt cx="9086035" cy="361011"/>
          </a:xfrm>
        </p:grpSpPr>
        <p:sp>
          <p:nvSpPr>
            <p:cNvPr id="3" name="Pięciokąt 11"/>
            <p:cNvSpPr/>
            <p:nvPr/>
          </p:nvSpPr>
          <p:spPr>
            <a:xfrm>
              <a:off x="0" y="0"/>
              <a:ext cx="8075158"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4" name="Pięciokąt 11"/>
            <p:cNvSpPr/>
            <p:nvPr/>
          </p:nvSpPr>
          <p:spPr>
            <a:xfrm>
              <a:off x="8133478" y="-1435"/>
              <a:ext cx="548283"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5" name="Pięciokąt 11"/>
            <p:cNvSpPr/>
            <p:nvPr/>
          </p:nvSpPr>
          <p:spPr>
            <a:xfrm>
              <a:off x="8739716" y="-4681"/>
              <a:ext cx="346319"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sp>
        <p:nvSpPr>
          <p:cNvPr id="6" name="Prostokąt 3"/>
          <p:cNvSpPr/>
          <p:nvPr/>
        </p:nvSpPr>
        <p:spPr>
          <a:xfrm>
            <a:off x="1" y="6515282"/>
            <a:ext cx="9143643" cy="3423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w="25557">
            <a:solidFill>
              <a:srgbClr val="009999"/>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7" name="Tytuł 11"/>
          <p:cNvSpPr/>
          <p:nvPr/>
        </p:nvSpPr>
        <p:spPr>
          <a:xfrm>
            <a:off x="2241002" y="6573959"/>
            <a:ext cx="4044959" cy="28368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pic>
        <p:nvPicPr>
          <p:cNvPr id="8" name="Picture 2"/>
          <p:cNvPicPr>
            <a:picLocks noChangeAspect="1"/>
          </p:cNvPicPr>
          <p:nvPr/>
        </p:nvPicPr>
        <p:blipFill>
          <a:blip r:embed="rId3">
            <a:lum/>
            <a:alphaModFix/>
          </a:blip>
          <a:srcRect/>
          <a:stretch>
            <a:fillRect/>
          </a:stretch>
        </p:blipFill>
        <p:spPr>
          <a:xfrm>
            <a:off x="1006007" y="852457"/>
            <a:ext cx="7758720" cy="5158441"/>
          </a:xfrm>
          <a:prstGeom prst="rect">
            <a:avLst/>
          </a:prstGeom>
          <a:noFill/>
          <a:ln>
            <a:noFill/>
          </a:ln>
        </p:spPr>
      </p:pic>
      <p:sp>
        <p:nvSpPr>
          <p:cNvPr id="9" name="Prostokąt 2"/>
          <p:cNvSpPr/>
          <p:nvPr/>
        </p:nvSpPr>
        <p:spPr>
          <a:xfrm>
            <a:off x="1625769" y="4432869"/>
            <a:ext cx="1230465" cy="93762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5400" b="0" i="0" u="none" strike="noStrike" kern="1200" cap="none" spc="0" baseline="0" dirty="0" smtClean="0">
                <a:solidFill>
                  <a:srgbClr val="000000"/>
                </a:solidFill>
                <a:uFillTx/>
                <a:latin typeface="Calibri" pitchFamily="18"/>
                <a:ea typeface="Microsoft YaHei" pitchFamily="2"/>
                <a:cs typeface="Mangal" pitchFamily="2"/>
              </a:rPr>
              <a:t>Sun</a:t>
            </a:r>
            <a:endParaRPr lang="pl-PL" sz="5400" b="0" i="0" u="none" strike="noStrike" kern="1200" cap="none" spc="0" baseline="0" dirty="0">
              <a:solidFill>
                <a:srgbClr val="000000"/>
              </a:solidFill>
              <a:uFillTx/>
              <a:latin typeface="Calibri" pitchFamily="18"/>
              <a:ea typeface="Microsoft YaHei" pitchFamily="2"/>
              <a:cs typeface="Mangal" pitchFamily="2"/>
            </a:endParaRPr>
          </a:p>
        </p:txBody>
      </p:sp>
      <p:pic>
        <p:nvPicPr>
          <p:cNvPr id="10" name="Picture 3"/>
          <p:cNvPicPr>
            <a:picLocks noChangeAspect="1"/>
          </p:cNvPicPr>
          <p:nvPr/>
        </p:nvPicPr>
        <p:blipFill>
          <a:blip r:embed="rId4">
            <a:lum/>
            <a:alphaModFix/>
          </a:blip>
          <a:srcRect l="5414" t="6809" r="66411" b="58564"/>
          <a:stretch>
            <a:fillRect/>
          </a:stretch>
        </p:blipFill>
        <p:spPr>
          <a:xfrm rot="698997">
            <a:off x="7394144" y="796056"/>
            <a:ext cx="1650959" cy="1522082"/>
          </a:xfrm>
          <a:prstGeom prst="rect">
            <a:avLst/>
          </a:prstGeom>
          <a:noFill/>
          <a:ln>
            <a:noFill/>
          </a:ln>
        </p:spPr>
      </p:pic>
      <p:sp>
        <p:nvSpPr>
          <p:cNvPr id="11" name="Tytuł 11"/>
          <p:cNvSpPr/>
          <p:nvPr/>
        </p:nvSpPr>
        <p:spPr>
          <a:xfrm>
            <a:off x="18008" y="440501"/>
            <a:ext cx="8075157" cy="64439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lvl="0">
              <a:defRPr sz="1800" b="0" i="0" u="none" strike="noStrike" kern="0" cap="none" spc="0" baseline="0">
                <a:solidFill>
                  <a:srgbClr val="000000"/>
                </a:solidFill>
                <a:uFillTx/>
              </a:defRPr>
            </a:pPr>
            <a:r>
              <a:rPr lang="en-US" sz="2800" b="1" dirty="0" smtClean="0">
                <a:solidFill>
                  <a:srgbClr val="000000"/>
                </a:solidFill>
                <a:latin typeface="Calibri" pitchFamily="18"/>
                <a:ea typeface="Microsoft YaHei" pitchFamily="2"/>
                <a:cs typeface="Mangal" pitchFamily="2"/>
              </a:rPr>
              <a:t>Where </a:t>
            </a:r>
            <a:r>
              <a:rPr lang="en-US" sz="2800" b="1" dirty="0">
                <a:solidFill>
                  <a:srgbClr val="000000"/>
                </a:solidFill>
                <a:latin typeface="Calibri" pitchFamily="18"/>
                <a:ea typeface="Microsoft YaHei" pitchFamily="2"/>
                <a:cs typeface="Mangal" pitchFamily="2"/>
              </a:rPr>
              <a:t>is Energy acquired from? Sources of </a:t>
            </a:r>
            <a:r>
              <a:rPr lang="en-US" sz="2800" b="1" dirty="0" smtClean="0">
                <a:solidFill>
                  <a:srgbClr val="000000"/>
                </a:solidFill>
                <a:latin typeface="Calibri" pitchFamily="18"/>
                <a:ea typeface="Microsoft YaHei" pitchFamily="2"/>
                <a:cs typeface="Mangal" pitchFamily="2"/>
              </a:rPr>
              <a:t>Energy</a:t>
            </a:r>
            <a:endParaRPr lang="en-US" sz="2800" b="1" dirty="0">
              <a:solidFill>
                <a:srgbClr val="000000"/>
              </a:solidFill>
              <a:latin typeface="Calibri" pitchFamily="18"/>
              <a:ea typeface="Microsoft YaHei" pitchFamily="2"/>
              <a:cs typeface="Mangal" pitchFamily="2"/>
            </a:endParaRPr>
          </a:p>
        </p:txBody>
      </p:sp>
      <p:sp>
        <p:nvSpPr>
          <p:cNvPr id="12" name="Prostokąt 15"/>
          <p:cNvSpPr/>
          <p:nvPr/>
        </p:nvSpPr>
        <p:spPr>
          <a:xfrm>
            <a:off x="4360221" y="940506"/>
            <a:ext cx="3981243" cy="71846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4000" b="0" i="0" u="none" strike="noStrike" kern="1200" cap="none" spc="0" baseline="0" dirty="0" smtClean="0">
                <a:solidFill>
                  <a:srgbClr val="000000"/>
                </a:solidFill>
                <a:uFillTx/>
                <a:latin typeface="Calibri" pitchFamily="18"/>
                <a:ea typeface="Microsoft YaHei" pitchFamily="2"/>
                <a:cs typeface="Mangal" pitchFamily="2"/>
              </a:rPr>
              <a:t>Solar </a:t>
            </a:r>
            <a:r>
              <a:rPr lang="pl-PL" sz="4000" b="0" i="0" u="none" strike="noStrike" kern="1200" cap="none" spc="0" baseline="0" dirty="0" err="1" smtClean="0">
                <a:solidFill>
                  <a:srgbClr val="000000"/>
                </a:solidFill>
                <a:uFillTx/>
                <a:latin typeface="Calibri" pitchFamily="18"/>
                <a:ea typeface="Microsoft YaHei" pitchFamily="2"/>
                <a:cs typeface="Mangal" pitchFamily="2"/>
              </a:rPr>
              <a:t>panels</a:t>
            </a:r>
            <a:endParaRPr lang="pl-PL" sz="4000" b="0" i="0" u="none" strike="noStrike" kern="1200" cap="none" spc="0" baseline="0" dirty="0">
              <a:solidFill>
                <a:srgbClr val="000000"/>
              </a:solidFill>
              <a:uFillTx/>
              <a:latin typeface="Calibri" pitchFamily="18"/>
              <a:ea typeface="Microsoft YaHei" pitchFamily="2"/>
              <a:cs typeface="Mangal" pitchFamily="2"/>
            </a:endParaRPr>
          </a:p>
        </p:txBody>
      </p:sp>
      <p:pic>
        <p:nvPicPr>
          <p:cNvPr id="13" name="Picture 2"/>
          <p:cNvPicPr>
            <a:picLocks noChangeAspect="1"/>
          </p:cNvPicPr>
          <p:nvPr/>
        </p:nvPicPr>
        <p:blipFill>
          <a:blip r:embed="rId5">
            <a:lum/>
            <a:alphaModFix/>
          </a:blip>
          <a:srcRect/>
          <a:stretch>
            <a:fillRect/>
          </a:stretch>
        </p:blipFill>
        <p:spPr>
          <a:xfrm>
            <a:off x="7343995" y="6571801"/>
            <a:ext cx="1668240" cy="251642"/>
          </a:xfrm>
          <a:prstGeom prst="rect">
            <a:avLst/>
          </a:prstGeom>
          <a:noFill/>
          <a:ln>
            <a:noFill/>
          </a:ln>
        </p:spPr>
      </p:pic>
      <p:pic>
        <p:nvPicPr>
          <p:cNvPr id="15" name="Obraz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74" y="1133798"/>
            <a:ext cx="2102962" cy="1529427"/>
          </a:xfrm>
          <a:prstGeom prst="rect">
            <a:avLst/>
          </a:prstGeom>
        </p:spPr>
      </p:pic>
      <p:pic>
        <p:nvPicPr>
          <p:cNvPr id="16" name="Obraz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11711" y="3481876"/>
            <a:ext cx="2755260" cy="26037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grpSp>
        <p:nvGrpSpPr>
          <p:cNvPr id="2" name="Grupa 21"/>
          <p:cNvGrpSpPr/>
          <p:nvPr/>
        </p:nvGrpSpPr>
        <p:grpSpPr>
          <a:xfrm>
            <a:off x="1" y="-4681"/>
            <a:ext cx="9086035" cy="361011"/>
            <a:chOff x="0" y="-4681"/>
            <a:chExt cx="9086035" cy="361011"/>
          </a:xfrm>
        </p:grpSpPr>
        <p:sp>
          <p:nvSpPr>
            <p:cNvPr id="3" name="Pięciokąt 11"/>
            <p:cNvSpPr/>
            <p:nvPr/>
          </p:nvSpPr>
          <p:spPr>
            <a:xfrm>
              <a:off x="0" y="0"/>
              <a:ext cx="8075158"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4" name="Pięciokąt 11"/>
            <p:cNvSpPr/>
            <p:nvPr/>
          </p:nvSpPr>
          <p:spPr>
            <a:xfrm>
              <a:off x="8133478" y="-1435"/>
              <a:ext cx="548283"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5" name="Pięciokąt 11"/>
            <p:cNvSpPr/>
            <p:nvPr/>
          </p:nvSpPr>
          <p:spPr>
            <a:xfrm>
              <a:off x="8739716" y="-4681"/>
              <a:ext cx="346319"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sp>
        <p:nvSpPr>
          <p:cNvPr id="6" name="Prostokąt 3"/>
          <p:cNvSpPr/>
          <p:nvPr/>
        </p:nvSpPr>
        <p:spPr>
          <a:xfrm>
            <a:off x="1" y="6515282"/>
            <a:ext cx="9143643" cy="3423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w="25557">
            <a:solidFill>
              <a:srgbClr val="009999"/>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7" name="Tytuł 11"/>
          <p:cNvSpPr/>
          <p:nvPr/>
        </p:nvSpPr>
        <p:spPr>
          <a:xfrm>
            <a:off x="2241002" y="6573959"/>
            <a:ext cx="4044959" cy="28368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pic>
        <p:nvPicPr>
          <p:cNvPr id="8" name="Picture 24"/>
          <p:cNvPicPr>
            <a:picLocks noChangeAspect="1"/>
          </p:cNvPicPr>
          <p:nvPr/>
        </p:nvPicPr>
        <p:blipFill>
          <a:blip r:embed="rId3">
            <a:lum/>
            <a:alphaModFix/>
          </a:blip>
          <a:srcRect l="2216" r="7739"/>
          <a:stretch>
            <a:fillRect/>
          </a:stretch>
        </p:blipFill>
        <p:spPr>
          <a:xfrm>
            <a:off x="973443" y="948599"/>
            <a:ext cx="7197123" cy="5399641"/>
          </a:xfrm>
          <a:prstGeom prst="rect">
            <a:avLst/>
          </a:prstGeom>
          <a:noFill/>
          <a:ln>
            <a:noFill/>
          </a:ln>
        </p:spPr>
      </p:pic>
      <p:sp>
        <p:nvSpPr>
          <p:cNvPr id="9" name="Prostokąt 13"/>
          <p:cNvSpPr/>
          <p:nvPr/>
        </p:nvSpPr>
        <p:spPr>
          <a:xfrm>
            <a:off x="3714711" y="5444640"/>
            <a:ext cx="1912575" cy="93762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5400" b="0" i="0" u="none" strike="noStrike" kern="1200" cap="none" spc="0" baseline="0" dirty="0" err="1" smtClean="0">
                <a:solidFill>
                  <a:srgbClr val="000000"/>
                </a:solidFill>
                <a:uFillTx/>
                <a:latin typeface="Calibri" pitchFamily="18"/>
                <a:ea typeface="Microsoft YaHei" pitchFamily="2"/>
                <a:cs typeface="Mangal" pitchFamily="2"/>
              </a:rPr>
              <a:t>Water</a:t>
            </a:r>
            <a:endParaRPr lang="pl-PL" sz="5400" b="0" i="0" u="none" strike="noStrike" kern="1200" cap="none" spc="0" baseline="0" dirty="0">
              <a:solidFill>
                <a:srgbClr val="000000"/>
              </a:solidFill>
              <a:uFillTx/>
              <a:latin typeface="Calibri" pitchFamily="18"/>
              <a:ea typeface="Microsoft YaHei" pitchFamily="2"/>
              <a:cs typeface="Mangal" pitchFamily="2"/>
            </a:endParaRPr>
          </a:p>
        </p:txBody>
      </p:sp>
      <p:sp>
        <p:nvSpPr>
          <p:cNvPr id="10" name="Tytuł 11"/>
          <p:cNvSpPr/>
          <p:nvPr/>
        </p:nvSpPr>
        <p:spPr>
          <a:xfrm>
            <a:off x="0" y="66596"/>
            <a:ext cx="8075157" cy="64439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lvl="0">
              <a:defRPr sz="1800" b="0" i="0" u="none" strike="noStrike" kern="0" cap="none" spc="0" baseline="0">
                <a:solidFill>
                  <a:srgbClr val="000000"/>
                </a:solidFill>
                <a:uFillTx/>
              </a:defRPr>
            </a:pPr>
            <a:r>
              <a:rPr lang="en-US" sz="2800" b="1" dirty="0" smtClean="0">
                <a:solidFill>
                  <a:srgbClr val="000000"/>
                </a:solidFill>
                <a:latin typeface="Calibri" pitchFamily="18"/>
                <a:ea typeface="Microsoft YaHei" pitchFamily="2"/>
                <a:cs typeface="Mangal" pitchFamily="2"/>
              </a:rPr>
              <a:t>Where </a:t>
            </a:r>
            <a:r>
              <a:rPr lang="en-US" sz="2800" b="1" dirty="0">
                <a:solidFill>
                  <a:srgbClr val="000000"/>
                </a:solidFill>
                <a:latin typeface="Calibri" pitchFamily="18"/>
                <a:ea typeface="Microsoft YaHei" pitchFamily="2"/>
                <a:cs typeface="Mangal" pitchFamily="2"/>
              </a:rPr>
              <a:t>is Energy acquired from? Sources of </a:t>
            </a:r>
            <a:r>
              <a:rPr lang="en-US" sz="2800" b="1" dirty="0" smtClean="0">
                <a:solidFill>
                  <a:srgbClr val="000000"/>
                </a:solidFill>
                <a:latin typeface="Calibri" pitchFamily="18"/>
                <a:ea typeface="Microsoft YaHei" pitchFamily="2"/>
                <a:cs typeface="Mangal" pitchFamily="2"/>
              </a:rPr>
              <a:t>Energy</a:t>
            </a:r>
            <a:endParaRPr lang="en-US" sz="2800" b="1" dirty="0">
              <a:solidFill>
                <a:srgbClr val="000000"/>
              </a:solidFill>
              <a:latin typeface="Calibri" pitchFamily="18"/>
              <a:ea typeface="Microsoft YaHei" pitchFamily="2"/>
              <a:cs typeface="Mangal" pitchFamily="2"/>
            </a:endParaRPr>
          </a:p>
        </p:txBody>
      </p:sp>
      <p:sp>
        <p:nvSpPr>
          <p:cNvPr id="11" name="Prostokąt 18"/>
          <p:cNvSpPr/>
          <p:nvPr/>
        </p:nvSpPr>
        <p:spPr>
          <a:xfrm>
            <a:off x="691918" y="836640"/>
            <a:ext cx="4750564" cy="134459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45720" rIns="91440" bIns="45720" anchor="t" anchorCtr="1" compatLnSpc="0">
            <a:spAutoFit/>
          </a:bodyPr>
          <a:lstStyle/>
          <a:p>
            <a:pPr lvl="0" algn="ctr">
              <a:defRPr sz="1800" b="0" i="0" u="none" strike="noStrike" kern="0" cap="none" spc="0" baseline="0">
                <a:solidFill>
                  <a:srgbClr val="000000"/>
                </a:solidFill>
                <a:uFillTx/>
              </a:defRPr>
            </a:pPr>
            <a:r>
              <a:rPr lang="pl-PL" sz="4000" dirty="0" err="1" smtClean="0">
                <a:solidFill>
                  <a:srgbClr val="000000"/>
                </a:solidFill>
                <a:latin typeface="Calibri" pitchFamily="18"/>
                <a:ea typeface="Microsoft YaHei" pitchFamily="2"/>
                <a:cs typeface="Mangal" pitchFamily="2"/>
              </a:rPr>
              <a:t>Hydroelectric</a:t>
            </a:r>
            <a:r>
              <a:rPr lang="pl-PL" sz="4000" dirty="0" smtClean="0">
                <a:solidFill>
                  <a:srgbClr val="000000"/>
                </a:solidFill>
                <a:latin typeface="Calibri" pitchFamily="18"/>
                <a:ea typeface="Microsoft YaHei" pitchFamily="2"/>
                <a:cs typeface="Mangal" pitchFamily="2"/>
              </a:rPr>
              <a:t> </a:t>
            </a:r>
            <a:r>
              <a:rPr lang="pl-PL" sz="4000" dirty="0" err="1">
                <a:solidFill>
                  <a:srgbClr val="000000"/>
                </a:solidFill>
                <a:latin typeface="Calibri" pitchFamily="18"/>
                <a:ea typeface="Microsoft YaHei" pitchFamily="2"/>
                <a:cs typeface="Mangal" pitchFamily="2"/>
              </a:rPr>
              <a:t>power</a:t>
            </a:r>
            <a:r>
              <a:rPr lang="pl-PL" sz="4000" dirty="0">
                <a:solidFill>
                  <a:srgbClr val="000000"/>
                </a:solidFill>
                <a:latin typeface="Calibri" pitchFamily="18"/>
                <a:ea typeface="Microsoft YaHei" pitchFamily="2"/>
                <a:cs typeface="Mangal" pitchFamily="2"/>
              </a:rPr>
              <a:t> </a:t>
            </a:r>
            <a:r>
              <a:rPr lang="pl-PL" sz="4000" dirty="0" err="1">
                <a:solidFill>
                  <a:srgbClr val="000000"/>
                </a:solidFill>
                <a:latin typeface="Calibri" pitchFamily="18"/>
                <a:ea typeface="Microsoft YaHei" pitchFamily="2"/>
                <a:cs typeface="Mangal" pitchFamily="2"/>
              </a:rPr>
              <a:t>station</a:t>
            </a:r>
            <a:endParaRPr lang="pl-PL" sz="4000" b="0" i="0" u="none" strike="noStrike" kern="1200" cap="none" spc="0" baseline="0" dirty="0">
              <a:solidFill>
                <a:srgbClr val="000000"/>
              </a:solidFill>
              <a:uFillTx/>
              <a:latin typeface="Calibri" pitchFamily="18"/>
              <a:ea typeface="Microsoft YaHei" pitchFamily="2"/>
              <a:cs typeface="Mangal" pitchFamily="2"/>
            </a:endParaRPr>
          </a:p>
        </p:txBody>
      </p:sp>
      <p:pic>
        <p:nvPicPr>
          <p:cNvPr id="12" name="Picture 2"/>
          <p:cNvPicPr>
            <a:picLocks noChangeAspect="1"/>
          </p:cNvPicPr>
          <p:nvPr/>
        </p:nvPicPr>
        <p:blipFill>
          <a:blip r:embed="rId4">
            <a:lum/>
            <a:alphaModFix/>
          </a:blip>
          <a:srcRect/>
          <a:stretch>
            <a:fillRect/>
          </a:stretch>
        </p:blipFill>
        <p:spPr>
          <a:xfrm>
            <a:off x="7343995" y="6571801"/>
            <a:ext cx="1668240" cy="251642"/>
          </a:xfrm>
          <a:prstGeom prst="rect">
            <a:avLst/>
          </a:prstGeom>
          <a:noFill/>
          <a:ln>
            <a:noFill/>
          </a:ln>
        </p:spPr>
      </p:pic>
      <p:pic>
        <p:nvPicPr>
          <p:cNvPr id="13" name="Obraz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7461" y="683243"/>
            <a:ext cx="1447506" cy="948508"/>
          </a:xfrm>
          <a:prstGeom prst="rect">
            <a:avLst/>
          </a:prstGeom>
        </p:spPr>
      </p:pic>
      <p:pic>
        <p:nvPicPr>
          <p:cNvPr id="14" name="Obraz 13"/>
          <p:cNvPicPr>
            <a:picLocks noChangeAspect="1"/>
          </p:cNvPicPr>
          <p:nvPr/>
        </p:nvPicPr>
        <p:blipFill rotWithShape="1">
          <a:blip r:embed="rId6"/>
          <a:srcRect r="29487" b="4294"/>
          <a:stretch/>
        </p:blipFill>
        <p:spPr>
          <a:xfrm>
            <a:off x="-75160" y="1711597"/>
            <a:ext cx="1478808" cy="16453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pic>
        <p:nvPicPr>
          <p:cNvPr id="2" name="Picture 3"/>
          <p:cNvPicPr>
            <a:picLocks noChangeAspect="1"/>
          </p:cNvPicPr>
          <p:nvPr/>
        </p:nvPicPr>
        <p:blipFill>
          <a:blip r:embed="rId3">
            <a:lum/>
            <a:alphaModFix/>
          </a:blip>
          <a:srcRect r="18006"/>
          <a:stretch>
            <a:fillRect/>
          </a:stretch>
        </p:blipFill>
        <p:spPr>
          <a:xfrm>
            <a:off x="184305" y="1209833"/>
            <a:ext cx="5528883" cy="5037234"/>
          </a:xfrm>
          <a:prstGeom prst="rect">
            <a:avLst/>
          </a:prstGeom>
          <a:noFill/>
          <a:ln>
            <a:noFill/>
          </a:ln>
        </p:spPr>
      </p:pic>
      <p:grpSp>
        <p:nvGrpSpPr>
          <p:cNvPr id="3" name="Grupa 21"/>
          <p:cNvGrpSpPr/>
          <p:nvPr/>
        </p:nvGrpSpPr>
        <p:grpSpPr>
          <a:xfrm>
            <a:off x="1" y="-4681"/>
            <a:ext cx="9086035" cy="361011"/>
            <a:chOff x="0" y="-4681"/>
            <a:chExt cx="9086035" cy="361011"/>
          </a:xfrm>
        </p:grpSpPr>
        <p:sp>
          <p:nvSpPr>
            <p:cNvPr id="4" name="Pięciokąt 11"/>
            <p:cNvSpPr/>
            <p:nvPr/>
          </p:nvSpPr>
          <p:spPr>
            <a:xfrm>
              <a:off x="0" y="0"/>
              <a:ext cx="8075158"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5" name="Pięciokąt 11"/>
            <p:cNvSpPr/>
            <p:nvPr/>
          </p:nvSpPr>
          <p:spPr>
            <a:xfrm>
              <a:off x="8133478" y="-1435"/>
              <a:ext cx="548283"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6" name="Pięciokąt 11"/>
            <p:cNvSpPr/>
            <p:nvPr/>
          </p:nvSpPr>
          <p:spPr>
            <a:xfrm>
              <a:off x="8739716" y="-4681"/>
              <a:ext cx="346319"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sp>
        <p:nvSpPr>
          <p:cNvPr id="7" name="Prostokąt 3"/>
          <p:cNvSpPr/>
          <p:nvPr/>
        </p:nvSpPr>
        <p:spPr>
          <a:xfrm>
            <a:off x="1" y="6515282"/>
            <a:ext cx="9143643" cy="3423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w="25557">
            <a:solidFill>
              <a:srgbClr val="009999"/>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8" name="Tytuł 11"/>
          <p:cNvSpPr/>
          <p:nvPr/>
        </p:nvSpPr>
        <p:spPr>
          <a:xfrm>
            <a:off x="2241002" y="6573959"/>
            <a:ext cx="4044959" cy="28368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9" name="Prostokąt 2"/>
          <p:cNvSpPr/>
          <p:nvPr/>
        </p:nvSpPr>
        <p:spPr>
          <a:xfrm>
            <a:off x="3007464" y="5142961"/>
            <a:ext cx="2512034" cy="93762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5400" b="0" i="0" u="none" strike="noStrike" kern="1200" cap="none" spc="0" baseline="0" dirty="0" err="1" smtClean="0">
                <a:solidFill>
                  <a:srgbClr val="000000"/>
                </a:solidFill>
                <a:uFillTx/>
                <a:latin typeface="Calibri" pitchFamily="18"/>
                <a:ea typeface="Microsoft YaHei" pitchFamily="2"/>
                <a:cs typeface="Mangal" pitchFamily="2"/>
              </a:rPr>
              <a:t>Biomass</a:t>
            </a:r>
            <a:endParaRPr lang="pl-PL" sz="5400" b="0" i="0" u="none" strike="noStrike" kern="1200" cap="none" spc="0" baseline="0" dirty="0">
              <a:solidFill>
                <a:srgbClr val="000000"/>
              </a:solidFill>
              <a:uFillTx/>
              <a:latin typeface="Calibri" pitchFamily="18"/>
              <a:ea typeface="Microsoft YaHei" pitchFamily="2"/>
              <a:cs typeface="Mangal" pitchFamily="2"/>
            </a:endParaRPr>
          </a:p>
        </p:txBody>
      </p:sp>
      <p:pic>
        <p:nvPicPr>
          <p:cNvPr id="10" name="Picture 7"/>
          <p:cNvPicPr>
            <a:picLocks noChangeAspect="1"/>
          </p:cNvPicPr>
          <p:nvPr/>
        </p:nvPicPr>
        <p:blipFill>
          <a:blip r:embed="rId4">
            <a:lum/>
            <a:alphaModFix/>
          </a:blip>
          <a:srcRect l="9912"/>
          <a:stretch>
            <a:fillRect/>
          </a:stretch>
        </p:blipFill>
        <p:spPr>
          <a:xfrm>
            <a:off x="5906878" y="1398603"/>
            <a:ext cx="2879281" cy="2160361"/>
          </a:xfrm>
          <a:prstGeom prst="rect">
            <a:avLst/>
          </a:prstGeom>
          <a:noFill/>
          <a:ln>
            <a:noFill/>
          </a:ln>
        </p:spPr>
      </p:pic>
      <p:pic>
        <p:nvPicPr>
          <p:cNvPr id="11" name="Picture 8"/>
          <p:cNvPicPr>
            <a:picLocks noChangeAspect="1"/>
          </p:cNvPicPr>
          <p:nvPr/>
        </p:nvPicPr>
        <p:blipFill>
          <a:blip r:embed="rId5">
            <a:lum/>
            <a:alphaModFix/>
          </a:blip>
          <a:srcRect l="7697" r="3638"/>
          <a:stretch>
            <a:fillRect/>
          </a:stretch>
        </p:blipFill>
        <p:spPr>
          <a:xfrm>
            <a:off x="5906878" y="3895564"/>
            <a:ext cx="2879281" cy="2160361"/>
          </a:xfrm>
          <a:prstGeom prst="rect">
            <a:avLst/>
          </a:prstGeom>
          <a:noFill/>
          <a:ln>
            <a:noFill/>
          </a:ln>
        </p:spPr>
      </p:pic>
      <p:sp>
        <p:nvSpPr>
          <p:cNvPr id="12" name="pole tekstowe 6"/>
          <p:cNvSpPr/>
          <p:nvPr/>
        </p:nvSpPr>
        <p:spPr>
          <a:xfrm>
            <a:off x="1251358" y="6075721"/>
            <a:ext cx="181831"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13" name="Tytuł 11"/>
          <p:cNvSpPr/>
          <p:nvPr/>
        </p:nvSpPr>
        <p:spPr>
          <a:xfrm>
            <a:off x="57957" y="282719"/>
            <a:ext cx="8075157" cy="64439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lvl="0">
              <a:defRPr sz="1800" b="0" i="0" u="none" strike="noStrike" kern="0" cap="none" spc="0" baseline="0">
                <a:solidFill>
                  <a:srgbClr val="000000"/>
                </a:solidFill>
                <a:uFillTx/>
              </a:defRPr>
            </a:pPr>
            <a:r>
              <a:rPr lang="en-US" sz="2800" b="1" dirty="0" smtClean="0">
                <a:solidFill>
                  <a:srgbClr val="000000"/>
                </a:solidFill>
                <a:latin typeface="Calibri" pitchFamily="18"/>
                <a:ea typeface="Microsoft YaHei" pitchFamily="2"/>
                <a:cs typeface="Mangal" pitchFamily="2"/>
              </a:rPr>
              <a:t>Where </a:t>
            </a:r>
            <a:r>
              <a:rPr lang="en-US" sz="2800" b="1" dirty="0">
                <a:solidFill>
                  <a:srgbClr val="000000"/>
                </a:solidFill>
                <a:latin typeface="Calibri" pitchFamily="18"/>
                <a:ea typeface="Microsoft YaHei" pitchFamily="2"/>
                <a:cs typeface="Mangal" pitchFamily="2"/>
              </a:rPr>
              <a:t>is Energy acquired from? Sources of Energy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p:txBody>
      </p:sp>
      <p:sp>
        <p:nvSpPr>
          <p:cNvPr id="14" name="Prostokąt 21"/>
          <p:cNvSpPr/>
          <p:nvPr/>
        </p:nvSpPr>
        <p:spPr>
          <a:xfrm>
            <a:off x="-548431" y="1066739"/>
            <a:ext cx="3963239" cy="134459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4000" b="0" i="0" u="none" strike="noStrike" kern="1200" cap="none" spc="0" baseline="0" dirty="0">
                <a:solidFill>
                  <a:srgbClr val="000000"/>
                </a:solidFill>
                <a:uFillTx/>
                <a:latin typeface="Calibri" pitchFamily="18"/>
                <a:ea typeface="Microsoft YaHei" pitchFamily="2"/>
                <a:cs typeface="Mangal" pitchFamily="2"/>
              </a:rPr>
              <a:t>Power Plant</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4000" b="0" i="0" u="none" strike="noStrike" kern="1200" cap="none" spc="0" baseline="0" dirty="0">
              <a:solidFill>
                <a:srgbClr val="000000"/>
              </a:solidFill>
              <a:uFillTx/>
              <a:latin typeface="Calibri" pitchFamily="18"/>
              <a:ea typeface="Microsoft YaHei" pitchFamily="2"/>
              <a:cs typeface="Mangal" pitchFamily="2"/>
            </a:endParaRPr>
          </a:p>
        </p:txBody>
      </p:sp>
      <p:pic>
        <p:nvPicPr>
          <p:cNvPr id="15" name="Picture 2"/>
          <p:cNvPicPr>
            <a:picLocks noChangeAspect="1"/>
          </p:cNvPicPr>
          <p:nvPr/>
        </p:nvPicPr>
        <p:blipFill>
          <a:blip r:embed="rId6">
            <a:lum/>
            <a:alphaModFix/>
          </a:blip>
          <a:srcRect/>
          <a:stretch>
            <a:fillRect/>
          </a:stretch>
        </p:blipFill>
        <p:spPr>
          <a:xfrm>
            <a:off x="7343995" y="6571801"/>
            <a:ext cx="1668240" cy="2516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grpSp>
        <p:nvGrpSpPr>
          <p:cNvPr id="2" name="Grupa 21"/>
          <p:cNvGrpSpPr/>
          <p:nvPr/>
        </p:nvGrpSpPr>
        <p:grpSpPr>
          <a:xfrm>
            <a:off x="1" y="-4681"/>
            <a:ext cx="9086035" cy="361011"/>
            <a:chOff x="0" y="-4681"/>
            <a:chExt cx="9086035" cy="361011"/>
          </a:xfrm>
        </p:grpSpPr>
        <p:sp>
          <p:nvSpPr>
            <p:cNvPr id="3" name="Pięciokąt 11"/>
            <p:cNvSpPr/>
            <p:nvPr/>
          </p:nvSpPr>
          <p:spPr>
            <a:xfrm>
              <a:off x="0" y="0"/>
              <a:ext cx="8075158"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4" name="Pięciokąt 11"/>
            <p:cNvSpPr/>
            <p:nvPr/>
          </p:nvSpPr>
          <p:spPr>
            <a:xfrm>
              <a:off x="8133478" y="-1435"/>
              <a:ext cx="548283"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5" name="Pięciokąt 11"/>
            <p:cNvSpPr/>
            <p:nvPr/>
          </p:nvSpPr>
          <p:spPr>
            <a:xfrm>
              <a:off x="8739716" y="-4681"/>
              <a:ext cx="346319" cy="35633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grpSp>
      <p:sp>
        <p:nvSpPr>
          <p:cNvPr id="6" name="Prostokąt 3"/>
          <p:cNvSpPr/>
          <p:nvPr/>
        </p:nvSpPr>
        <p:spPr>
          <a:xfrm>
            <a:off x="1" y="6515282"/>
            <a:ext cx="9143643" cy="3423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999"/>
          </a:solidFill>
          <a:ln w="25557">
            <a:solidFill>
              <a:srgbClr val="009999"/>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sp>
        <p:nvSpPr>
          <p:cNvPr id="7" name="Tytuł 11"/>
          <p:cNvSpPr/>
          <p:nvPr/>
        </p:nvSpPr>
        <p:spPr>
          <a:xfrm>
            <a:off x="2241002" y="6573959"/>
            <a:ext cx="4044959" cy="28368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Mangal" pitchFamily="2"/>
            </a:endParaRPr>
          </a:p>
        </p:txBody>
      </p:sp>
      <p:pic>
        <p:nvPicPr>
          <p:cNvPr id="8" name="Picture 25"/>
          <p:cNvPicPr>
            <a:picLocks noChangeAspect="1"/>
          </p:cNvPicPr>
          <p:nvPr/>
        </p:nvPicPr>
        <p:blipFill>
          <a:blip r:embed="rId3">
            <a:lum bright="10000"/>
            <a:alphaModFix/>
          </a:blip>
          <a:srcRect r="10232"/>
          <a:stretch>
            <a:fillRect/>
          </a:stretch>
        </p:blipFill>
        <p:spPr>
          <a:xfrm>
            <a:off x="169174" y="909247"/>
            <a:ext cx="7197123" cy="5399641"/>
          </a:xfrm>
          <a:prstGeom prst="rect">
            <a:avLst/>
          </a:prstGeom>
          <a:noFill/>
          <a:ln>
            <a:noFill/>
          </a:ln>
        </p:spPr>
      </p:pic>
      <p:sp>
        <p:nvSpPr>
          <p:cNvPr id="9" name="Prostokąt 2"/>
          <p:cNvSpPr/>
          <p:nvPr/>
        </p:nvSpPr>
        <p:spPr>
          <a:xfrm>
            <a:off x="3908046" y="5330156"/>
            <a:ext cx="1327543" cy="1782924"/>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5400" b="0" i="0" u="none" strike="noStrike" kern="1200" cap="none" spc="0" baseline="0">
              <a:solidFill>
                <a:srgbClr val="000000"/>
              </a:solidFill>
              <a:uFillTx/>
              <a:latin typeface="Calibri" pitchFamily="18"/>
              <a:ea typeface="Microsoft YaHei" pitchFamily="2"/>
              <a:cs typeface="Mangal"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5400" b="0" i="0" u="none" strike="noStrike" kern="1200" cap="none" spc="0" baseline="0">
                <a:solidFill>
                  <a:srgbClr val="000000"/>
                </a:solidFill>
                <a:uFillTx/>
                <a:latin typeface="Calibri" pitchFamily="18"/>
                <a:ea typeface="Microsoft YaHei" pitchFamily="2"/>
                <a:cs typeface="Mangal" pitchFamily="2"/>
              </a:rPr>
              <a:t>coal</a:t>
            </a:r>
          </a:p>
        </p:txBody>
      </p:sp>
      <p:pic>
        <p:nvPicPr>
          <p:cNvPr id="10" name="Picture 10"/>
          <p:cNvPicPr>
            <a:picLocks noChangeAspect="1"/>
          </p:cNvPicPr>
          <p:nvPr/>
        </p:nvPicPr>
        <p:blipFill>
          <a:blip r:embed="rId4">
            <a:lum/>
            <a:alphaModFix/>
          </a:blip>
          <a:srcRect/>
          <a:stretch>
            <a:fillRect/>
          </a:stretch>
        </p:blipFill>
        <p:spPr>
          <a:xfrm>
            <a:off x="5591164" y="1266838"/>
            <a:ext cx="2879281" cy="2160361"/>
          </a:xfrm>
          <a:prstGeom prst="rect">
            <a:avLst/>
          </a:prstGeom>
          <a:noFill/>
          <a:ln>
            <a:noFill/>
          </a:ln>
        </p:spPr>
      </p:pic>
      <p:sp>
        <p:nvSpPr>
          <p:cNvPr id="11" name="Prostokąt 6"/>
          <p:cNvSpPr/>
          <p:nvPr/>
        </p:nvSpPr>
        <p:spPr>
          <a:xfrm>
            <a:off x="9404641" y="3581998"/>
            <a:ext cx="4571643" cy="93629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1200" cap="none" spc="0" baseline="0">
                <a:solidFill>
                  <a:srgbClr val="000000"/>
                </a:solidFill>
                <a:uFillTx/>
                <a:latin typeface="Calibri" pitchFamily="18"/>
                <a:ea typeface="Microsoft YaHei" pitchFamily="2"/>
                <a:cs typeface="Mangal" pitchFamily="2"/>
              </a:rPr>
              <a:t>https://www.wroclaw.pl/nieznany-wroclaw-jak-z-wody-i-wegla-robi-sie-cieplo-wideo-zdjecia</a:t>
            </a:r>
          </a:p>
        </p:txBody>
      </p:sp>
      <p:sp>
        <p:nvSpPr>
          <p:cNvPr id="12" name="Tytuł 11"/>
          <p:cNvSpPr/>
          <p:nvPr/>
        </p:nvSpPr>
        <p:spPr>
          <a:xfrm>
            <a:off x="-41509" y="309471"/>
            <a:ext cx="8075157" cy="64439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lvl="0">
              <a:defRPr sz="1800" b="0" i="0" u="none" strike="noStrike" kern="0" cap="none" spc="0" baseline="0">
                <a:solidFill>
                  <a:srgbClr val="000000"/>
                </a:solidFill>
                <a:uFillTx/>
              </a:defRPr>
            </a:pPr>
            <a:r>
              <a:rPr lang="en-US" sz="2800" b="1" dirty="0" smtClean="0">
                <a:solidFill>
                  <a:srgbClr val="000000"/>
                </a:solidFill>
                <a:latin typeface="Calibri" pitchFamily="18"/>
                <a:ea typeface="Microsoft YaHei" pitchFamily="2"/>
                <a:cs typeface="Mangal" pitchFamily="2"/>
              </a:rPr>
              <a:t>Where </a:t>
            </a:r>
            <a:r>
              <a:rPr lang="en-US" sz="2800" b="1" dirty="0">
                <a:solidFill>
                  <a:srgbClr val="000000"/>
                </a:solidFill>
                <a:latin typeface="Calibri" pitchFamily="18"/>
                <a:ea typeface="Microsoft YaHei" pitchFamily="2"/>
                <a:cs typeface="Mangal" pitchFamily="2"/>
              </a:rPr>
              <a:t>is Energy acquired from? </a:t>
            </a:r>
            <a:r>
              <a:rPr lang="pl-PL" sz="2800" b="1" i="0" u="none" strike="noStrike" kern="1200" cap="none" spc="0" baseline="0" dirty="0" smtClean="0">
                <a:solidFill>
                  <a:srgbClr val="000000"/>
                </a:solidFill>
                <a:uFillTx/>
                <a:latin typeface="Calibri" pitchFamily="18"/>
                <a:ea typeface="Microsoft YaHei" pitchFamily="2"/>
                <a:cs typeface="Mangal" pitchFamily="2"/>
              </a:rPr>
              <a:t>Energy </a:t>
            </a:r>
            <a:r>
              <a:rPr lang="pl-PL" sz="2800" b="1" i="0" u="none" strike="noStrike" kern="1200" cap="none" spc="0" baseline="0" dirty="0" err="1">
                <a:solidFill>
                  <a:srgbClr val="000000"/>
                </a:solidFill>
                <a:uFillTx/>
                <a:latin typeface="Calibri" pitchFamily="18"/>
                <a:ea typeface="Microsoft YaHei" pitchFamily="2"/>
                <a:cs typeface="Mangal" pitchFamily="2"/>
              </a:rPr>
              <a:t>sources</a:t>
            </a:r>
            <a:endParaRPr lang="pl-PL" sz="2800" b="1"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800" b="1" i="0" u="none" strike="noStrike" kern="1200" cap="none" spc="0" baseline="0" dirty="0">
              <a:solidFill>
                <a:srgbClr val="000000"/>
              </a:solidFill>
              <a:uFillTx/>
              <a:latin typeface="Calibri" pitchFamily="18"/>
              <a:ea typeface="Microsoft YaHei" pitchFamily="2"/>
              <a:cs typeface="Mangal" pitchFamily="2"/>
            </a:endParaRPr>
          </a:p>
        </p:txBody>
      </p:sp>
      <p:sp>
        <p:nvSpPr>
          <p:cNvPr id="13" name="Prostokąt 18"/>
          <p:cNvSpPr/>
          <p:nvPr/>
        </p:nvSpPr>
        <p:spPr>
          <a:xfrm>
            <a:off x="-536895" y="909247"/>
            <a:ext cx="3981243" cy="134459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4000" b="0" i="0" u="none" strike="noStrike" kern="1200" cap="none" spc="0" baseline="0" dirty="0">
                <a:solidFill>
                  <a:srgbClr val="000000"/>
                </a:solidFill>
                <a:uFillTx/>
                <a:latin typeface="Calibri" pitchFamily="18"/>
                <a:ea typeface="Microsoft YaHei" pitchFamily="2"/>
                <a:cs typeface="Mangal" pitchFamily="2"/>
              </a:rPr>
              <a:t>Power Plant</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4000" b="0" i="0" u="none" strike="noStrike" kern="1200" cap="none" spc="0" baseline="0" dirty="0">
              <a:solidFill>
                <a:srgbClr val="000000"/>
              </a:solidFill>
              <a:uFillTx/>
              <a:latin typeface="Calibri" pitchFamily="18"/>
              <a:ea typeface="Microsoft YaHei" pitchFamily="2"/>
              <a:cs typeface="Mangal" pitchFamily="2"/>
            </a:endParaRPr>
          </a:p>
        </p:txBody>
      </p:sp>
      <p:pic>
        <p:nvPicPr>
          <p:cNvPr id="14" name="Picture 2"/>
          <p:cNvPicPr>
            <a:picLocks noChangeAspect="1"/>
          </p:cNvPicPr>
          <p:nvPr/>
        </p:nvPicPr>
        <p:blipFill>
          <a:blip r:embed="rId5">
            <a:lum/>
            <a:alphaModFix/>
          </a:blip>
          <a:srcRect/>
          <a:stretch>
            <a:fillRect/>
          </a:stretch>
        </p:blipFill>
        <p:spPr>
          <a:xfrm>
            <a:off x="7343995" y="6571801"/>
            <a:ext cx="1668240" cy="2516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omyślni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myślnie 1">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omyślnie 2">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TotalTime>
  <Words>1826</Words>
  <Application>Microsoft Office PowerPoint</Application>
  <PresentationFormat>Pokaz na ekranie (4:3)</PresentationFormat>
  <Paragraphs>215</Paragraphs>
  <Slides>32</Slides>
  <Notes>31</Notes>
  <HiddenSlides>0</HiddenSlides>
  <MMClips>0</MMClips>
  <ScaleCrop>false</ScaleCrop>
  <HeadingPairs>
    <vt:vector size="4" baseType="variant">
      <vt:variant>
        <vt:lpstr>Motyw</vt:lpstr>
      </vt:variant>
      <vt:variant>
        <vt:i4>3</vt:i4>
      </vt:variant>
      <vt:variant>
        <vt:lpstr>Tytuły slajdów</vt:lpstr>
      </vt:variant>
      <vt:variant>
        <vt:i4>32</vt:i4>
      </vt:variant>
    </vt:vector>
  </HeadingPairs>
  <TitlesOfParts>
    <vt:vector size="35" baseType="lpstr">
      <vt:lpstr>Domyślnie</vt:lpstr>
      <vt:lpstr>Domyślnie 1</vt:lpstr>
      <vt:lpstr>Domyślnie 2</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PC001</dc:creator>
  <cp:lastModifiedBy>Maks Gawroński</cp:lastModifiedBy>
  <cp:revision>43</cp:revision>
  <dcterms:created xsi:type="dcterms:W3CDTF">2018-05-14T12:28:51Z</dcterms:created>
  <dcterms:modified xsi:type="dcterms:W3CDTF">2018-06-09T08:57:46Z</dcterms:modified>
</cp:coreProperties>
</file>