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84" r:id="rId2"/>
    <p:sldId id="285" r:id="rId3"/>
    <p:sldId id="28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428B9-C694-4CD0-93AB-B09C26388602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3AC0C-7D4F-40F8-8007-79D4D353BD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7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58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18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60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2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3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78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94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1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54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94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9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8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2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3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1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6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64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27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36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5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173412" y="5206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lang="sl-SI" sz="960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5713412" y="43137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sl-SI" sz="2800">
                <a:solidFill>
                  <a:schemeClr val="dk1"/>
                </a:solidFill>
              </a:rPr>
              <a:t>STUDENTS</a:t>
            </a:r>
            <a:r>
              <a:rPr lang="sl-SI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NINA RAJŠELJ, ŽIVA BOBNAR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12" y="3384550"/>
            <a:ext cx="5255559" cy="297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662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-144363" y="427251"/>
            <a:ext cx="11101500" cy="9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lang="sl-SI" sz="5400">
                <a:solidFill>
                  <a:srgbClr val="FF0000"/>
                </a:solidFill>
              </a:rPr>
              <a:t>Polluted water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127000" y="1943100"/>
            <a:ext cx="6908800" cy="491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sl-SI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sl-SI" sz="3600">
                <a:solidFill>
                  <a:schemeClr val="dk1"/>
                </a:solidFill>
              </a:rPr>
              <a:t>Many developing countries don’t have clean water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sl-SI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sl-SI" sz="3600">
                <a:solidFill>
                  <a:schemeClr val="dk1"/>
                </a:solidFill>
              </a:rPr>
              <a:t>People often get sick because of polluted water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sl-SI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sl-SI" sz="3600">
                <a:solidFill>
                  <a:schemeClr val="dk1"/>
                </a:solidFill>
              </a:rPr>
              <a:t>In India majority of streams and rivers are polluted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800" y="2892070"/>
            <a:ext cx="4938882" cy="3292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793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1522412" y="571500"/>
            <a:ext cx="9056688" cy="95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lang="sl-SI">
                <a:solidFill>
                  <a:srgbClr val="FF0000"/>
                </a:solidFill>
              </a:rPr>
              <a:t>What pollutes the water?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104774" y="1419225"/>
            <a:ext cx="6619875" cy="5333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Arial"/>
              <a:buChar char="•"/>
            </a:pPr>
            <a:r>
              <a:rPr lang="sl-SI" sz="2775">
                <a:solidFill>
                  <a:schemeClr val="dk1"/>
                </a:solidFill>
              </a:rPr>
              <a:t>inappropriate discharge of waste water in industry and households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Arial"/>
              <a:buChar char="•"/>
            </a:pPr>
            <a:r>
              <a:rPr lang="sl-SI" sz="2775">
                <a:solidFill>
                  <a:schemeClr val="dk1"/>
                </a:solidFill>
              </a:rPr>
              <a:t>inappropriate and excessive fertilizer and spray use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Arial"/>
              <a:buChar char="•"/>
            </a:pPr>
            <a:r>
              <a:rPr lang="sl-SI" sz="2775">
                <a:solidFill>
                  <a:schemeClr val="dk1"/>
                </a:solidFill>
              </a:rPr>
              <a:t>traffic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Arial"/>
              <a:buChar char="•"/>
            </a:pPr>
            <a:r>
              <a:rPr lang="sl-SI" sz="2775">
                <a:solidFill>
                  <a:schemeClr val="dk1"/>
                </a:solidFill>
              </a:rPr>
              <a:t>natural disasters (oil spills)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Arial"/>
              <a:buChar char="•"/>
            </a:pPr>
            <a:r>
              <a:rPr lang="sl-SI" sz="2775">
                <a:solidFill>
                  <a:schemeClr val="dk1"/>
                </a:solidFill>
              </a:rPr>
              <a:t>polluted air (acid rain)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99107"/>
              <a:buFont typeface="Arial"/>
              <a:buChar char="•"/>
            </a:pPr>
            <a:r>
              <a:rPr lang="sl-SI" sz="2775">
                <a:solidFill>
                  <a:schemeClr val="dk1"/>
                </a:solidFill>
              </a:rPr>
              <a:t>illegal waste dumps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949" y="1643063"/>
            <a:ext cx="5304015" cy="287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466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30</TotalTime>
  <Words>74</Words>
  <Application>Microsoft Office PowerPoint</Application>
  <PresentationFormat>Širokozaslonsko</PresentationFormat>
  <Paragraphs>13</Paragraphs>
  <Slides>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Questrial</vt:lpstr>
      <vt:lpstr>Tw Cen MT</vt:lpstr>
      <vt:lpstr>Kapljica</vt:lpstr>
      <vt:lpstr>WATER</vt:lpstr>
      <vt:lpstr>Polluted water</vt:lpstr>
      <vt:lpstr>What pollutes the water?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CERKNICA</dc:title>
  <dc:creator>Tomaž Bahč</dc:creator>
  <cp:lastModifiedBy>Uporabnik sistema Windows</cp:lastModifiedBy>
  <cp:revision>6</cp:revision>
  <dcterms:created xsi:type="dcterms:W3CDTF">2017-10-12T06:45:05Z</dcterms:created>
  <dcterms:modified xsi:type="dcterms:W3CDTF">2018-01-19T11:09:59Z</dcterms:modified>
</cp:coreProperties>
</file>