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8" r:id="rId4"/>
    <p:sldId id="266" r:id="rId5"/>
    <p:sldId id="267" r:id="rId6"/>
    <p:sldId id="268" r:id="rId7"/>
    <p:sldId id="257" r:id="rId8"/>
    <p:sldId id="270" r:id="rId9"/>
    <p:sldId id="261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8" d="100"/>
          <a:sy n="68" d="100"/>
        </p:scale>
        <p:origin x="-12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yVF6R9e6x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y-b_ZOx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hW6xFv49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windenergy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 ACTIVE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63" y="263949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97" y="1808769"/>
            <a:ext cx="3242753" cy="42725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73" y="698427"/>
            <a:ext cx="2381250" cy="159067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esults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nl-NL" b="1" dirty="0" smtClean="0"/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0752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37" y="1887537"/>
            <a:ext cx="4030663" cy="40306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277" y="642594"/>
            <a:ext cx="237764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90" y="642594"/>
            <a:ext cx="2381250" cy="1590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Imke </a:t>
            </a:r>
            <a:r>
              <a:rPr lang="nl-NL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Kosman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Carin Overbeek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6" y="2682917"/>
            <a:ext cx="2776160" cy="29643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51" y="2682917"/>
            <a:ext cx="2012804" cy="30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students, 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 you learn something about </a:t>
            </a:r>
            <a:r>
              <a:rPr lang="en-US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windenergy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going to make a windmill.</a:t>
            </a:r>
          </a:p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have any questions ask us for help.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562" y="642594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movie energy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://www.youtube.com/watch?v=wyVF6R9e6xE</a:t>
            </a:r>
            <a:endParaRPr lang="nl-NL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energy?</a:t>
            </a:r>
          </a:p>
          <a:p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we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028" y="532797"/>
            <a:ext cx="2383743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28" y="511926"/>
            <a:ext cx="2383743" cy="1591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movie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windenergy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www.youtube.com/watch?v=Quy-b_ZOxBA</a:t>
            </a:r>
            <a:endParaRPr lang="nl-NL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you’ve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seen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something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windenergy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We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make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windmill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nl-NL" sz="3600" dirty="0" smtClean="0"/>
              <a:t/>
            </a:r>
            <a:br>
              <a:rPr lang="nl-NL" sz="3600" dirty="0" smtClean="0"/>
            </a:b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9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28" y="532797"/>
            <a:ext cx="2383743" cy="1591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make a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windmill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https://www.youtube.com/watch?v=jEhW6xFv49k</a:t>
            </a:r>
            <a:endParaRPr lang="nl-NL" sz="36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89" y="533056"/>
            <a:ext cx="2381250" cy="1590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820636"/>
            <a:ext cx="5802085" cy="43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891" y="532797"/>
            <a:ext cx="2377646" cy="1591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1812471"/>
            <a:ext cx="10058400" cy="42225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piece of sturdy cardboard 20x20 centimeters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piece of sturdy cardboard (size does not matter)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pencil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cups (preferable without print)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scissors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stick 25 centimeters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painters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piece of rope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hairdryer / ventilator (not needed for every 2 students)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rushes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30" y="574704"/>
            <a:ext cx="2381250" cy="1590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Explanation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</a:t>
            </a:r>
            <a:r>
              <a:rPr lang="nl-NL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</a:t>
            </a:r>
            <a:endParaRPr lang="nl-NL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We’ll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show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foto’s, of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make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windmill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 </a:t>
            </a:r>
            <a:r>
              <a:rPr 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step. 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1710416"/>
            <a:ext cx="5812971" cy="43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252</TotalTime>
  <Words>181</Words>
  <Application>Microsoft Office PowerPoint</Application>
  <PresentationFormat>Aangepast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Zeep</vt:lpstr>
      <vt:lpstr>windenergy</vt:lpstr>
      <vt:lpstr>Introduction of the teachers</vt:lpstr>
      <vt:lpstr>Welcome</vt:lpstr>
      <vt:lpstr>Short movie energy</vt:lpstr>
      <vt:lpstr>Short movie windenergy </vt:lpstr>
      <vt:lpstr>How to make a windmill?</vt:lpstr>
      <vt:lpstr>Materials </vt:lpstr>
      <vt:lpstr>Materials (for 2 students) </vt:lpstr>
      <vt:lpstr>Explanation </vt:lpstr>
      <vt:lpstr>Show your results! </vt:lpstr>
      <vt:lpstr>What did you learn?</vt:lpstr>
    </vt:vector>
  </TitlesOfParts>
  <Company>Skool Automatisering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Handicraft</dc:title>
  <dc:creator>Imke Kosman</dc:creator>
  <cp:lastModifiedBy>Huub</cp:lastModifiedBy>
  <cp:revision>28</cp:revision>
  <dcterms:created xsi:type="dcterms:W3CDTF">2017-02-14T16:09:44Z</dcterms:created>
  <dcterms:modified xsi:type="dcterms:W3CDTF">2018-05-16T17:26:50Z</dcterms:modified>
</cp:coreProperties>
</file>