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091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977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7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20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721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5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1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176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309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214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979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B19C-271A-4191-BA48-E96C9FCDC088}" type="datetimeFigureOut">
              <a:rPr lang="sl-SI" smtClean="0"/>
              <a:t>13. 03. 2017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C01D-64BB-4EAE-8662-3BB49527EF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025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ycling-guide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omunala-nm.si/Dejavnosti/Ravnanje-s-komunalnimi-odpadki/Zbirno-recikla%C5%BEni-cent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unala-nm.si/" TargetMode="External"/><Relationship Id="rId2" Type="http://schemas.openxmlformats.org/officeDocument/2006/relationships/hyperlink" Target="http://www.recycling-guide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ycling-guide.org.uk/" TargetMode="External"/><Relationship Id="rId2" Type="http://schemas.openxmlformats.org/officeDocument/2006/relationships/hyperlink" Target="https://www.google.si/search?q=ekolo%C5%A1ki+otok&amp;source=lnms&amp;tbm=isch&amp;sa=X&amp;ved=0ahUKEwie5KjFl9PSAhWGvRQKHezTAJIQ_AUIBigB&amp;biw=1366&amp;bih=662#tbm=isch&amp;q=recycling&amp;*&amp;imgrc=EJJNYVVF477qC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munala-nm.s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Waste</a:t>
            </a:r>
            <a:r>
              <a:rPr lang="sl-SI" dirty="0" smtClean="0"/>
              <a:t> </a:t>
            </a:r>
            <a:r>
              <a:rPr lang="sl-SI" dirty="0" err="1" smtClean="0"/>
              <a:t>recycle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>
                <a:hlinkClick r:id="rId2"/>
              </a:rPr>
              <a:t>How to do it?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487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4018" y="378979"/>
            <a:ext cx="10515600" cy="1325563"/>
          </a:xfrm>
        </p:spPr>
        <p:txBody>
          <a:bodyPr/>
          <a:lstStyle/>
          <a:p>
            <a:r>
              <a:rPr lang="sl-SI" dirty="0" smtClean="0"/>
              <a:t>Some </a:t>
            </a:r>
            <a:r>
              <a:rPr lang="en-GB" dirty="0" smtClean="0"/>
              <a:t>examples in our town</a:t>
            </a:r>
            <a:r>
              <a:rPr lang="sl-SI" dirty="0" smtClean="0"/>
              <a:t>: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61109" y="213540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Ecological islands</a:t>
            </a:r>
            <a:r>
              <a:rPr lang="sl-SI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l-SI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5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Recycling centres</a:t>
            </a:r>
            <a:endParaRPr lang="sl-SI" sz="3500" i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6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emoval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bulky and hazardous waste</a:t>
            </a:r>
            <a:endParaRPr lang="sl-SI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eparate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collection of waste in specially marked containers in households</a:t>
            </a:r>
            <a:endParaRPr lang="sl-SI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Rezultat iskanja slik za ekološki otok novo mes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058" y="193963"/>
            <a:ext cx="4863906" cy="364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25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An e</a:t>
            </a:r>
            <a:r>
              <a:rPr lang="en-US" dirty="0" err="1" smtClean="0"/>
              <a:t>cological</a:t>
            </a:r>
            <a:r>
              <a:rPr lang="en-US" dirty="0" smtClean="0"/>
              <a:t> island</a:t>
            </a:r>
            <a:r>
              <a:rPr lang="sl-SI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507769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What's </a:t>
            </a:r>
            <a:r>
              <a:rPr lang="sl-SI" dirty="0" err="1" smtClean="0"/>
              <a:t>an</a:t>
            </a:r>
            <a:r>
              <a:rPr lang="sl-SI" dirty="0" smtClean="0"/>
              <a:t> e</a:t>
            </a:r>
            <a:r>
              <a:rPr lang="en-US" dirty="0" err="1" smtClean="0"/>
              <a:t>cological</a:t>
            </a:r>
            <a:r>
              <a:rPr lang="en-US" dirty="0" smtClean="0"/>
              <a:t> </a:t>
            </a:r>
            <a:r>
              <a:rPr lang="sl-SI" dirty="0" smtClean="0"/>
              <a:t>i</a:t>
            </a:r>
            <a:r>
              <a:rPr lang="en-US" dirty="0" err="1" smtClean="0"/>
              <a:t>sland</a:t>
            </a:r>
            <a:r>
              <a:rPr lang="en-US" dirty="0" smtClean="0"/>
              <a:t>?</a:t>
            </a:r>
          </a:p>
          <a:p>
            <a:r>
              <a:rPr lang="sl-SI" dirty="0" err="1" smtClean="0"/>
              <a:t>Why</a:t>
            </a:r>
            <a:r>
              <a:rPr lang="sl-SI" dirty="0" smtClean="0"/>
              <a:t> </a:t>
            </a:r>
            <a:r>
              <a:rPr lang="sl-SI" dirty="0" err="1" smtClean="0"/>
              <a:t>recycling</a:t>
            </a:r>
            <a:r>
              <a:rPr lang="sl-SI" dirty="0" smtClean="0"/>
              <a:t> is </a:t>
            </a:r>
            <a:r>
              <a:rPr lang="sl-SI" dirty="0" err="1" smtClean="0"/>
              <a:t>important</a:t>
            </a:r>
            <a:r>
              <a:rPr lang="sl-SI" dirty="0" smtClean="0"/>
              <a:t>?</a:t>
            </a:r>
          </a:p>
          <a:p>
            <a:r>
              <a:rPr lang="sl-SI" dirty="0" smtClean="0"/>
              <a:t>How </a:t>
            </a:r>
            <a:r>
              <a:rPr lang="sl-SI" dirty="0" err="1" smtClean="0"/>
              <a:t>materials</a:t>
            </a:r>
            <a:r>
              <a:rPr lang="sl-SI" dirty="0" smtClean="0"/>
              <a:t> are </a:t>
            </a:r>
            <a:r>
              <a:rPr lang="sl-SI" dirty="0" err="1" smtClean="0"/>
              <a:t>recycled</a:t>
            </a:r>
            <a:r>
              <a:rPr lang="sl-SI" dirty="0" smtClean="0"/>
              <a:t>?                         </a:t>
            </a:r>
          </a:p>
          <a:p>
            <a:r>
              <a:rPr lang="sl-SI" dirty="0" err="1" smtClean="0"/>
              <a:t>Where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recycle</a:t>
            </a:r>
            <a:r>
              <a:rPr lang="sl-SI" dirty="0" smtClean="0"/>
              <a:t>?</a:t>
            </a:r>
          </a:p>
          <a:p>
            <a:r>
              <a:rPr lang="sl-SI" dirty="0" err="1" smtClean="0"/>
              <a:t>Why</a:t>
            </a:r>
            <a:r>
              <a:rPr lang="sl-SI" dirty="0" smtClean="0"/>
              <a:t> </a:t>
            </a:r>
            <a:r>
              <a:rPr lang="sl-SI" dirty="0" err="1" smtClean="0"/>
              <a:t>recycle</a:t>
            </a:r>
            <a:r>
              <a:rPr lang="sl-SI" dirty="0" smtClean="0"/>
              <a:t>?</a:t>
            </a:r>
          </a:p>
          <a:p>
            <a:r>
              <a:rPr lang="sl-SI" dirty="0" smtClean="0"/>
              <a:t>How to </a:t>
            </a:r>
            <a:r>
              <a:rPr lang="sl-SI" dirty="0" err="1" smtClean="0"/>
              <a:t>recycle</a:t>
            </a:r>
            <a:r>
              <a:rPr lang="sl-SI" dirty="0" smtClean="0"/>
              <a:t>?</a:t>
            </a:r>
          </a:p>
          <a:p>
            <a:r>
              <a:rPr lang="sl-SI" dirty="0" smtClean="0"/>
              <a:t>How to </a:t>
            </a:r>
            <a:r>
              <a:rPr lang="sl-SI" dirty="0" err="1" smtClean="0"/>
              <a:t>recycle</a:t>
            </a:r>
            <a:r>
              <a:rPr lang="sl-SI" dirty="0" smtClean="0"/>
              <a:t> at home?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Some </a:t>
            </a:r>
            <a:r>
              <a:rPr lang="sl-SI" dirty="0" err="1" smtClean="0"/>
              <a:t>useful</a:t>
            </a:r>
            <a:r>
              <a:rPr lang="sl-SI" dirty="0" smtClean="0"/>
              <a:t> </a:t>
            </a:r>
            <a:r>
              <a:rPr lang="sl-SI" dirty="0" err="1" smtClean="0"/>
              <a:t>websites</a:t>
            </a:r>
            <a:r>
              <a:rPr lang="sl-SI" dirty="0" smtClean="0"/>
              <a:t>: </a:t>
            </a:r>
          </a:p>
          <a:p>
            <a:r>
              <a:rPr lang="sl-SI" dirty="0" smtClean="0">
                <a:hlinkClick r:id="rId2"/>
              </a:rPr>
              <a:t>http://www.recycling-guide.org.uk</a:t>
            </a:r>
            <a:endParaRPr lang="sl-SI" dirty="0" smtClean="0"/>
          </a:p>
          <a:p>
            <a:r>
              <a:rPr lang="sl-SI" dirty="0" smtClean="0">
                <a:hlinkClick r:id="rId3"/>
              </a:rPr>
              <a:t>https://www.komunala-nm.si</a:t>
            </a:r>
            <a:endParaRPr lang="sl-SI" dirty="0" smtClean="0"/>
          </a:p>
          <a:p>
            <a:endParaRPr lang="sl-SI" dirty="0" smtClean="0"/>
          </a:p>
        </p:txBody>
      </p:sp>
      <p:pic>
        <p:nvPicPr>
          <p:cNvPr id="4102" name="Picture 6" descr="Rezultat iskanja slik za recycl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963" y="1690688"/>
            <a:ext cx="6068003" cy="269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6414655" y="4599709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</a:t>
            </a:r>
          </a:p>
          <a:p>
            <a:r>
              <a:rPr lang="sl-SI" dirty="0" smtClean="0"/>
              <a:t>https://www.google.si/search?q=ekolo%C5%A1ki+otok&amp;source=lnms&amp;tbm=isch&amp;sa=X&amp;ved=0ahUKEwie5KjFl9PSAhWGvRQKHezTAJIQ_AUIBigB&amp;biw=1366&amp;bih=662#tbm=isch&amp;q=recycling&amp;*&amp;imgrc=EJJNYVVF477qCM: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0049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2673" y="9250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Viri:</a:t>
            </a:r>
          </a:p>
          <a:p>
            <a:r>
              <a:rPr lang="sl-SI" dirty="0" smtClean="0">
                <a:hlinkClick r:id="rId2"/>
              </a:rPr>
              <a:t>https://www.google.si/search?q=ekolo%C5%A1ki+otok&amp;source=lnms&amp;tbm=isch&amp;sa=X&amp;ved=0ahUKEwie5KjFl9PSAhWGvRQKHezTAJIQ_AUIBigB&amp;biw=1366&amp;bih=662#tbm=isch&amp;q=recycling&amp;*&amp;imgrc=EJJNYVVF477qCM</a:t>
            </a:r>
            <a:endParaRPr lang="sl-SI" dirty="0" smtClean="0"/>
          </a:p>
          <a:p>
            <a:r>
              <a:rPr lang="sl-SI" dirty="0" smtClean="0">
                <a:hlinkClick r:id="rId3"/>
              </a:rPr>
              <a:t>http://www.recycling-guide.org.uk</a:t>
            </a:r>
            <a:endParaRPr lang="sl-SI" dirty="0" smtClean="0"/>
          </a:p>
          <a:p>
            <a:r>
              <a:rPr lang="sl-SI" dirty="0" smtClean="0">
                <a:hlinkClick r:id="rId4"/>
              </a:rPr>
              <a:t>https://www.komunala-nm.si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4601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101</Words>
  <Application>Microsoft Office PowerPoint</Application>
  <PresentationFormat>Širokozaslonsko</PresentationFormat>
  <Paragraphs>26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Waste recycle</vt:lpstr>
      <vt:lpstr>Some examples in our town:</vt:lpstr>
      <vt:lpstr> An ecological island  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Reduce, recycle, reuse</dc:title>
  <dc:creator>Uporabnik sistema Windows</dc:creator>
  <cp:lastModifiedBy>Uporabnik sistema Windows</cp:lastModifiedBy>
  <cp:revision>7</cp:revision>
  <dcterms:created xsi:type="dcterms:W3CDTF">2017-03-13T08:36:33Z</dcterms:created>
  <dcterms:modified xsi:type="dcterms:W3CDTF">2017-03-13T09:43:02Z</dcterms:modified>
</cp:coreProperties>
</file>