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</p:sldIdLst>
  <p:sldSz cx="9144000" cy="6858000" type="screen4x3"/>
  <p:notesSz cx="6888163" cy="100203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0" autoAdjust="0"/>
    <p:restoredTop sz="86462" autoAdjust="0"/>
  </p:normalViewPr>
  <p:slideViewPr>
    <p:cSldViewPr>
      <p:cViewPr varScale="1">
        <p:scale>
          <a:sx n="40" d="100"/>
          <a:sy n="40" d="100"/>
        </p:scale>
        <p:origin x="80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795EC94-739F-4B1D-B0D9-BED4E22DAE01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322CD452-7943-488C-B71D-011272BAF0F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925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CD452-7943-488C-B71D-011272BAF0F8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8161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D371-0EE0-45D9-A141-38A61ED143A3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21A9-4405-407C-AC9B-2393BF5E230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8213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D371-0EE0-45D9-A141-38A61ED143A3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21A9-4405-407C-AC9B-2393BF5E230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395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D371-0EE0-45D9-A141-38A61ED143A3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21A9-4405-407C-AC9B-2393BF5E230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7956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D371-0EE0-45D9-A141-38A61ED143A3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21A9-4405-407C-AC9B-2393BF5E230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6039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D371-0EE0-45D9-A141-38A61ED143A3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21A9-4405-407C-AC9B-2393BF5E230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4874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D371-0EE0-45D9-A141-38A61ED143A3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21A9-4405-407C-AC9B-2393BF5E230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9755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D371-0EE0-45D9-A141-38A61ED143A3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21A9-4405-407C-AC9B-2393BF5E230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5308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D371-0EE0-45D9-A141-38A61ED143A3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21A9-4405-407C-AC9B-2393BF5E230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8158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D371-0EE0-45D9-A141-38A61ED143A3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21A9-4405-407C-AC9B-2393BF5E230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3225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D371-0EE0-45D9-A141-38A61ED143A3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21A9-4405-407C-AC9B-2393BF5E230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29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D371-0EE0-45D9-A141-38A61ED143A3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21A9-4405-407C-AC9B-2393BF5E230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1636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3D371-0EE0-45D9-A141-38A61ED143A3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721A9-4405-407C-AC9B-2393BF5E230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472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HELLO FRIENDS</a:t>
            </a:r>
            <a:r>
              <a:rPr lang="it-IT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, </a:t>
            </a:r>
            <a:r>
              <a:rPr lang="it-IT" sz="2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ARE YOU READY?</a:t>
            </a:r>
            <a:br>
              <a:rPr lang="it-IT" sz="28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it-IT" sz="2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LET’S GO!!!</a:t>
            </a:r>
            <a:endParaRPr lang="it-IT" sz="28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2" name="Smile 1"/>
          <p:cNvSpPr/>
          <p:nvPr/>
        </p:nvSpPr>
        <p:spPr>
          <a:xfrm>
            <a:off x="6444208" y="1844824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074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085184"/>
            <a:ext cx="5486400" cy="1368152"/>
          </a:xfrm>
        </p:spPr>
        <p:txBody>
          <a:bodyPr>
            <a:noAutofit/>
          </a:bodyPr>
          <a:lstStyle/>
          <a:p>
            <a:pPr algn="ctr"/>
            <a:r>
              <a:rPr lang="it-IT" sz="1600" dirty="0" smtClean="0">
                <a:latin typeface="Arial Black" panose="020B0A04020102020204" pitchFamily="34" charset="0"/>
              </a:rPr>
              <a:t>NIKO, THINKS AND RETHINKS </a:t>
            </a:r>
          </a:p>
          <a:p>
            <a:pPr algn="ctr"/>
            <a:r>
              <a:rPr lang="it-IT" sz="1600" dirty="0" smtClean="0">
                <a:latin typeface="Arial Black" panose="020B0A04020102020204" pitchFamily="34" charset="0"/>
              </a:rPr>
              <a:t>AND FINDS A SOLUTION NOT TO LOSE </a:t>
            </a:r>
            <a:r>
              <a:rPr lang="it-IT" sz="1600" i="1" dirty="0" smtClean="0">
                <a:latin typeface="Arial Black" panose="020B0A04020102020204" pitchFamily="34" charset="0"/>
              </a:rPr>
              <a:t>GIORNA-LINO</a:t>
            </a:r>
            <a:r>
              <a:rPr lang="it-IT" sz="1600" dirty="0" smtClean="0">
                <a:latin typeface="Arial Black" panose="020B0A04020102020204" pitchFamily="34" charset="0"/>
              </a:rPr>
              <a:t> AND THE BEAUTIFUL COLOURS OF ITS PAGES</a:t>
            </a:r>
            <a:endParaRPr lang="it-IT" sz="1600" dirty="0">
              <a:latin typeface="Arial Black" panose="020B0A04020102020204" pitchFamily="34" charset="0"/>
            </a:endParaRPr>
          </a:p>
        </p:txBody>
      </p:sp>
      <p:pic>
        <p:nvPicPr>
          <p:cNvPr id="13" name="Segnaposto immagine 1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2" b="35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392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it-IT" sz="2000" dirty="0" smtClean="0">
                <a:latin typeface="Arial Black" panose="020B0A04020102020204" pitchFamily="34" charset="0"/>
              </a:rPr>
              <a:t>GET SOME PAPER, A PAIR OF SCISSORS AND BRUSHES AN WORK WITH NIKO AND US</a:t>
            </a:r>
          </a:p>
        </p:txBody>
      </p:sp>
      <p:pic>
        <p:nvPicPr>
          <p:cNvPr id="6" name="Segnaposto immagine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3" b="60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7982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3" b="10843"/>
          <a:stretch>
            <a:fillRect/>
          </a:stretch>
        </p:blipFill>
        <p:spPr/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000" dirty="0" smtClean="0">
                <a:latin typeface="Arial Black" panose="020B0A04020102020204" pitchFamily="34" charset="0"/>
              </a:rPr>
              <a:t>TO BEGIN WITH, </a:t>
            </a:r>
          </a:p>
          <a:p>
            <a:pPr algn="ctr"/>
            <a:r>
              <a:rPr lang="it-IT" sz="2000" dirty="0" smtClean="0">
                <a:latin typeface="Arial Black" panose="020B0A04020102020204" pitchFamily="34" charset="0"/>
              </a:rPr>
              <a:t>DO AS ENRICO</a:t>
            </a:r>
            <a:endParaRPr lang="it-IT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000" dirty="0" smtClean="0">
                <a:latin typeface="Arial Black" panose="020B0A04020102020204" pitchFamily="34" charset="0"/>
              </a:rPr>
              <a:t>… AND THEN  AS GIUSEPPE</a:t>
            </a:r>
            <a:endParaRPr lang="it-IT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56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06" b="28906"/>
          <a:stretch>
            <a:fillRect/>
          </a:stretch>
        </p:blipFill>
        <p:spPr/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229200"/>
            <a:ext cx="5486400" cy="9430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it-IT" sz="2000" dirty="0" smtClean="0">
                <a:latin typeface="Arial Black" panose="020B0A04020102020204" pitchFamily="34" charset="0"/>
              </a:rPr>
              <a:t>…GO ON..</a:t>
            </a:r>
          </a:p>
          <a:p>
            <a:pPr algn="ctr"/>
            <a:r>
              <a:rPr lang="it-IT" sz="2000" dirty="0" smtClean="0">
                <a:latin typeface="Arial Black" panose="020B0A04020102020204" pitchFamily="34" charset="0"/>
              </a:rPr>
              <a:t>YOU ARE THERE,</a:t>
            </a:r>
          </a:p>
          <a:p>
            <a:pPr algn="ctr"/>
            <a:r>
              <a:rPr lang="it-IT" sz="2000" dirty="0" smtClean="0">
                <a:latin typeface="Arial Black" panose="020B0A04020102020204" pitchFamily="34" charset="0"/>
              </a:rPr>
              <a:t>YOU CAN DO IT WELL</a:t>
            </a:r>
          </a:p>
        </p:txBody>
      </p:sp>
    </p:spTree>
    <p:extLst>
      <p:ext uri="{BB962C8B-B14F-4D97-AF65-F5344CB8AC3E}">
        <p14:creationId xmlns:p14="http://schemas.microsoft.com/office/powerpoint/2010/main" val="187356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 smtClean="0">
                <a:latin typeface="Arial Black" panose="020B0A04020102020204" pitchFamily="34" charset="0"/>
              </a:rPr>
              <a:t>EXCELLENT!!!</a:t>
            </a:r>
            <a:endParaRPr lang="it-IT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86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" r="6583"/>
          <a:stretch>
            <a:fillRect/>
          </a:stretch>
        </p:blipFill>
        <p:spPr>
          <a:xfrm>
            <a:off x="1763688" y="549275"/>
            <a:ext cx="5544616" cy="4114800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000" dirty="0" smtClean="0">
                <a:latin typeface="Arial Black" panose="020B0A04020102020204" pitchFamily="34" charset="0"/>
              </a:rPr>
              <a:t>NOW, WE ARE..</a:t>
            </a:r>
          </a:p>
          <a:p>
            <a:pPr algn="ctr"/>
            <a:r>
              <a:rPr lang="it-IT" sz="2000" dirty="0" smtClean="0">
                <a:latin typeface="Arial Black" panose="020B0A04020102020204" pitchFamily="34" charset="0"/>
              </a:rPr>
              <a:t>SCHOOLFRIENDS FOREVER!</a:t>
            </a:r>
            <a:endParaRPr lang="it-IT" sz="2000" dirty="0">
              <a:latin typeface="Arial Black" panose="020B0A04020102020204" pitchFamily="34" charset="0"/>
            </a:endParaRPr>
          </a:p>
        </p:txBody>
      </p:sp>
      <p:sp>
        <p:nvSpPr>
          <p:cNvPr id="6" name="Cuore 5"/>
          <p:cNvSpPr/>
          <p:nvPr/>
        </p:nvSpPr>
        <p:spPr>
          <a:xfrm>
            <a:off x="6660232" y="5474528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347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368152"/>
          </a:xfrm>
        </p:spPr>
        <p:txBody>
          <a:bodyPr>
            <a:noAutofit/>
          </a:bodyPr>
          <a:lstStyle/>
          <a:p>
            <a:r>
              <a:rPr lang="it-IT" sz="2400" dirty="0" smtClean="0">
                <a:latin typeface="Arial Black" panose="020B0A04020102020204" pitchFamily="34" charset="0"/>
              </a:rPr>
              <a:t/>
            </a:r>
            <a:br>
              <a:rPr lang="it-IT" sz="2400" dirty="0" smtClean="0">
                <a:latin typeface="Arial Black" panose="020B0A04020102020204" pitchFamily="34" charset="0"/>
              </a:rPr>
            </a:br>
            <a:r>
              <a:rPr lang="it-IT" sz="2400" dirty="0" smtClean="0">
                <a:latin typeface="Arial Black" panose="020B0A04020102020204" pitchFamily="34" charset="0"/>
              </a:rPr>
              <a:t>TODAY, WE TELL YOU</a:t>
            </a:r>
            <a:br>
              <a:rPr lang="it-IT" sz="2400" dirty="0" smtClean="0">
                <a:latin typeface="Arial Black" panose="020B0A04020102020204" pitchFamily="34" charset="0"/>
              </a:rPr>
            </a:br>
            <a:r>
              <a:rPr lang="it-IT" sz="2400" dirty="0" smtClean="0">
                <a:latin typeface="Arial Black" panose="020B0A04020102020204" pitchFamily="34" charset="0"/>
              </a:rPr>
              <a:t>THE </a:t>
            </a:r>
            <a:r>
              <a:rPr lang="it-IT" sz="2400" i="1" dirty="0" smtClean="0">
                <a:latin typeface="Arial Black" panose="020B0A04020102020204" pitchFamily="34" charset="0"/>
              </a:rPr>
              <a:t>GIORNA-LINO STORY</a:t>
            </a:r>
            <a:r>
              <a:rPr lang="it-IT" sz="2400" dirty="0" smtClean="0">
                <a:latin typeface="Arial Black" panose="020B0A04020102020204" pitchFamily="34" charset="0"/>
              </a:rPr>
              <a:t/>
            </a:r>
            <a:br>
              <a:rPr lang="it-IT" sz="2400" dirty="0" smtClean="0">
                <a:latin typeface="Arial Black" panose="020B0A04020102020204" pitchFamily="34" charset="0"/>
              </a:rPr>
            </a:br>
            <a:r>
              <a:rPr lang="it-IT" sz="2400" dirty="0" smtClean="0">
                <a:latin typeface="Arial Black" panose="020B0A04020102020204" pitchFamily="34" charset="0"/>
              </a:rPr>
              <a:t>LISTEN AND WATCH PLEASE!</a:t>
            </a:r>
            <a:br>
              <a:rPr lang="it-IT" sz="2400" dirty="0" smtClean="0">
                <a:latin typeface="Arial Black" panose="020B0A04020102020204" pitchFamily="34" charset="0"/>
              </a:rPr>
            </a:br>
            <a:endParaRPr lang="it-IT" sz="2400" dirty="0">
              <a:latin typeface="Arial Black" panose="020B0A04020102020204" pitchFamily="34" charset="0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44824"/>
            <a:ext cx="7416824" cy="4320480"/>
          </a:xfrm>
        </p:spPr>
      </p:pic>
    </p:spTree>
    <p:extLst>
      <p:ext uri="{BB962C8B-B14F-4D97-AF65-F5344CB8AC3E}">
        <p14:creationId xmlns:p14="http://schemas.microsoft.com/office/powerpoint/2010/main" val="23523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1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 LITTLE TITTI</a:t>
            </a:r>
            <a:r>
              <a:rPr lang="it-IT" sz="1800" b="1" dirty="0" smtClean="0">
                <a:latin typeface="Arial Black" panose="020B0A04020102020204" pitchFamily="34" charset="0"/>
              </a:rPr>
              <a:t> </a:t>
            </a:r>
            <a:r>
              <a:rPr lang="it-IT" sz="1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RECEIVES, AS A GIFT,</a:t>
            </a:r>
          </a:p>
          <a:p>
            <a:pPr algn="ctr"/>
            <a:r>
              <a:rPr lang="it-IT" sz="1800" b="1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GIORNA-LINO</a:t>
            </a:r>
          </a:p>
        </p:txBody>
      </p:sp>
      <p:pic>
        <p:nvPicPr>
          <p:cNvPr id="3" name="Segnaposto immagine 2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4" b="69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0295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1800" smtClean="0">
                <a:latin typeface="Arial Black" panose="020B0A04020102020204" pitchFamily="34" charset="0"/>
              </a:rPr>
              <a:t>LITTLE TITTI </a:t>
            </a:r>
            <a:r>
              <a:rPr lang="it-IT" sz="1800" dirty="0" smtClean="0">
                <a:latin typeface="Arial Black" panose="020B0A04020102020204" pitchFamily="34" charset="0"/>
              </a:rPr>
              <a:t>IS VERY HAPPY,</a:t>
            </a:r>
            <a:endParaRPr lang="it-IT" sz="1800" dirty="0">
              <a:latin typeface="Arial Black" panose="020B0A04020102020204" pitchFamily="34" charset="0"/>
            </a:endParaRPr>
          </a:p>
          <a:p>
            <a:pPr algn="ctr"/>
            <a:r>
              <a:rPr lang="it-IT" sz="1800" i="1" dirty="0" smtClean="0">
                <a:latin typeface="Arial Black" panose="020B0A04020102020204" pitchFamily="34" charset="0"/>
              </a:rPr>
              <a:t>GIORNA-LINO  </a:t>
            </a:r>
            <a:r>
              <a:rPr lang="it-IT" sz="1800" dirty="0" smtClean="0">
                <a:latin typeface="Arial Black" panose="020B0A04020102020204" pitchFamily="34" charset="0"/>
              </a:rPr>
              <a:t>IS HER SPECIAL FRIEND</a:t>
            </a:r>
            <a:endParaRPr lang="it-IT" sz="1800" dirty="0">
              <a:latin typeface="Arial Black" panose="020B0A04020102020204" pitchFamily="34" charset="0"/>
            </a:endParaRPr>
          </a:p>
        </p:txBody>
      </p:sp>
      <p:pic>
        <p:nvPicPr>
          <p:cNvPr id="6" name="Segnaposto immagine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3" b="53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461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835696" y="5367338"/>
            <a:ext cx="5442992" cy="1230014"/>
          </a:xfrm>
        </p:spPr>
        <p:txBody>
          <a:bodyPr>
            <a:noAutofit/>
          </a:bodyPr>
          <a:lstStyle/>
          <a:p>
            <a:pPr algn="ctr"/>
            <a:r>
              <a:rPr lang="it-IT" sz="1800" dirty="0" smtClean="0">
                <a:latin typeface="Arial Black" panose="020B0A04020102020204" pitchFamily="34" charset="0"/>
              </a:rPr>
              <a:t>THE DAY OF MOVE, </a:t>
            </a:r>
            <a:r>
              <a:rPr lang="it-IT" sz="1800" smtClean="0">
                <a:latin typeface="Arial Black" panose="020B0A04020102020204" pitchFamily="34" charset="0"/>
              </a:rPr>
              <a:t>LITTLE TITTI </a:t>
            </a:r>
            <a:r>
              <a:rPr lang="it-IT" sz="1800" dirty="0" smtClean="0">
                <a:latin typeface="Arial Black" panose="020B0A04020102020204" pitchFamily="34" charset="0"/>
              </a:rPr>
              <a:t>PUTS </a:t>
            </a:r>
            <a:r>
              <a:rPr lang="it-IT" sz="1800" i="1" dirty="0" smtClean="0">
                <a:latin typeface="Arial Black" panose="020B0A04020102020204" pitchFamily="34" charset="0"/>
              </a:rPr>
              <a:t>GIORNA-LINO </a:t>
            </a:r>
            <a:r>
              <a:rPr lang="it-IT" sz="1800" dirty="0" smtClean="0">
                <a:latin typeface="Arial Black" panose="020B0A04020102020204" pitchFamily="34" charset="0"/>
              </a:rPr>
              <a:t> IN A BOX WITH OTHER SCHOOL BOOKS AND SHE WAITS FOR HIM IN THE NEW HOME</a:t>
            </a:r>
            <a:endParaRPr lang="it-IT" sz="1800" dirty="0">
              <a:latin typeface="Arial Black" panose="020B0A04020102020204" pitchFamily="34" charset="0"/>
            </a:endParaRPr>
          </a:p>
        </p:txBody>
      </p:sp>
      <p:pic>
        <p:nvPicPr>
          <p:cNvPr id="7" name="Segnaposto immagine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3" r="58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4599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immagine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1" r="12471"/>
          <a:stretch>
            <a:fillRect/>
          </a:stretch>
        </p:blipFill>
        <p:spPr>
          <a:xfrm>
            <a:off x="1547664" y="612775"/>
            <a:ext cx="5731024" cy="4114800"/>
          </a:xfrm>
        </p:spPr>
      </p:pic>
      <p:sp>
        <p:nvSpPr>
          <p:cNvPr id="8" name="Segnaposto testo 7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it-IT" sz="1800" dirty="0" smtClean="0">
                <a:latin typeface="Arial Black" panose="020B0A04020102020204" pitchFamily="34" charset="0"/>
              </a:rPr>
              <a:t>THE DRIVER RUNS FAST ON THE ROAD </a:t>
            </a:r>
          </a:p>
          <a:p>
            <a:pPr algn="ctr"/>
            <a:r>
              <a:rPr lang="it-IT" sz="1800" dirty="0" smtClean="0">
                <a:latin typeface="Arial Black" panose="020B0A04020102020204" pitchFamily="34" charset="0"/>
              </a:rPr>
              <a:t>AND</a:t>
            </a:r>
            <a:r>
              <a:rPr lang="it-IT" sz="1800" i="1" dirty="0" smtClean="0">
                <a:latin typeface="Arial Black" panose="020B0A04020102020204" pitchFamily="34" charset="0"/>
              </a:rPr>
              <a:t>GIORNA-LINO </a:t>
            </a:r>
            <a:r>
              <a:rPr lang="it-IT" sz="1800" dirty="0" smtClean="0">
                <a:latin typeface="Arial Black" panose="020B0A04020102020204" pitchFamily="34" charset="0"/>
              </a:rPr>
              <a:t> FALLS DOWN</a:t>
            </a:r>
          </a:p>
        </p:txBody>
      </p:sp>
    </p:spTree>
    <p:extLst>
      <p:ext uri="{BB962C8B-B14F-4D97-AF65-F5344CB8AC3E}">
        <p14:creationId xmlns:p14="http://schemas.microsoft.com/office/powerpoint/2010/main" val="118363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it-IT" sz="1800" dirty="0" smtClean="0">
                <a:latin typeface="Arial Black" panose="020B0A04020102020204" pitchFamily="34" charset="0"/>
              </a:rPr>
              <a:t>ALONE, WITHOUT LITTLE TITTI,</a:t>
            </a:r>
          </a:p>
          <a:p>
            <a:pPr algn="ctr"/>
            <a:r>
              <a:rPr lang="it-IT" sz="1800" i="1" dirty="0" smtClean="0">
                <a:latin typeface="Arial Black" panose="020B0A04020102020204" pitchFamily="34" charset="0"/>
              </a:rPr>
              <a:t> GIORNA-LINO </a:t>
            </a:r>
            <a:r>
              <a:rPr lang="it-IT" sz="1800" dirty="0" smtClean="0">
                <a:latin typeface="Arial Black" panose="020B0A04020102020204" pitchFamily="34" charset="0"/>
              </a:rPr>
              <a:t>IS IN THE STREET. HE BECOMES WET FOR RAIN. HE CRIES WAITING FOR HIS END</a:t>
            </a:r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8" r="60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750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452120" cy="1230014"/>
          </a:xfrm>
        </p:spPr>
        <p:txBody>
          <a:bodyPr>
            <a:noAutofit/>
          </a:bodyPr>
          <a:lstStyle/>
          <a:p>
            <a:pPr algn="ctr"/>
            <a:r>
              <a:rPr lang="it-IT" sz="1600" dirty="0" smtClean="0">
                <a:latin typeface="Arial Black" panose="020B0A04020102020204" pitchFamily="34" charset="0"/>
              </a:rPr>
              <a:t>SUDDENLY, </a:t>
            </a:r>
            <a:r>
              <a:rPr lang="it-IT" sz="1600" i="1" dirty="0" smtClean="0">
                <a:latin typeface="Arial Black" panose="020B0A04020102020204" pitchFamily="34" charset="0"/>
              </a:rPr>
              <a:t>GIORNA-LINO</a:t>
            </a:r>
            <a:r>
              <a:rPr lang="it-IT" sz="1600" dirty="0" smtClean="0">
                <a:latin typeface="Arial Black" panose="020B0A04020102020204" pitchFamily="34" charset="0"/>
              </a:rPr>
              <a:t> HEARS SOME STEPS….</a:t>
            </a:r>
          </a:p>
          <a:p>
            <a:pPr algn="ctr"/>
            <a:r>
              <a:rPr lang="it-IT" sz="1600" dirty="0" smtClean="0">
                <a:latin typeface="Arial Black" panose="020B0A04020102020204" pitchFamily="34" charset="0"/>
              </a:rPr>
              <a:t>AND.. THINKS IT IS THE SWEEPER SWEEPING EVERYTHING AWAY </a:t>
            </a:r>
          </a:p>
          <a:p>
            <a:pPr algn="ctr"/>
            <a:r>
              <a:rPr lang="it-IT" sz="1600" dirty="0" smtClean="0">
                <a:latin typeface="Arial Black" panose="020B0A04020102020204" pitchFamily="34" charset="0"/>
              </a:rPr>
              <a:t>BUT…. IT IS NIKO</a:t>
            </a:r>
          </a:p>
          <a:p>
            <a:pPr algn="ctr"/>
            <a:endParaRPr lang="it-IT" sz="1600" dirty="0">
              <a:latin typeface="Arial Black" panose="020B0A04020102020204" pitchFamily="34" charset="0"/>
            </a:endParaRPr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" r="1149"/>
          <a:stretch>
            <a:fillRect/>
          </a:stretch>
        </p:blipFill>
        <p:spPr>
          <a:xfrm>
            <a:off x="1763713" y="549275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217945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085184"/>
            <a:ext cx="5486400" cy="1087016"/>
          </a:xfrm>
        </p:spPr>
        <p:txBody>
          <a:bodyPr>
            <a:noAutofit/>
          </a:bodyPr>
          <a:lstStyle/>
          <a:p>
            <a:pPr algn="ctr"/>
            <a:r>
              <a:rPr lang="it-IT" sz="1600" dirty="0" smtClean="0">
                <a:latin typeface="Arial Black" panose="020B0A04020102020204" pitchFamily="34" charset="0"/>
              </a:rPr>
              <a:t>THE CHILD TAKES HIM, WELCOMES HIM, BRINGS HIM HOME AND DRY HIM, HOPING TO BRING HIM BACK TO LIFE.</a:t>
            </a:r>
          </a:p>
          <a:p>
            <a:pPr algn="ctr"/>
            <a:r>
              <a:rPr lang="it-IT" sz="1600" dirty="0" smtClean="0">
                <a:latin typeface="Arial Black" panose="020B0A04020102020204" pitchFamily="34" charset="0"/>
              </a:rPr>
              <a:t>BUT, EVERY ATTEMPT IS USELESS</a:t>
            </a:r>
          </a:p>
          <a:p>
            <a:pPr algn="ctr"/>
            <a:endParaRPr lang="it-IT" sz="2000" dirty="0">
              <a:latin typeface="Arial Black" panose="020B0A04020102020204" pitchFamily="34" charset="0"/>
            </a:endParaRPr>
          </a:p>
        </p:txBody>
      </p:sp>
      <p:pic>
        <p:nvPicPr>
          <p:cNvPr id="3" name="Segnaposto immagine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" b="5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471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211</Words>
  <Application>Microsoft Office PowerPoint</Application>
  <PresentationFormat>Presentazione su schermo (4:3)</PresentationFormat>
  <Paragraphs>29</Paragraphs>
  <Slides>16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Arial</vt:lpstr>
      <vt:lpstr>Arial Black</vt:lpstr>
      <vt:lpstr>Calibri</vt:lpstr>
      <vt:lpstr>Tema di Office</vt:lpstr>
      <vt:lpstr>HELLO FRIENDS, ARE YOU READY? LET’S GO!!!</vt:lpstr>
      <vt:lpstr> TODAY, WE TELL YOU THE GIORNA-LINO STORY LISTEN AND WATCH PLEASE!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FRIENDS, ARE YOU READY? LET’S GO!!!!</dc:title>
  <dc:creator>Utente</dc:creator>
  <cp:lastModifiedBy>teresa.bertolino@outlook.it</cp:lastModifiedBy>
  <cp:revision>64</cp:revision>
  <cp:lastPrinted>2017-05-21T20:53:47Z</cp:lastPrinted>
  <dcterms:created xsi:type="dcterms:W3CDTF">2017-03-25T17:10:40Z</dcterms:created>
  <dcterms:modified xsi:type="dcterms:W3CDTF">2017-11-29T19:54:33Z</dcterms:modified>
</cp:coreProperties>
</file>