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Rambla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n navpično besedi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Navpični naslov in besedi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30" name="Shape 30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3" name="Shape 33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lava odseka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rimerjava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Naslov in vsebina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Naslov in slika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GB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800" b="0" i="0" u="none" strike="noStrike" cap="none">
              <a:solidFill>
                <a:srgbClr val="B4490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Tone Pavček Primary School</a:t>
            </a:r>
            <a:b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Mirna Peč, Slovenia </a:t>
            </a:r>
            <a:b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Recycling Club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628800"/>
            <a:ext cx="8229600" cy="18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GB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Bracelets made </a:t>
            </a:r>
            <a:r>
              <a:rPr lang="en-GB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-GB" sz="4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plastic bottles and wool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20170113_0802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332656"/>
            <a:ext cx="5504611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20170113_0803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1" y="3619983"/>
            <a:ext cx="5256583" cy="295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20170113_0811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836712"/>
            <a:ext cx="7888875" cy="44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20170113_0812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404663"/>
            <a:ext cx="6874878" cy="550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67543" y="1268761"/>
            <a:ext cx="8219256" cy="2232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↖"/>
            </a:pPr>
            <a:r>
              <a:rPr lang="en-GB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plastic bottle,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↖"/>
            </a:pPr>
            <a:r>
              <a:rPr lang="en-GB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scissors,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↖"/>
            </a:pPr>
            <a:r>
              <a:rPr lang="en-GB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thread or wool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GB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/>
            </a:r>
            <a:br>
              <a:rPr lang="en-GB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GB" sz="369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You need:</a:t>
            </a:r>
            <a:r>
              <a:rPr lang="en-GB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/>
            </a:r>
            <a:br>
              <a:rPr lang="en-GB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GB"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0" name="Shape 110" descr="20170113_073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5" y="1124744"/>
            <a:ext cx="3776615" cy="549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Carefully cut out a 2 cm wide </a:t>
            </a: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ring</a:t>
            </a: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out of </a:t>
            </a: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bottle using scissors.</a:t>
            </a:r>
          </a:p>
        </p:txBody>
      </p:sp>
      <p:pic>
        <p:nvPicPr>
          <p:cNvPr id="116" name="Shape 116" descr="20170113_07355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484783"/>
            <a:ext cx="3071724" cy="45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20170113_07355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1" y="1412775"/>
            <a:ext cx="2900920" cy="515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Wrap the wool around the circle.</a:t>
            </a:r>
          </a:p>
        </p:txBody>
      </p:sp>
      <p:pic>
        <p:nvPicPr>
          <p:cNvPr id="123" name="Shape 123" descr="20170113_07424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556791"/>
            <a:ext cx="6831388" cy="384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20170113_0742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04663"/>
            <a:ext cx="3692866" cy="415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20170113_0743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3" y="1556791"/>
            <a:ext cx="4172887" cy="445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20170113_0743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332656"/>
            <a:ext cx="4161110" cy="485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20170113_07433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636911"/>
            <a:ext cx="4399035" cy="36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Last, tie the wool or glue it on the inside of the ring</a:t>
            </a: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using</a:t>
            </a: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 glue gun.</a:t>
            </a:r>
          </a:p>
        </p:txBody>
      </p:sp>
      <p:pic>
        <p:nvPicPr>
          <p:cNvPr id="141" name="Shape 141" descr="20170113_0751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1" y="1484783"/>
            <a:ext cx="4721408" cy="4959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GB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Use wool of different colours</a:t>
            </a:r>
            <a:r>
              <a:rPr lang="en-GB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to make it more fun if you want.</a:t>
            </a:r>
          </a:p>
        </p:txBody>
      </p:sp>
      <p:pic>
        <p:nvPicPr>
          <p:cNvPr id="147" name="Shape 147" descr="20170113_0751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1772816"/>
            <a:ext cx="5504480" cy="481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20170113_0753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8640"/>
            <a:ext cx="4736526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20170113_0755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39636">
            <a:off x="4486119" y="1311174"/>
            <a:ext cx="4486090" cy="252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20170113_07555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59168">
            <a:off x="740864" y="3626977"/>
            <a:ext cx="4211960" cy="236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ekanje">
  <a:themeElements>
    <a:clrScheme name="Stekanj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Diaprojekcija na zaslonu (4:3)</PresentationFormat>
  <Paragraphs>18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Rambla</vt:lpstr>
      <vt:lpstr>Noto Sans Symbols</vt:lpstr>
      <vt:lpstr>Verdana</vt:lpstr>
      <vt:lpstr>Stekanje</vt:lpstr>
      <vt:lpstr>Bracelets made from plastic bottles and wool</vt:lpstr>
      <vt:lpstr> You need: </vt:lpstr>
      <vt:lpstr>Carefully cut out a 2 cm wide ring out of a bottle using scissors.</vt:lpstr>
      <vt:lpstr>Wrap the wool around the circle.</vt:lpstr>
      <vt:lpstr>PowerPointova predstavitev</vt:lpstr>
      <vt:lpstr>PowerPointova predstavitev</vt:lpstr>
      <vt:lpstr>Last, tie the wool or glue it on the inside of the ring using a glue gun.</vt:lpstr>
      <vt:lpstr>Use wool of different colours to make it more fun if you want.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Bracelets made from plastic bottles and wool</dc:title>
  <dc:creator>SIO</dc:creator>
  <cp:lastModifiedBy>SIO</cp:lastModifiedBy>
  <cp:revision>1</cp:revision>
  <dcterms:modified xsi:type="dcterms:W3CDTF">2019-01-18T06:39:35Z</dcterms:modified>
</cp:coreProperties>
</file>