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7" r:id="rId2"/>
    <p:sldId id="260" r:id="rId3"/>
    <p:sldId id="261" r:id="rId4"/>
    <p:sldId id="262" r:id="rId5"/>
    <p:sldId id="264" r:id="rId6"/>
    <p:sldId id="265" r:id="rId7"/>
    <p:sldId id="266" r:id="rId8"/>
    <p:sldId id="269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338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801DC-84F3-4E58-AA7B-4A3F30F3009E}" type="datetimeFigureOut">
              <a:rPr lang="pl-PL" smtClean="0"/>
              <a:pPr/>
              <a:t>28.02.2017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3D3C15-90D3-4AAE-8A1C-8BCF31779DD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8334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D3C15-90D3-4AAE-8A1C-8BCF31779DDF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28.02.2017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28.02.2017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28.02.2017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28.02.2017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28.02.2017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28.02.2017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28.02.2017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28.02.2017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28.02.2017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28.02.2017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28.02.2017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28.02.2017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nalezione obrazy dla zapytania TRUE FALSE TEST YOUR KNOWLED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8960" y="0"/>
            <a:ext cx="16687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99592" y="476672"/>
            <a:ext cx="73448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4000" dirty="0" smtClean="0">
              <a:latin typeface="Comic Sans MS" pitchFamily="66" charset="0"/>
            </a:endParaRPr>
          </a:p>
          <a:p>
            <a:pPr algn="ctr"/>
            <a:r>
              <a:rPr lang="en-GB" sz="4000" dirty="0">
                <a:latin typeface="Comic Sans MS" panose="030F0702030302020204" pitchFamily="66" charset="0"/>
              </a:rPr>
              <a:t>ECO-ACTIVE - PEOPLE WHO CARE ABOUT THE ENVIRONMENT. </a:t>
            </a:r>
            <a:endParaRPr lang="pl-PL" sz="4000" dirty="0">
              <a:latin typeface="Comic Sans MS" pitchFamily="66" charset="0"/>
            </a:endParaRPr>
          </a:p>
        </p:txBody>
      </p:sp>
      <p:pic>
        <p:nvPicPr>
          <p:cNvPr id="5" name="Obraz 4" descr="fals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3501008"/>
            <a:ext cx="2603500" cy="2590800"/>
          </a:xfrm>
          <a:prstGeom prst="rect">
            <a:avLst/>
          </a:prstGeom>
        </p:spPr>
      </p:pic>
      <p:pic>
        <p:nvPicPr>
          <p:cNvPr id="6" name="Obraz 5" descr="richtig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31640" y="3501008"/>
            <a:ext cx="2590800" cy="26162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falsch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3573016"/>
            <a:ext cx="2603500" cy="2590800"/>
          </a:xfrm>
          <a:prstGeom prst="rect">
            <a:avLst/>
          </a:prstGeom>
        </p:spPr>
      </p:pic>
      <p:pic>
        <p:nvPicPr>
          <p:cNvPr id="6" name="Obraz 5" descr="richti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31640" y="3573016"/>
            <a:ext cx="2590800" cy="261620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899592" y="692696"/>
            <a:ext cx="7560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4000" dirty="0" smtClean="0">
              <a:latin typeface="Comic Sans MS" pitchFamily="66" charset="0"/>
            </a:endParaRPr>
          </a:p>
          <a:p>
            <a:pPr algn="ctr"/>
            <a:r>
              <a:rPr lang="en-GB" sz="4000" dirty="0">
                <a:latin typeface="Comic Sans MS" panose="030F0702030302020204" pitchFamily="66" charset="0"/>
              </a:rPr>
              <a:t>DISPOSABLE BAGS ARE </a:t>
            </a:r>
            <a:r>
              <a:rPr lang="en-GB" sz="4000" dirty="0" smtClean="0">
                <a:latin typeface="Comic Sans MS" panose="030F0702030302020204" pitchFamily="66" charset="0"/>
              </a:rPr>
              <a:t>ECO-FRIENDLY</a:t>
            </a:r>
            <a:r>
              <a:rPr lang="pl-PL" sz="4000" dirty="0" smtClean="0">
                <a:latin typeface="Comic Sans MS" panose="030F0702030302020204" pitchFamily="66" charset="0"/>
              </a:rPr>
              <a:t>.</a:t>
            </a:r>
            <a:r>
              <a:rPr lang="en-GB" sz="4000" dirty="0" smtClean="0">
                <a:latin typeface="Comic Sans MS" panose="030F0702030302020204" pitchFamily="66" charset="0"/>
              </a:rPr>
              <a:t> </a:t>
            </a:r>
            <a:endParaRPr lang="pl-PL" sz="4000" dirty="0">
              <a:latin typeface="Comic Sans MS" pitchFamily="66" charset="0"/>
            </a:endParaRPr>
          </a:p>
        </p:txBody>
      </p:sp>
    </p:spTree>
  </p:cSld>
  <p:clrMapOvr>
    <a:masterClrMapping/>
  </p:clrMapOvr>
  <p:transition advClick="0">
    <p:sndAc>
      <p:stSnd>
        <p:snd r:embed="rId2" name="applause-2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fals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3501008"/>
            <a:ext cx="2603500" cy="2590800"/>
          </a:xfrm>
          <a:prstGeom prst="rect">
            <a:avLst/>
          </a:prstGeom>
        </p:spPr>
      </p:pic>
      <p:pic>
        <p:nvPicPr>
          <p:cNvPr id="5" name="Obraz 4" descr="richtig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31640" y="3501008"/>
            <a:ext cx="2590800" cy="261620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259632" y="1052736"/>
            <a:ext cx="66967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Comic Sans MS" panose="030F0702030302020204" pitchFamily="66" charset="0"/>
              </a:rPr>
              <a:t>BY SEGREGATING GARBAGE YOU REDUCE THEIR AMOUNT ON </a:t>
            </a:r>
            <a:r>
              <a:rPr lang="en-GB" sz="4000" dirty="0" smtClean="0">
                <a:latin typeface="Comic Sans MS" panose="030F0702030302020204" pitchFamily="66" charset="0"/>
              </a:rPr>
              <a:t>LANDFILLS</a:t>
            </a:r>
            <a:r>
              <a:rPr lang="pl-PL" sz="4000" dirty="0" smtClean="0">
                <a:latin typeface="Comic Sans MS" panose="030F0702030302020204" pitchFamily="66" charset="0"/>
              </a:rPr>
              <a:t>.</a:t>
            </a:r>
            <a:endParaRPr lang="pl-PL" sz="4000" dirty="0">
              <a:latin typeface="Comic Sans MS" pitchFamily="66" charset="0"/>
            </a:endParaRPr>
          </a:p>
        </p:txBody>
      </p:sp>
    </p:spTree>
  </p:cSld>
  <p:clrMapOvr>
    <a:masterClrMapping/>
  </p:clrMapOvr>
  <p:transition advClick="0">
    <p:sndAc>
      <p:stSnd>
        <p:snd r:embed="rId2" name="applause-2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falsch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3429000"/>
            <a:ext cx="2603500" cy="2590800"/>
          </a:xfrm>
          <a:prstGeom prst="rect">
            <a:avLst/>
          </a:prstGeom>
        </p:spPr>
      </p:pic>
      <p:pic>
        <p:nvPicPr>
          <p:cNvPr id="5" name="Obraz 4" descr="richti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31640" y="3429000"/>
            <a:ext cx="2590800" cy="261620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827584" y="1124744"/>
            <a:ext cx="7560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Comic Sans MS" panose="030F0702030302020204" pitchFamily="66" charset="0"/>
              </a:rPr>
              <a:t>A BATH IN A BATHTUB IS MORE ECONOMICAL THAN </a:t>
            </a:r>
            <a:r>
              <a:rPr lang="en-GB" sz="4000" dirty="0" smtClean="0">
                <a:latin typeface="Comic Sans MS" panose="030F0702030302020204" pitchFamily="66" charset="0"/>
              </a:rPr>
              <a:t>SHOWER</a:t>
            </a:r>
            <a:r>
              <a:rPr lang="pl-PL" sz="4000" dirty="0" smtClean="0">
                <a:latin typeface="Comic Sans MS" panose="030F0702030302020204" pitchFamily="66" charset="0"/>
              </a:rPr>
              <a:t>.</a:t>
            </a:r>
            <a:endParaRPr lang="pl-PL" sz="4000" dirty="0">
              <a:latin typeface="Comic Sans MS" pitchFamily="66" charset="0"/>
            </a:endParaRPr>
          </a:p>
        </p:txBody>
      </p:sp>
    </p:spTree>
  </p:cSld>
  <p:clrMapOvr>
    <a:masterClrMapping/>
  </p:clrMapOvr>
  <p:transition advClick="0">
    <p:sndAc>
      <p:stSnd>
        <p:snd r:embed="rId2" name="applause-2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fals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3501008"/>
            <a:ext cx="2603500" cy="2590800"/>
          </a:xfrm>
          <a:prstGeom prst="rect">
            <a:avLst/>
          </a:prstGeom>
        </p:spPr>
      </p:pic>
      <p:pic>
        <p:nvPicPr>
          <p:cNvPr id="5" name="Obraz 4" descr="richtig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31640" y="3501008"/>
            <a:ext cx="2590800" cy="261620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683568" y="260648"/>
            <a:ext cx="7416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4000" dirty="0" smtClean="0">
              <a:latin typeface="Comic Sans MS" pitchFamily="66" charset="0"/>
            </a:endParaRPr>
          </a:p>
          <a:p>
            <a:pPr algn="ctr"/>
            <a:r>
              <a:rPr lang="en-GB" sz="4000" dirty="0">
                <a:latin typeface="Comic Sans MS" panose="030F0702030302020204" pitchFamily="66" charset="0"/>
              </a:rPr>
              <a:t>RECYCLING IS RE-USE OF THE </a:t>
            </a:r>
            <a:r>
              <a:rPr lang="en-GB" sz="4000" dirty="0" smtClean="0">
                <a:latin typeface="Comic Sans MS" panose="030F0702030302020204" pitchFamily="66" charset="0"/>
              </a:rPr>
              <a:t>WASTE</a:t>
            </a:r>
            <a:r>
              <a:rPr lang="pl-PL" sz="4000" dirty="0" smtClean="0">
                <a:latin typeface="Comic Sans MS" pitchFamily="66" charset="0"/>
              </a:rPr>
              <a:t>.</a:t>
            </a:r>
            <a:endParaRPr lang="pl-PL" sz="4000" dirty="0">
              <a:latin typeface="Comic Sans MS" pitchFamily="66" charset="0"/>
            </a:endParaRPr>
          </a:p>
        </p:txBody>
      </p:sp>
    </p:spTree>
  </p:cSld>
  <p:clrMapOvr>
    <a:masterClrMapping/>
  </p:clrMapOvr>
  <p:transition advClick="0">
    <p:sndAc>
      <p:stSnd>
        <p:snd r:embed="rId2" name="applause-2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fals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3501008"/>
            <a:ext cx="2603500" cy="2590800"/>
          </a:xfrm>
          <a:prstGeom prst="rect">
            <a:avLst/>
          </a:prstGeom>
        </p:spPr>
      </p:pic>
      <p:pic>
        <p:nvPicPr>
          <p:cNvPr id="5" name="Obraz 4" descr="richtig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03648" y="3501008"/>
            <a:ext cx="2590800" cy="261620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187624" y="764704"/>
            <a:ext cx="69127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4000" dirty="0" smtClean="0">
              <a:latin typeface="Comic Sans MS" pitchFamily="66" charset="0"/>
            </a:endParaRPr>
          </a:p>
          <a:p>
            <a:pPr algn="ctr"/>
            <a:r>
              <a:rPr lang="en-GB" sz="4000" dirty="0">
                <a:latin typeface="Comic Sans MS" panose="030F0702030302020204" pitchFamily="66" charset="0"/>
              </a:rPr>
              <a:t>TURNING OFF UNNECESSARY LIGHT SAVES </a:t>
            </a:r>
            <a:r>
              <a:rPr lang="en-GB" sz="4000" dirty="0" smtClean="0">
                <a:latin typeface="Comic Sans MS" panose="030F0702030302020204" pitchFamily="66" charset="0"/>
              </a:rPr>
              <a:t>ENERGY</a:t>
            </a:r>
            <a:r>
              <a:rPr lang="pl-PL" sz="4000" dirty="0" smtClean="0">
                <a:latin typeface="Comic Sans MS" panose="030F0702030302020204" pitchFamily="66" charset="0"/>
              </a:rPr>
              <a:t>.</a:t>
            </a:r>
            <a:endParaRPr lang="pl-PL" sz="4000" dirty="0">
              <a:latin typeface="Comic Sans MS" pitchFamily="66" charset="0"/>
            </a:endParaRPr>
          </a:p>
        </p:txBody>
      </p:sp>
    </p:spTree>
  </p:cSld>
  <p:clrMapOvr>
    <a:masterClrMapping/>
  </p:clrMapOvr>
  <p:transition advClick="0">
    <p:sndAc>
      <p:stSnd>
        <p:snd r:embed="rId2" name="applause-2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puch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476671"/>
            <a:ext cx="2592288" cy="4203709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820405" y="4941168"/>
            <a:ext cx="8317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dirty="0" smtClean="0">
                <a:latin typeface="Comic Sans MS" pitchFamily="66" charset="0"/>
              </a:rPr>
              <a:t>CONGRATULATIONS!</a:t>
            </a:r>
            <a:endParaRPr lang="pl-PL" sz="54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sndAc>
      <p:stSnd>
        <p:snd r:embed="rId2" name="applause-2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986</TotalTime>
  <Words>52</Words>
  <Application>Microsoft Office PowerPoint</Application>
  <PresentationFormat>On-screen Show (4:3)</PresentationFormat>
  <Paragraphs>12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Motyw pakietu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Kohle</dc:title>
  <dc:creator>Monika</dc:creator>
  <cp:lastModifiedBy>Katarzyna Matraszek</cp:lastModifiedBy>
  <cp:revision>126</cp:revision>
  <dcterms:created xsi:type="dcterms:W3CDTF">2013-09-04T15:44:10Z</dcterms:created>
  <dcterms:modified xsi:type="dcterms:W3CDTF">2017-02-28T18:56:54Z</dcterms:modified>
</cp:coreProperties>
</file>