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Lato" panose="020B0604020202020204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4063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  <a:endParaRPr lang="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  <a:endParaRPr lang="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  <a:endParaRPr lang="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  <a:endParaRPr lang="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pl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.pons.com/t%C5%82umaczenie/angielski-polski/recyclab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895062" y="1131590"/>
            <a:ext cx="3354000" cy="23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l-PL" dirty="0">
                <a:hlinkClick r:id="rId3"/>
              </a:rPr>
              <a:t/>
            </a:r>
            <a:br>
              <a:rPr lang="pl-PL" dirty="0">
                <a:hlinkClick r:id="rId3"/>
              </a:rPr>
            </a:br>
            <a:r>
              <a:rPr lang="pl-PL" sz="4800" dirty="0" err="1"/>
              <a:t>Recycable</a:t>
            </a:r>
            <a:r>
              <a:rPr lang="pl-PL" sz="4800" dirty="0"/>
              <a:t> materials</a:t>
            </a:r>
            <a:endParaRPr lang="pl" sz="4800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err="1"/>
              <a:t>Scrap</a:t>
            </a:r>
            <a:endParaRPr lang="pl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 err="1"/>
              <a:t>Container</a:t>
            </a:r>
            <a:r>
              <a:rPr lang="pl-PL" sz="1800" dirty="0"/>
              <a:t> </a:t>
            </a:r>
            <a:r>
              <a:rPr lang="pl-PL" sz="1800" dirty="0" err="1"/>
              <a:t>house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/>
              <a:t>Skateboard </a:t>
            </a:r>
            <a:r>
              <a:rPr lang="pl-PL" sz="1800" dirty="0" err="1"/>
              <a:t>swings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 smtClean="0"/>
              <a:t>-</a:t>
            </a:r>
            <a:r>
              <a:rPr lang="pl-PL" sz="1800" dirty="0"/>
              <a:t>K</a:t>
            </a:r>
            <a:r>
              <a:rPr lang="pl-PL" sz="1800" dirty="0" smtClean="0"/>
              <a:t>ey hanger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 err="1"/>
              <a:t>Registration</a:t>
            </a:r>
            <a:r>
              <a:rPr lang="pl-PL" sz="1800" dirty="0"/>
              <a:t> </a:t>
            </a:r>
            <a:r>
              <a:rPr lang="pl-PL" sz="1800" dirty="0" err="1"/>
              <a:t>plate</a:t>
            </a:r>
            <a:r>
              <a:rPr lang="pl-PL" sz="1800" dirty="0"/>
              <a:t> </a:t>
            </a:r>
            <a:r>
              <a:rPr lang="pl-PL" sz="1800" dirty="0" err="1"/>
              <a:t>lampshade</a:t>
            </a:r>
            <a:endParaRPr lang="pl" sz="1800" dirty="0"/>
          </a:p>
        </p:txBody>
      </p:sp>
      <p:pic>
        <p:nvPicPr>
          <p:cNvPr id="112" name="Shape 112" descr="domy-z-kontenerów-architektura-kontenerowa-designerskie-domy-kontrowersyjne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537" y="384875"/>
            <a:ext cx="3214924" cy="2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195393682042527155_bd30958355a9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345" y="699542"/>
            <a:ext cx="2368694" cy="2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IMAG38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400" y="2997075"/>
            <a:ext cx="3233780" cy="1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098165ab9d5ce5fe1ed91d565d18110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1580" y="3054875"/>
            <a:ext cx="1936224" cy="193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-3750" y="1604350"/>
            <a:ext cx="4583700" cy="183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l" sz="2000" dirty="0"/>
              <a:t>Recycling is how you can look after </a:t>
            </a:r>
            <a:r>
              <a:rPr lang="pl" sz="2000" dirty="0" smtClean="0"/>
              <a:t>enviroment</a:t>
            </a:r>
            <a:br>
              <a:rPr lang="pl" sz="2000" dirty="0" smtClean="0"/>
            </a:br>
            <a:r>
              <a:rPr lang="pl" sz="2000" dirty="0" smtClean="0"/>
              <a:t>(OR </a:t>
            </a:r>
            <a:r>
              <a:rPr lang="en-GB" sz="2000" i="1" dirty="0"/>
              <a:t>recycling is a</a:t>
            </a:r>
            <a:r>
              <a:rPr lang="en-GB" sz="2000" dirty="0"/>
              <a:t> simple </a:t>
            </a:r>
            <a:r>
              <a:rPr lang="en-GB" sz="2000" i="1" dirty="0"/>
              <a:t>way</a:t>
            </a:r>
            <a:r>
              <a:rPr lang="en-GB" sz="2000" dirty="0"/>
              <a:t> in which every person can contribute to making a better </a:t>
            </a:r>
            <a:r>
              <a:rPr lang="en-GB" sz="2000" dirty="0" smtClean="0"/>
              <a:t>world</a:t>
            </a:r>
            <a:r>
              <a:rPr lang="pl-PL" sz="2000" dirty="0" smtClean="0"/>
              <a:t>)</a:t>
            </a:r>
            <a:endParaRPr lang="pl" sz="2000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331350" y="3595275"/>
            <a:ext cx="3913500" cy="94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sz="1800" dirty="0"/>
              <a:t>M</a:t>
            </a:r>
            <a:r>
              <a:rPr lang="pl" sz="1800" dirty="0"/>
              <a:t>ade by Igor Wróbel 6b</a:t>
            </a:r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pictures: pintererst &amp; </a:t>
            </a:r>
            <a:r>
              <a:rPr lang="pl-PL" sz="1800" dirty="0" err="1"/>
              <a:t>private</a:t>
            </a:r>
            <a:r>
              <a:rPr lang="pl-PL" sz="1800" dirty="0"/>
              <a:t> album</a:t>
            </a:r>
            <a:endParaRPr lang="pl" sz="1800" dirty="0"/>
          </a:p>
        </p:txBody>
      </p:sp>
      <p:pic>
        <p:nvPicPr>
          <p:cNvPr id="123" name="Shape 123" descr="14fc9240af1a787b30d51ba857ea43f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462" y="724200"/>
            <a:ext cx="2243075" cy="390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1840" y="1995686"/>
            <a:ext cx="2951400" cy="1584300"/>
          </a:xfrm>
        </p:spPr>
        <p:txBody>
          <a:bodyPr/>
          <a:lstStyle/>
          <a:p>
            <a:r>
              <a:rPr lang="pl-PL" dirty="0"/>
              <a:t>-waste </a:t>
            </a:r>
            <a:r>
              <a:rPr lang="pl-PL" dirty="0" err="1"/>
              <a:t>paper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scrap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-plastic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glass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5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Segregate </a:t>
            </a:r>
            <a:r>
              <a:rPr lang="pl-PL" dirty="0" smtClean="0"/>
              <a:t>at</a:t>
            </a:r>
            <a:r>
              <a:rPr lang="pl-PL" dirty="0" smtClean="0"/>
              <a:t> </a:t>
            </a:r>
            <a:r>
              <a:rPr lang="pl-PL" dirty="0"/>
              <a:t>home &amp; school</a:t>
            </a:r>
            <a:endParaRPr lang="pl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l" sz="2400" dirty="0"/>
          </a:p>
        </p:txBody>
      </p:sp>
      <p:sp>
        <p:nvSpPr>
          <p:cNvPr id="67" name="Shape 67"/>
          <p:cNvSpPr/>
          <p:nvPr/>
        </p:nvSpPr>
        <p:spPr>
          <a:xfrm>
            <a:off x="311700" y="2036698"/>
            <a:ext cx="5930671" cy="2276675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4" descr="Znalezione obrazy dla zapytania kosze do segregac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3678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Znalezione obrazy dla zapytania eco bin pinterest"/>
          <p:cNvSpPr>
            <a:spLocks noChangeAspect="1" noChangeArrowheads="1"/>
          </p:cNvSpPr>
          <p:nvPr/>
        </p:nvSpPr>
        <p:spPr bwMode="auto">
          <a:xfrm>
            <a:off x="155575" y="-1722438"/>
            <a:ext cx="4762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Znalezione obrazy dla zapytania eco bin pinterest"/>
          <p:cNvSpPr>
            <a:spLocks noChangeAspect="1" noChangeArrowheads="1"/>
          </p:cNvSpPr>
          <p:nvPr/>
        </p:nvSpPr>
        <p:spPr bwMode="auto">
          <a:xfrm>
            <a:off x="307975" y="-1570038"/>
            <a:ext cx="4762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628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Give to </a:t>
            </a:r>
            <a:r>
              <a:rPr lang="pl-PL" dirty="0" smtClean="0"/>
              <a:t>junkyard</a:t>
            </a:r>
            <a:endParaRPr lang="pl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4407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l-PL" sz="2400" dirty="0"/>
              <a:t>-waste </a:t>
            </a:r>
            <a:r>
              <a:rPr lang="pl-PL" sz="2400" dirty="0" err="1"/>
              <a:t>paper</a:t>
            </a:r>
            <a:endParaRPr lang="pl-PL" sz="2400" dirty="0"/>
          </a:p>
          <a:p>
            <a:pPr lvl="0"/>
            <a:r>
              <a:rPr lang="pl-PL" sz="2400" dirty="0"/>
              <a:t>-</a:t>
            </a:r>
            <a:r>
              <a:rPr lang="pl-PL" sz="2400" dirty="0" err="1"/>
              <a:t>scrap</a:t>
            </a:r>
            <a:endParaRPr lang="pl-PL" sz="2400" dirty="0"/>
          </a:p>
        </p:txBody>
      </p:sp>
      <p:pic>
        <p:nvPicPr>
          <p:cNvPr id="1030" name="Picture 6" descr="Znalezione obrazy dla zapytania makul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3718"/>
            <a:ext cx="4608512" cy="22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41" y="2158340"/>
            <a:ext cx="3528392" cy="23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Recycling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7550" y="3349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Plastic</a:t>
            </a:r>
            <a:endParaRPr lang="pl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02150"/>
            <a:ext cx="2699700" cy="30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800" dirty="0" smtClean="0"/>
              <a:t>-</a:t>
            </a:r>
            <a:r>
              <a:rPr lang="pl-PL" sz="1800" dirty="0" smtClean="0"/>
              <a:t>Teaching aids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/>
              <a:t>Eco toys</a:t>
            </a:r>
            <a:endParaRPr lang="pl" sz="1800" dirty="0"/>
          </a:p>
          <a:p>
            <a:pPr lvl="0"/>
            <a:r>
              <a:rPr lang="pl" sz="1800" dirty="0" smtClean="0"/>
              <a:t>-La</a:t>
            </a:r>
            <a:r>
              <a:rPr lang="pl" sz="1800" dirty="0" smtClean="0"/>
              <a:t>mpshades made of plastic </a:t>
            </a:r>
            <a:r>
              <a:rPr lang="pl" sz="1800" dirty="0"/>
              <a:t>teaspoons </a:t>
            </a:r>
            <a:endParaRPr lang="pl" sz="1800" dirty="0"/>
          </a:p>
        </p:txBody>
      </p:sp>
      <p:pic>
        <p:nvPicPr>
          <p:cNvPr id="85" name="Shape 85" descr="20161104_1208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000" y="293150"/>
            <a:ext cx="3017347" cy="226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20161104_12111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749" y="1090600"/>
            <a:ext cx="2485976" cy="331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1e336f166f10f8b6da4bdb70599d71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3800" y="2621623"/>
            <a:ext cx="1790217" cy="228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/>
              <a:t>Wastepaper</a:t>
            </a:r>
            <a:endParaRPr lang="pl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800" dirty="0"/>
              <a:t>-Paper decoration</a:t>
            </a:r>
            <a:r>
              <a:rPr lang="pl-PL" sz="1800" dirty="0"/>
              <a:t>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/>
              <a:t>Eco </a:t>
            </a:r>
            <a:r>
              <a:rPr lang="pl-PL" sz="1800" dirty="0" err="1"/>
              <a:t>notebooks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 err="1"/>
              <a:t>Cardboard</a:t>
            </a:r>
            <a:r>
              <a:rPr lang="pl-PL" sz="1800" dirty="0"/>
              <a:t> </a:t>
            </a:r>
            <a:r>
              <a:rPr lang="pl-PL" sz="1800" dirty="0" err="1"/>
              <a:t>armchairs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/>
              <a:t>Paper </a:t>
            </a:r>
            <a:r>
              <a:rPr lang="pl-PL" sz="1800" dirty="0" err="1"/>
              <a:t>wallet</a:t>
            </a:r>
            <a:endParaRPr lang="pl" sz="1800" dirty="0"/>
          </a:p>
        </p:txBody>
      </p:sp>
      <p:pic>
        <p:nvPicPr>
          <p:cNvPr id="94" name="Shape 94" descr="fotel-z-kartonu-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296850"/>
            <a:ext cx="3110250" cy="23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41486151006608163ea934052864e596 (1).jpg"/>
          <p:cNvPicPr preferRelativeResize="0"/>
          <p:nvPr/>
        </p:nvPicPr>
        <p:blipFill rotWithShape="1">
          <a:blip r:embed="rId4">
            <a:alphaModFix/>
          </a:blip>
          <a:srcRect t="39566" b="39564"/>
          <a:stretch/>
        </p:blipFill>
        <p:spPr>
          <a:xfrm>
            <a:off x="4353512" y="2947399"/>
            <a:ext cx="1876425" cy="19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d672b1f11bee19fdaf87d4d8206a48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2380" y="0"/>
            <a:ext cx="21844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Glass</a:t>
            </a:r>
            <a:endParaRPr lang="pl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800" dirty="0"/>
              <a:t>-Vase</a:t>
            </a:r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-Candlestick</a:t>
            </a:r>
            <a:r>
              <a:rPr lang="pl-PL" sz="1800" dirty="0"/>
              <a:t>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r>
              <a:rPr lang="pl" sz="1800" dirty="0"/>
              <a:t>-</a:t>
            </a:r>
            <a:r>
              <a:rPr lang="pl-PL" sz="1800" dirty="0" err="1"/>
              <a:t>Pots</a:t>
            </a:r>
            <a:endParaRPr lang="pl"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3" name="Shape 103" descr="ea9a9ff62b472e4cc8ec64ad8b9ed7a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325775"/>
            <a:ext cx="1882599" cy="28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a4b65741fe0046e84a5fce22859279e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750" y="327450"/>
            <a:ext cx="2523774" cy="3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8d2ff53afb47758da5ca5130c6f3d83c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100" y="3284275"/>
            <a:ext cx="1882599" cy="185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90</Words>
  <Application>Microsoft Office PowerPoint</Application>
  <PresentationFormat>On-screen Show (16:9)</PresentationFormat>
  <Paragraphs>29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</vt:lpstr>
      <vt:lpstr>Playfair Display</vt:lpstr>
      <vt:lpstr>coral</vt:lpstr>
      <vt:lpstr> Recycable materials</vt:lpstr>
      <vt:lpstr>-waste paper -scrap -plastic -glass </vt:lpstr>
      <vt:lpstr>How source them?</vt:lpstr>
      <vt:lpstr>Segregate at home &amp; school</vt:lpstr>
      <vt:lpstr>Give to junkyard</vt:lpstr>
      <vt:lpstr>Recycling</vt:lpstr>
      <vt:lpstr>Plastic</vt:lpstr>
      <vt:lpstr>Wastepaper</vt:lpstr>
      <vt:lpstr>Glass</vt:lpstr>
      <vt:lpstr>Scrap</vt:lpstr>
      <vt:lpstr>Recycling is how you can look after enviroment (OR recycling is a simple way in which every person can contribute to making a better world)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Surowce wtórne</dc:title>
  <dc:creator>Iqor Wrobel</dc:creator>
  <cp:lastModifiedBy>Katarzyna Matraszek</cp:lastModifiedBy>
  <cp:revision>8</cp:revision>
  <dcterms:modified xsi:type="dcterms:W3CDTF">2017-05-16T18:13:19Z</dcterms:modified>
</cp:coreProperties>
</file>