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5" r:id="rId5"/>
    <p:sldId id="279" r:id="rId6"/>
    <p:sldId id="260" r:id="rId7"/>
    <p:sldId id="261" r:id="rId8"/>
    <p:sldId id="276" r:id="rId9"/>
    <p:sldId id="262" r:id="rId10"/>
    <p:sldId id="268" r:id="rId11"/>
    <p:sldId id="263" r:id="rId12"/>
    <p:sldId id="264" r:id="rId13"/>
    <p:sldId id="266" r:id="rId14"/>
    <p:sldId id="267" r:id="rId15"/>
    <p:sldId id="269" r:id="rId16"/>
    <p:sldId id="271" r:id="rId17"/>
    <p:sldId id="272" r:id="rId18"/>
    <p:sldId id="273" r:id="rId19"/>
    <p:sldId id="274" r:id="rId20"/>
    <p:sldId id="277" r:id="rId21"/>
    <p:sldId id="278" r:id="rId2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 trikotni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o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rostoro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rostoro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en konek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1. 03. 2017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1. 03. 2017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1. 03. 2017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1. 03. 2017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1. 03. 2017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Škarnic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Škarnic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1. 03. 2017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1. 03. 2017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1. 03. 2017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1. 03. 2017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F845184-80ED-4EEE-94E2-90517B34E3EE}" type="datetimeFigureOut">
              <a:rPr lang="sl-SI" smtClean="0"/>
              <a:pPr/>
              <a:t>1. 03. 2017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1. 03. 2017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 trikotni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ven konek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karnic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Škarnic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o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ro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kotni trikotni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aven konek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1. 03. 2017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656184"/>
          </a:xfrm>
        </p:spPr>
        <p:txBody>
          <a:bodyPr>
            <a:normAutofit/>
          </a:bodyPr>
          <a:lstStyle/>
          <a:p>
            <a:pPr algn="ctr"/>
            <a:r>
              <a:rPr lang="sl-SI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Pictures</a:t>
            </a:r>
            <a:r>
              <a:rPr lang="sl-SI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made</a:t>
            </a:r>
            <a:r>
              <a:rPr lang="sl-SI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sl-SI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old</a:t>
            </a:r>
            <a:r>
              <a:rPr lang="sl-SI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jeans </a:t>
            </a:r>
            <a:r>
              <a:rPr lang="sl-SI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sl-SI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fabric</a:t>
            </a:r>
            <a:r>
              <a:rPr lang="sl-SI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leftovers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Tone Pavček </a:t>
            </a:r>
            <a:r>
              <a:rPr lang="sl-SI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Primary</a:t>
            </a:r>
            <a:r>
              <a:rPr lang="sl-SI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School</a:t>
            </a:r>
            <a:r>
              <a:rPr lang="sl-SI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l-SI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Mirna Peč, </a:t>
            </a:r>
            <a:r>
              <a:rPr lang="sl-SI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Slovenia</a:t>
            </a:r>
            <a:r>
              <a:rPr lang="sl-SI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l-SI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l-SI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Recycling</a:t>
            </a:r>
            <a:r>
              <a:rPr lang="sl-SI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Club</a:t>
            </a:r>
            <a:endParaRPr lang="sl-SI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170206_075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21159">
            <a:off x="635730" y="601712"/>
            <a:ext cx="3240360" cy="5760639"/>
          </a:xfrm>
          <a:prstGeom prst="rect">
            <a:avLst/>
          </a:prstGeom>
        </p:spPr>
      </p:pic>
      <p:pic>
        <p:nvPicPr>
          <p:cNvPr id="4" name="Slika 3" descr="20170126_145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0657">
            <a:off x="5076056" y="548680"/>
            <a:ext cx="3346470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ctr"/>
            <a:endParaRPr lang="sl-SI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grada vsebine 7" descr="20170206_1315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77163">
            <a:off x="820997" y="730926"/>
            <a:ext cx="3046546" cy="5416082"/>
          </a:xfrm>
        </p:spPr>
      </p:pic>
      <p:pic>
        <p:nvPicPr>
          <p:cNvPr id="9" name="Slika 8" descr="20170206_1325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7037">
            <a:off x="5350616" y="1102393"/>
            <a:ext cx="3050445" cy="5423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170206_133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548680"/>
            <a:ext cx="3384376" cy="601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hang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pictures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wall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l-SI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grada vsebine 6" descr="20170206_1336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20170217_102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548680"/>
            <a:ext cx="6592788" cy="5650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170217_102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620688"/>
            <a:ext cx="5400600" cy="5519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170217_102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620688"/>
            <a:ext cx="5278352" cy="5548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20170217_102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04664"/>
            <a:ext cx="6139427" cy="593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20170217_102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64154">
            <a:off x="2894526" y="180112"/>
            <a:ext cx="2987753" cy="652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170217_1027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62976">
            <a:off x="262663" y="1375521"/>
            <a:ext cx="8532440" cy="3644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/>
          <a:lstStyle/>
          <a:p>
            <a:pPr>
              <a:buFontTx/>
              <a:buChar char="-"/>
            </a:pPr>
            <a:r>
              <a:rPr lang="sl-SI" sz="2800" dirty="0" err="1">
                <a:latin typeface="Arial" pitchFamily="34" charset="0"/>
                <a:cs typeface="Arial" pitchFamily="34" charset="0"/>
              </a:rPr>
              <a:t>o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ld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jeans,</a:t>
            </a:r>
          </a:p>
          <a:p>
            <a:pPr>
              <a:buFontTx/>
              <a:buChar char="-"/>
            </a:pP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fabric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leftovers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colours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sl-SI" sz="2800" dirty="0">
                <a:latin typeface="Arial" pitchFamily="34" charset="0"/>
                <a:cs typeface="Arial" pitchFamily="34" charset="0"/>
              </a:rPr>
              <a:t>a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wooden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board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harder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cardboard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wool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FontTx/>
              <a:buChar char="-"/>
            </a:pPr>
            <a:r>
              <a:rPr lang="sl-SI" sz="2800" dirty="0" smtClean="0">
                <a:latin typeface="Arial" pitchFamily="34" charset="0"/>
                <a:cs typeface="Arial" pitchFamily="34" charset="0"/>
              </a:rPr>
              <a:t>rope,</a:t>
            </a:r>
          </a:p>
          <a:p>
            <a:pPr>
              <a:buFontTx/>
              <a:buChar char="-"/>
            </a:pP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scissors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glue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endParaRPr lang="sl-SI" sz="2800" dirty="0" smtClean="0">
              <a:latin typeface="Arial" pitchFamily="34" charset="0"/>
              <a:cs typeface="Arial" pitchFamily="34" charset="0"/>
            </a:endParaRPr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need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sl-SI" sz="2800" dirty="0">
              <a:solidFill>
                <a:schemeClr val="tx1"/>
              </a:solidFill>
            </a:endParaRPr>
          </a:p>
        </p:txBody>
      </p:sp>
      <p:pic>
        <p:nvPicPr>
          <p:cNvPr id="5" name="Slika 4" descr="20170126_131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852936"/>
            <a:ext cx="6656739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20170217_102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21153">
            <a:off x="626944" y="1545158"/>
            <a:ext cx="7925999" cy="3544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170217_102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652284">
            <a:off x="1188977" y="1869796"/>
            <a:ext cx="7237644" cy="3355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Draw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wanted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motive on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jeans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cut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 out.</a:t>
            </a:r>
            <a:endParaRPr lang="sl-SI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Ograda vsebine 13" descr="20170126_1317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3136163" cy="4525962"/>
          </a:xfrm>
        </p:spPr>
      </p:pic>
      <p:pic>
        <p:nvPicPr>
          <p:cNvPr id="15" name="Slika 14" descr="20170126_133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196752"/>
            <a:ext cx="2287423" cy="2780928"/>
          </a:xfrm>
          <a:prstGeom prst="rect">
            <a:avLst/>
          </a:prstGeom>
        </p:spPr>
      </p:pic>
      <p:pic>
        <p:nvPicPr>
          <p:cNvPr id="18" name="Slika 17" descr="20170126_1316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708920"/>
            <a:ext cx="2771800" cy="3935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grada vsebine 6" descr="20170203_075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3453564" cy="5390058"/>
          </a:xfrm>
        </p:spPr>
      </p:pic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10" name="Slika 9" descr="20170206_130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1477">
            <a:off x="3952305" y="708295"/>
            <a:ext cx="4276461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8" name="Slika 7" descr="20170206_130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83933">
            <a:off x="2504028" y="2422701"/>
            <a:ext cx="5980156" cy="3363838"/>
          </a:xfrm>
          <a:prstGeom prst="rect">
            <a:avLst/>
          </a:prstGeom>
        </p:spPr>
      </p:pic>
      <p:sp>
        <p:nvSpPr>
          <p:cNvPr id="11" name="Ograda vsebine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2" name="Ograda vsebine 5" descr="20170206_1304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10946">
            <a:off x="834767" y="183908"/>
            <a:ext cx="2545854" cy="45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Stick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fabric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wooden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board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l-SI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grada vsebine 7" descr="20170126_1347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603564">
            <a:off x="-704262" y="2698399"/>
            <a:ext cx="4186808" cy="1797244"/>
          </a:xfrm>
        </p:spPr>
      </p:pic>
      <p:pic>
        <p:nvPicPr>
          <p:cNvPr id="9" name="Slika 8" descr="20170126_141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59876">
            <a:off x="2734301" y="1834997"/>
            <a:ext cx="5865748" cy="3299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170203_080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3375019" cy="4609037"/>
          </a:xfrm>
          <a:prstGeom prst="rect">
            <a:avLst/>
          </a:prstGeom>
        </p:spPr>
      </p:pic>
      <p:pic>
        <p:nvPicPr>
          <p:cNvPr id="4" name="Slika 3" descr="20170126_144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08720"/>
            <a:ext cx="3168352" cy="5632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126_1417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371571" cy="5993904"/>
          </a:xfrm>
          <a:prstGeom prst="rect">
            <a:avLst/>
          </a:prstGeom>
        </p:spPr>
      </p:pic>
      <p:pic>
        <p:nvPicPr>
          <p:cNvPr id="5" name="Slika 4" descr="20170203_075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12776"/>
            <a:ext cx="3787211" cy="3870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endParaRPr lang="sl-SI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grada vsebine 5" descr="20170126_1451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69318">
            <a:off x="946257" y="610956"/>
            <a:ext cx="3111103" cy="5530850"/>
          </a:xfrm>
        </p:spPr>
      </p:pic>
      <p:pic>
        <p:nvPicPr>
          <p:cNvPr id="7" name="Slika 6" descr="20170203_075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69880">
            <a:off x="4300432" y="1618239"/>
            <a:ext cx="5517290" cy="3103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kanje">
  <a:themeElements>
    <a:clrScheme name="Stek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k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tek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</TotalTime>
  <Words>68</Words>
  <Application>Microsoft Office PowerPoint</Application>
  <PresentationFormat>Diaprojekcija na zaslonu (4:3)</PresentationFormat>
  <Paragraphs>13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7" baseType="lpstr">
      <vt:lpstr>Arial</vt:lpstr>
      <vt:lpstr>Lucida Sans Unicode</vt:lpstr>
      <vt:lpstr>Verdana</vt:lpstr>
      <vt:lpstr>Wingdings 2</vt:lpstr>
      <vt:lpstr>Wingdings 3</vt:lpstr>
      <vt:lpstr>Stekanje</vt:lpstr>
      <vt:lpstr>Pictures made of old jeans and fabric leftovers</vt:lpstr>
      <vt:lpstr>You need:</vt:lpstr>
      <vt:lpstr>Draw the wanted motive on the jeans and cut it out.</vt:lpstr>
      <vt:lpstr>PowerPointova predstavitev</vt:lpstr>
      <vt:lpstr>PowerPointova predstavitev</vt:lpstr>
      <vt:lpstr>Stick the fabric on the wooden board.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You can hang the pictures on your wall.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Uporabnik</dc:creator>
  <cp:lastModifiedBy>Uporabnik sistema Windows</cp:lastModifiedBy>
  <cp:revision>27</cp:revision>
  <dcterms:created xsi:type="dcterms:W3CDTF">2016-12-01T21:43:06Z</dcterms:created>
  <dcterms:modified xsi:type="dcterms:W3CDTF">2017-03-01T12:05:50Z</dcterms:modified>
</cp:coreProperties>
</file>