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0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19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42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57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249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87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74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5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16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9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8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33AC-60B2-42CE-88A2-2EBA07E90B4A}" type="datetimeFigureOut">
              <a:rPr lang="it-IT" smtClean="0"/>
              <a:pPr/>
              <a:t>19/08/2018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63FF0-A18D-4758-8711-D5B973A19D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87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1425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 WATER CYCLE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61168"/>
            <a:ext cx="9144000" cy="619695"/>
          </a:xfrm>
        </p:spPr>
        <p:txBody>
          <a:bodyPr>
            <a:normAutofit lnSpcReduction="10000"/>
          </a:bodyPr>
          <a:lstStyle/>
          <a:p>
            <a:r>
              <a:rPr lang="it-IT" sz="4000" dirty="0" smtClean="0"/>
              <a:t>IL CICLO DELL’ACQUA</a:t>
            </a:r>
            <a:endParaRPr lang="it-IT" sz="4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78118"/>
            <a:ext cx="4856019" cy="41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-410" r="9646"/>
          <a:stretch/>
        </p:blipFill>
        <p:spPr>
          <a:xfrm>
            <a:off x="2837793" y="1807779"/>
            <a:ext cx="6379780" cy="4369184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25674" y="2899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WHEN YOU DRINK WATER, THINK ABOUT DROPLET!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07084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" t="24831" r="2653" b="41462"/>
          <a:stretch/>
        </p:blipFill>
        <p:spPr>
          <a:xfrm>
            <a:off x="902143" y="1979112"/>
            <a:ext cx="10759767" cy="3244241"/>
          </a:xfrm>
        </p:spPr>
      </p:pic>
    </p:spTree>
    <p:extLst>
      <p:ext uri="{BB962C8B-B14F-4D97-AF65-F5344CB8AC3E}">
        <p14:creationId xmlns:p14="http://schemas.microsoft.com/office/powerpoint/2010/main" val="153549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2627" y="2148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DO NOT LET THE WATER RUNNING WHEN BRUSHING YOUR TEETH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4" t="4849" r="4034" b="5152"/>
          <a:stretch/>
        </p:blipFill>
        <p:spPr>
          <a:xfrm>
            <a:off x="3539551" y="2099208"/>
            <a:ext cx="5361709" cy="44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8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40" y="365126"/>
            <a:ext cx="9938359" cy="1025264"/>
          </a:xfrm>
        </p:spPr>
        <p:txBody>
          <a:bodyPr/>
          <a:lstStyle/>
          <a:p>
            <a:r>
              <a:rPr lang="en-US" b="1" dirty="0" smtClean="0"/>
              <a:t>WASH THE FOOD LEAVING IT SOAKING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9660" r="9344" b="2461"/>
          <a:stretch/>
        </p:blipFill>
        <p:spPr>
          <a:xfrm rot="10800000">
            <a:off x="3076800" y="2586908"/>
            <a:ext cx="6213764" cy="3823856"/>
          </a:xfrm>
        </p:spPr>
      </p:pic>
    </p:spTree>
    <p:extLst>
      <p:ext uri="{BB962C8B-B14F-4D97-AF65-F5344CB8AC3E}">
        <p14:creationId xmlns:p14="http://schemas.microsoft.com/office/powerpoint/2010/main" val="15548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78278" y="365126"/>
            <a:ext cx="9775521" cy="106284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WASH YOURSELF USING THE SHOWER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>
          <a:xfrm rot="5400000">
            <a:off x="4794336" y="2359165"/>
            <a:ext cx="4759892" cy="3699164"/>
          </a:xfrm>
        </p:spPr>
      </p:pic>
    </p:spTree>
    <p:extLst>
      <p:ext uri="{BB962C8B-B14F-4D97-AF65-F5344CB8AC3E}">
        <p14:creationId xmlns:p14="http://schemas.microsoft.com/office/powerpoint/2010/main" val="2160434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WATER THE PLANTS IN THE EVENING: WHEN THE SUN SETS, THE WATER EVAPORATES MORE SLOWLY.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8" r="7719" b="6511"/>
          <a:stretch/>
        </p:blipFill>
        <p:spPr>
          <a:xfrm rot="5400000">
            <a:off x="4056400" y="2747148"/>
            <a:ext cx="4584892" cy="3221181"/>
          </a:xfrm>
        </p:spPr>
      </p:pic>
    </p:spTree>
    <p:extLst>
      <p:ext uri="{BB962C8B-B14F-4D97-AF65-F5344CB8AC3E}">
        <p14:creationId xmlns:p14="http://schemas.microsoft.com/office/powerpoint/2010/main" val="317641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0316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</a:rPr>
              <a:t>AVOID LOADING THE WASHING MACHINE ONLY HALF</a:t>
            </a:r>
            <a:endParaRPr lang="it-IT" sz="3200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" r="480" b="1028"/>
          <a:stretch/>
        </p:blipFill>
        <p:spPr>
          <a:xfrm rot="10800000">
            <a:off x="838200" y="2202873"/>
            <a:ext cx="7273637" cy="43066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348463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8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Tell</a:t>
            </a:r>
            <a:r>
              <a:rPr lang="it-IT" b="1" dirty="0" smtClean="0"/>
              <a:t> </a:t>
            </a:r>
            <a:r>
              <a:rPr lang="it-IT" b="1" dirty="0" err="1"/>
              <a:t>mum</a:t>
            </a:r>
            <a:r>
              <a:rPr lang="it-IT" b="1" dirty="0"/>
              <a:t> to turn the wash to economy.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2098963"/>
            <a:ext cx="9100511" cy="47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8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64085" y="823543"/>
            <a:ext cx="9458195" cy="12513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3600" b="1" dirty="0" smtClean="0">
                <a:solidFill>
                  <a:srgbClr val="0070C0"/>
                </a:solidFill>
              </a:rPr>
              <a:t>AND YOU, …..  HOW DO YOU SAVE WATER?</a:t>
            </a:r>
          </a:p>
          <a:p>
            <a:endParaRPr lang="it-IT" sz="5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39" y="3077007"/>
            <a:ext cx="58102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7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WATER FOR EVERYONE AND EVERYONE FOR WATER</a:t>
            </a:r>
            <a:endParaRPr lang="it-IT" sz="4000" b="1" dirty="0">
              <a:solidFill>
                <a:schemeClr val="accent1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064544"/>
            <a:ext cx="2921000" cy="3873500"/>
          </a:xfrm>
        </p:spPr>
      </p:pic>
    </p:spTree>
    <p:extLst>
      <p:ext uri="{BB962C8B-B14F-4D97-AF65-F5344CB8AC3E}">
        <p14:creationId xmlns:p14="http://schemas.microsoft.com/office/powerpoint/2010/main" val="427005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rgbClr val="0070C0"/>
                </a:solidFill>
              </a:rPr>
              <a:t>THE STORY OF DROPLET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2923" r="8352"/>
          <a:stretch/>
        </p:blipFill>
        <p:spPr>
          <a:xfrm>
            <a:off x="2895599" y="1950710"/>
            <a:ext cx="6400801" cy="446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32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WATER IS PRECIOUS AND INDISPENSABLE FOR LIFE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107839"/>
            <a:ext cx="6941127" cy="4627418"/>
          </a:xfrm>
        </p:spPr>
      </p:pic>
    </p:spTree>
    <p:extLst>
      <p:ext uri="{BB962C8B-B14F-4D97-AF65-F5344CB8AC3E}">
        <p14:creationId xmlns:p14="http://schemas.microsoft.com/office/powerpoint/2010/main" val="3952144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56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IT MUST BE SAVED BUT ALSO PROTECTED FROM POLLUTION</a:t>
            </a:r>
            <a:r>
              <a:rPr lang="en-US" dirty="0" smtClean="0"/>
              <a:t>: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91" y="2432050"/>
            <a:ext cx="4993217" cy="3744913"/>
          </a:xfrm>
        </p:spPr>
      </p:pic>
    </p:spTree>
    <p:extLst>
      <p:ext uri="{BB962C8B-B14F-4D97-AF65-F5344CB8AC3E}">
        <p14:creationId xmlns:p14="http://schemas.microsoft.com/office/powerpoint/2010/main" val="96348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0944"/>
            <a:ext cx="10515600" cy="301592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DO NOT THROW NON-BIODEGRADABLE WASTE INTO THE WATER 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DO NOT USE CHEMICAL FERTILIZERS AND PESTICIDES IN AGRICULTURE</a:t>
            </a:r>
            <a:endParaRPr lang="it-IT" sz="3600" b="1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61" y="3622073"/>
            <a:ext cx="5488348" cy="3083754"/>
          </a:xfrm>
        </p:spPr>
      </p:pic>
    </p:spTree>
    <p:extLst>
      <p:ext uri="{BB962C8B-B14F-4D97-AF65-F5344CB8AC3E}">
        <p14:creationId xmlns:p14="http://schemas.microsoft.com/office/powerpoint/2010/main" val="59696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2651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DO NOT DISCHARGE POISONOUS SUBSTANCES FROM THE SEWER BUT USE THE PURIFIERS </a:t>
            </a:r>
            <a:endParaRPr lang="it-IT" sz="4000" b="1" dirty="0">
              <a:solidFill>
                <a:srgbClr val="0070C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98" y="3283526"/>
            <a:ext cx="7992804" cy="31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0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WATER IS NOT INFINITE, DO NOT WASTE IT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5" name="AutoShape 4" descr="Risultati immagini per water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65" y="2116898"/>
            <a:ext cx="6906925" cy="33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09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7872" y="281998"/>
            <a:ext cx="10515600" cy="264909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WATER IS LIFE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"THERE IS NO LIFE WITHOUT WATER"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"WATER IS A PRECIOUS ASSET"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"WATER IS A COMMON HERITAGE: EACH HAS THE DUTY TO SAVE IT AND TO USE IT WITH CARE"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 KEEP THIS IN MIND 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77" y="3306870"/>
            <a:ext cx="5964382" cy="3357163"/>
          </a:xfrm>
        </p:spPr>
      </p:pic>
    </p:spTree>
    <p:extLst>
      <p:ext uri="{BB962C8B-B14F-4D97-AF65-F5344CB8AC3E}">
        <p14:creationId xmlns:p14="http://schemas.microsoft.com/office/powerpoint/2010/main" val="429475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7" t="1039" r="7609"/>
          <a:stretch/>
        </p:blipFill>
        <p:spPr>
          <a:xfrm>
            <a:off x="2364828" y="1870841"/>
            <a:ext cx="7010400" cy="4306122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A SWEET AND NICE WATER DROPLET LIVES IN THE DEEP AND DARK SEA, WITH OTHER little SISTERS.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8336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2730" r="4212" b="3069"/>
          <a:stretch/>
        </p:blipFill>
        <p:spPr>
          <a:xfrm>
            <a:off x="2417379" y="1944413"/>
            <a:ext cx="7220607" cy="4099035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ONE DAY, while PLAYING ON THE SURFACES, THE SUN KIDNAPS HER, AND ...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8410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6" t="3809" r="8750" b="8254"/>
          <a:stretch/>
        </p:blipFill>
        <p:spPr>
          <a:xfrm>
            <a:off x="2220685" y="1892854"/>
            <a:ext cx="8077201" cy="4790974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MAKES HER GO UP THE SKY AND PUT HER ON A CLOUD.  HERE DROPLET BECOMES FRIEND WITH OTHER DROPS OF WATER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9135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6666" r="8572"/>
          <a:stretch/>
        </p:blipFill>
        <p:spPr>
          <a:xfrm>
            <a:off x="2618014" y="1930173"/>
            <a:ext cx="6955971" cy="4564855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BUT ONE DAY TWO CLOUDS COLLIDE AND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SO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....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5961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971" r="10734" b="-483"/>
          <a:stretch/>
        </p:blipFill>
        <p:spPr>
          <a:xfrm>
            <a:off x="2438400" y="1912882"/>
            <a:ext cx="6632028" cy="4243059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DROPLET ENDS ON THE GROUND IN A MEADOW</a:t>
            </a:r>
            <a:r>
              <a:rPr lang="en-US" sz="4000" b="1" dirty="0" smtClean="0"/>
              <a:t>.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0735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2175" r="14674" b="-966"/>
          <a:stretch/>
        </p:blipFill>
        <p:spPr>
          <a:xfrm>
            <a:off x="2827283" y="1870841"/>
            <a:ext cx="5990896" cy="4306122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BEING COURIOUS, SHE ENTERS IN A TUBE.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66991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818" r="10511"/>
          <a:stretch/>
        </p:blipFill>
        <p:spPr>
          <a:xfrm>
            <a:off x="2687781" y="1876786"/>
            <a:ext cx="6816437" cy="446166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THE TUBE LEADS HER HOME  AND TO SCHOOL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0584537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213</Words>
  <Application>Microsoft Office PowerPoint</Application>
  <PresentationFormat>Widescreen</PresentationFormat>
  <Paragraphs>25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THE WATER CYCLE</vt:lpstr>
      <vt:lpstr>THE STORY OF DROPLET</vt:lpstr>
      <vt:lpstr>A SWEET AND NICE WATER DROPLET LIVES IN THE DEEP AND DARK SEA, WITH OTHER little SISTERS.</vt:lpstr>
      <vt:lpstr>ONE DAY, while PLAYING ON THE SURFACES, THE SUN KIDNAPS HER, AND ...</vt:lpstr>
      <vt:lpstr>MAKES HER GO UP THE SKY AND PUT HER ON A CLOUD.  HERE DROPLET BECOMES FRIEND WITH OTHER DROPS OF WATER</vt:lpstr>
      <vt:lpstr>BUT ONE DAY TWO CLOUDS COLLIDE AND SO ....</vt:lpstr>
      <vt:lpstr>DROPLET ENDS ON THE GROUND IN A MEADOW..</vt:lpstr>
      <vt:lpstr>BEING COURIOUS, SHE ENTERS IN A TUBE.</vt:lpstr>
      <vt:lpstr>THE TUBE LEADS HER HOME  AND TO SCHOOL</vt:lpstr>
      <vt:lpstr>WHEN YOU DRINK WATER, THINK ABOUT DROPLET!</vt:lpstr>
      <vt:lpstr>Presentazione standard di PowerPoint</vt:lpstr>
      <vt:lpstr>DO NOT LET THE WATER RUNNING WHEN BRUSHING YOUR TEETH</vt:lpstr>
      <vt:lpstr>WASH THE FOOD LEAVING IT SOAKING</vt:lpstr>
      <vt:lpstr>WASH YOURSELF USING THE SHOWER</vt:lpstr>
      <vt:lpstr>WATER THE PLANTS IN THE EVENING: WHEN THE SUN SETS, THE WATER EVAPORATES MORE SLOWLY.</vt:lpstr>
      <vt:lpstr>AVOID LOADING THE WASHING MACHINE ONLY HALF</vt:lpstr>
      <vt:lpstr>Tell mum to turn the wash to economy.</vt:lpstr>
      <vt:lpstr>Presentazione standard di PowerPoint</vt:lpstr>
      <vt:lpstr>WATER FOR EVERYONE AND EVERYONE FOR WATER</vt:lpstr>
      <vt:lpstr> WATER IS PRECIOUS AND INDISPENSABLE FOR LIFE</vt:lpstr>
      <vt:lpstr>IT MUST BE SAVED BUT ALSO PROTECTED FROM POLLUTION:</vt:lpstr>
      <vt:lpstr>DO NOT THROW NON-BIODEGRADABLE WASTE INTO THE WATER  DO NOT USE CHEMICAL FERTILIZERS AND PESTICIDES IN AGRICULTURE</vt:lpstr>
      <vt:lpstr>DO NOT DISCHARGE POISONOUS SUBSTANCES FROM THE SEWER BUT USE THE PURIFIERS </vt:lpstr>
      <vt:lpstr>WATER IS NOT INFINITE, DO NOT WASTE IT</vt:lpstr>
      <vt:lpstr>WATER IS LIFE "THERE IS NO LIFE WITHOUT WATER" "WATER IS A PRECIOUS ASSET" "WATER IS A COMMON HERITAGE: EACH HAS THE DUTY TO SAVE IT AND TO USE IT WITH CARE"  KEEP THIS IN MIND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WATER CYCLE</dc:title>
  <dc:creator>pc12</dc:creator>
  <cp:lastModifiedBy>teresa.bertolino@outlook.it</cp:lastModifiedBy>
  <cp:revision>24</cp:revision>
  <dcterms:created xsi:type="dcterms:W3CDTF">2017-09-21T06:57:40Z</dcterms:created>
  <dcterms:modified xsi:type="dcterms:W3CDTF">2018-08-19T09:07:01Z</dcterms:modified>
</cp:coreProperties>
</file>