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2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4480" y="180551"/>
            <a:ext cx="6670766" cy="6104907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br>
              <a:rPr lang="pl-PL" sz="13800" dirty="0">
                <a:solidFill>
                  <a:srgbClr val="FFC000"/>
                </a:solidFill>
              </a:rPr>
            </a:br>
            <a:r>
              <a:rPr lang="lv-LV" sz="13800" dirty="0">
                <a:solidFill>
                  <a:srgbClr val="FFC000"/>
                </a:solidFill>
              </a:rPr>
              <a:t>Waste </a:t>
            </a:r>
            <a:r>
              <a:rPr lang="pl-PL" sz="10000" dirty="0" err="1">
                <a:solidFill>
                  <a:srgbClr val="FFC000"/>
                </a:solidFill>
              </a:rPr>
              <a:t>containers</a:t>
            </a:r>
            <a:endParaRPr lang="lv-LV" sz="10000" dirty="0">
              <a:solidFill>
                <a:srgbClr val="FFC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99" y="408576"/>
            <a:ext cx="3273318" cy="1153780"/>
          </a:xfrm>
          <a:prstGeom prst="rect">
            <a:avLst/>
          </a:prstGeom>
        </p:spPr>
      </p:pic>
      <p:sp>
        <p:nvSpPr>
          <p:cNvPr id="4" name="WordArt 6"/>
          <p:cNvSpPr txBox="1">
            <a:spLocks noChangeArrowheads="1" noChangeShapeType="1" noTextEdit="1"/>
          </p:cNvSpPr>
          <p:nvPr/>
        </p:nvSpPr>
        <p:spPr bwMode="auto">
          <a:xfrm>
            <a:off x="5721531" y="180551"/>
            <a:ext cx="5791199" cy="29420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fromWordArt="1">
            <a:prstTxWarp prst="textWave1">
              <a:avLst>
                <a:gd name="adj1" fmla="val 13005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"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Ecoactive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2016-2019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6" name="Picture 2" descr="F:\LOGO ERASSSSMUSSS 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3" y="1913755"/>
            <a:ext cx="5068751" cy="43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344287"/>
            <a:ext cx="63531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065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94" y="1663263"/>
            <a:ext cx="12123906" cy="23876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lv-LV" sz="5500" dirty="0">
                <a:solidFill>
                  <a:srgbClr val="FFC000"/>
                </a:solidFill>
              </a:rPr>
              <a:t>Waste </a:t>
            </a:r>
            <a:r>
              <a:rPr lang="pl-PL" sz="5500" dirty="0" err="1">
                <a:solidFill>
                  <a:srgbClr val="FFC000"/>
                </a:solidFill>
              </a:rPr>
              <a:t>containers</a:t>
            </a:r>
            <a:r>
              <a:rPr lang="lv-LV" sz="5500" dirty="0">
                <a:solidFill>
                  <a:srgbClr val="FFC000"/>
                </a:solidFill>
              </a:rPr>
              <a:t> in </a:t>
            </a:r>
            <a:r>
              <a:rPr lang="pl-PL" sz="5500" dirty="0" err="1">
                <a:solidFill>
                  <a:srgbClr val="FFC000"/>
                </a:solidFill>
              </a:rPr>
              <a:t>Slovenia</a:t>
            </a:r>
            <a:endParaRPr lang="lv-LV" sz="5500" dirty="0">
              <a:solidFill>
                <a:srgbClr val="FFC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68" y="1674110"/>
            <a:ext cx="2334970" cy="823031"/>
          </a:xfrm>
          <a:prstGeom prst="rect">
            <a:avLst/>
          </a:prstGeom>
        </p:spPr>
      </p:pic>
      <p:sp>
        <p:nvSpPr>
          <p:cNvPr id="5" name="WordArt 6"/>
          <p:cNvSpPr txBox="1">
            <a:spLocks noChangeArrowheads="1" noChangeShapeType="1" noTextEdit="1"/>
          </p:cNvSpPr>
          <p:nvPr/>
        </p:nvSpPr>
        <p:spPr bwMode="auto">
          <a:xfrm>
            <a:off x="7436392" y="1900604"/>
            <a:ext cx="3989254" cy="11930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fromWordArt="1">
            <a:prstTxWarp prst="textWave1">
              <a:avLst>
                <a:gd name="adj1" fmla="val 13005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"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Ecoactive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2016-2019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5" y="119253"/>
            <a:ext cx="2776129" cy="18473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8"/>
          <a:stretch/>
        </p:blipFill>
        <p:spPr>
          <a:xfrm>
            <a:off x="8794185" y="4401837"/>
            <a:ext cx="2882537" cy="16110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74" y="251519"/>
            <a:ext cx="34258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38" y="6244765"/>
            <a:ext cx="63531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7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405509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501957" y="4409433"/>
            <a:ext cx="9996791" cy="1655762"/>
          </a:xfrm>
        </p:spPr>
        <p:txBody>
          <a:bodyPr>
            <a:noAutofit/>
          </a:bodyPr>
          <a:lstStyle/>
          <a:p>
            <a:r>
              <a:rPr lang="sl-SI" sz="3200" dirty="0"/>
              <a:t>locevanjeodpadkov.si</a:t>
            </a:r>
          </a:p>
          <a:p>
            <a:r>
              <a:rPr lang="sl-SI" sz="3200" dirty="0"/>
              <a:t>jkp-log.si</a:t>
            </a:r>
          </a:p>
          <a:p>
            <a:r>
              <a:rPr lang="sl-SI" sz="3200" dirty="0"/>
              <a:t>cistomesto.si</a:t>
            </a:r>
          </a:p>
        </p:txBody>
      </p:sp>
      <p:pic>
        <p:nvPicPr>
          <p:cNvPr id="4" name="Slika 3" descr="Rezultat iskanja slik za ekoloÅ¡ki otoki stekl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01880"/>
            <a:ext cx="3485812" cy="218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Povezana slik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82" y="501680"/>
            <a:ext cx="3520602" cy="223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C:\Users\Uporabnik\AppData\Local\Microsoft\Windows\INetCache\Content.MSO\328BBAA9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91" y="1585609"/>
            <a:ext cx="4325634" cy="26361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2" descr="Rezultat iskanja slik za steklo zabojnik"/>
          <p:cNvSpPr>
            <a:spLocks noChangeAspect="1" noChangeArrowheads="1"/>
          </p:cNvSpPr>
          <p:nvPr/>
        </p:nvSpPr>
        <p:spPr bwMode="auto">
          <a:xfrm>
            <a:off x="155575" y="13868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" name="AutoShape 4" descr="Rezultat iskanja slik za steklo zaboj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572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9873" y="1852747"/>
            <a:ext cx="12331873" cy="23876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pl-PL" sz="5500" dirty="0">
                <a:solidFill>
                  <a:srgbClr val="FFC000"/>
                </a:solidFill>
              </a:rPr>
              <a:t>             </a:t>
            </a:r>
            <a:br>
              <a:rPr lang="pl-PL" sz="5500" dirty="0">
                <a:solidFill>
                  <a:srgbClr val="FFC000"/>
                </a:solidFill>
              </a:rPr>
            </a:br>
            <a:br>
              <a:rPr lang="pl-PL" sz="5500" dirty="0">
                <a:solidFill>
                  <a:srgbClr val="FFC000"/>
                </a:solidFill>
              </a:rPr>
            </a:br>
            <a:br>
              <a:rPr lang="pl-PL" sz="5500" dirty="0">
                <a:solidFill>
                  <a:srgbClr val="FFC000"/>
                </a:solidFill>
              </a:rPr>
            </a:br>
            <a:br>
              <a:rPr lang="pl-PL" sz="5500" dirty="0">
                <a:solidFill>
                  <a:srgbClr val="FFC000"/>
                </a:solidFill>
              </a:rPr>
            </a:br>
            <a:r>
              <a:rPr lang="lv-LV" sz="5500" dirty="0">
                <a:solidFill>
                  <a:srgbClr val="FFC000"/>
                </a:solidFill>
              </a:rPr>
              <a:t> </a:t>
            </a:r>
            <a:r>
              <a:rPr lang="pl-PL" sz="5500" dirty="0">
                <a:solidFill>
                  <a:srgbClr val="FFC000"/>
                </a:solidFill>
              </a:rPr>
              <a:t>   Waste </a:t>
            </a:r>
            <a:r>
              <a:rPr lang="pl-PL" sz="5500" dirty="0" err="1">
                <a:solidFill>
                  <a:srgbClr val="FFC000"/>
                </a:solidFill>
              </a:rPr>
              <a:t>containers</a:t>
            </a:r>
            <a:r>
              <a:rPr lang="pl-PL" sz="5500" dirty="0">
                <a:solidFill>
                  <a:srgbClr val="FFC000"/>
                </a:solidFill>
              </a:rPr>
              <a:t> </a:t>
            </a:r>
            <a:r>
              <a:rPr lang="lv-LV" sz="5500" dirty="0">
                <a:solidFill>
                  <a:srgbClr val="FFC000"/>
                </a:solidFill>
              </a:rPr>
              <a:t>in </a:t>
            </a:r>
            <a:r>
              <a:rPr lang="pl-PL" sz="5500" dirty="0" err="1">
                <a:solidFill>
                  <a:srgbClr val="FFC000"/>
                </a:solidFill>
              </a:rPr>
              <a:t>Italy</a:t>
            </a:r>
            <a:endParaRPr lang="lv-LV" sz="5500" dirty="0">
              <a:solidFill>
                <a:srgbClr val="FFC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4" y="2027644"/>
            <a:ext cx="2334970" cy="823031"/>
          </a:xfrm>
          <a:prstGeom prst="rect">
            <a:avLst/>
          </a:prstGeom>
        </p:spPr>
      </p:pic>
      <p:sp>
        <p:nvSpPr>
          <p:cNvPr id="4" name="WordArt 6"/>
          <p:cNvSpPr txBox="1">
            <a:spLocks noChangeArrowheads="1" noChangeShapeType="1" noTextEdit="1"/>
          </p:cNvSpPr>
          <p:nvPr/>
        </p:nvSpPr>
        <p:spPr bwMode="auto">
          <a:xfrm>
            <a:off x="7767318" y="2027644"/>
            <a:ext cx="3989254" cy="11930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fromWordArt="1">
            <a:prstTxWarp prst="textWave1">
              <a:avLst>
                <a:gd name="adj1" fmla="val 13005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"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Ecoactive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2016-2019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26" y="167640"/>
            <a:ext cx="2286000" cy="1524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5"/>
          <a:stretch/>
        </p:blipFill>
        <p:spPr>
          <a:xfrm>
            <a:off x="7559039" y="4401454"/>
            <a:ext cx="4343725" cy="1878439"/>
          </a:xfrm>
          <a:prstGeom prst="rect">
            <a:avLst/>
          </a:prstGeom>
        </p:spPr>
      </p:pic>
      <p:pic>
        <p:nvPicPr>
          <p:cNvPr id="1026" name="Picture 2" descr="F:\LOGO ERASSSSMUSSS 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48" y="648968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344287"/>
            <a:ext cx="63531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55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77176" y="3958046"/>
            <a:ext cx="3514824" cy="1877488"/>
          </a:xfrm>
        </p:spPr>
        <p:txBody>
          <a:bodyPr>
            <a:no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Scuola Cavour</a:t>
            </a:r>
            <a:br>
              <a:rPr lang="it-IT" sz="2800" b="1" dirty="0">
                <a:solidFill>
                  <a:schemeClr val="bg1"/>
                </a:solidFill>
              </a:rPr>
            </a:br>
            <a:r>
              <a:rPr lang="it-IT" sz="2800" b="1" dirty="0">
                <a:solidFill>
                  <a:schemeClr val="bg1"/>
                </a:solidFill>
              </a:rPr>
              <a:t>Marsala</a:t>
            </a:r>
            <a:br>
              <a:rPr lang="it-IT" sz="2800" b="1" dirty="0">
                <a:solidFill>
                  <a:schemeClr val="bg1"/>
                </a:solidFill>
              </a:rPr>
            </a:br>
            <a:r>
              <a:rPr lang="it-IT" sz="2800" b="1" dirty="0" err="1">
                <a:solidFill>
                  <a:schemeClr val="bg1"/>
                </a:solidFill>
              </a:rPr>
              <a:t>Sicily</a:t>
            </a:r>
            <a:r>
              <a:rPr lang="it-IT" sz="2800" b="1" dirty="0">
                <a:solidFill>
                  <a:schemeClr val="bg1"/>
                </a:solidFill>
              </a:rPr>
              <a:t>  </a:t>
            </a:r>
            <a:r>
              <a:rPr lang="it-IT" sz="2800" b="1" dirty="0" err="1">
                <a:solidFill>
                  <a:schemeClr val="bg1"/>
                </a:solidFill>
              </a:rPr>
              <a:t>Italy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74017" y="1804851"/>
            <a:ext cx="2509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err="1">
                <a:solidFill>
                  <a:srgbClr val="FFFF00"/>
                </a:solidFill>
              </a:rPr>
              <a:t>We</a:t>
            </a:r>
            <a:r>
              <a:rPr lang="it-IT" sz="4000" b="1" dirty="0">
                <a:solidFill>
                  <a:srgbClr val="FFFF00"/>
                </a:solidFill>
              </a:rPr>
              <a:t> </a:t>
            </a:r>
            <a:r>
              <a:rPr lang="it-IT" sz="4000" b="1" dirty="0" err="1">
                <a:solidFill>
                  <a:srgbClr val="FFFF00"/>
                </a:solidFill>
              </a:rPr>
              <a:t>recycle</a:t>
            </a:r>
            <a:endParaRPr lang="it-IT" sz="4000" dirty="0"/>
          </a:p>
        </p:txBody>
      </p:sp>
      <p:sp>
        <p:nvSpPr>
          <p:cNvPr id="9" name="Rettangolo 8"/>
          <p:cNvSpPr/>
          <p:nvPr/>
        </p:nvSpPr>
        <p:spPr>
          <a:xfrm>
            <a:off x="4554312" y="218831"/>
            <a:ext cx="7000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 err="1"/>
              <a:t>W</a:t>
            </a:r>
            <a:r>
              <a:rPr lang="it-IT" sz="5400" b="1" dirty="0"/>
              <a:t>e love our EARTH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4629" y="4741816"/>
            <a:ext cx="3179767" cy="187748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23316" r="13390" b="11424"/>
          <a:stretch/>
        </p:blipFill>
        <p:spPr>
          <a:xfrm>
            <a:off x="919539" y="571665"/>
            <a:ext cx="3154857" cy="190759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9" y="2679064"/>
            <a:ext cx="3154857" cy="177460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337805" y="4143122"/>
            <a:ext cx="4075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>
                <a:solidFill>
                  <a:srgbClr val="FFFF00"/>
                </a:solidFill>
              </a:rPr>
              <a:t>We</a:t>
            </a:r>
            <a:r>
              <a:rPr lang="it-IT" sz="4000" b="1" dirty="0">
                <a:solidFill>
                  <a:srgbClr val="FFFF00"/>
                </a:solidFill>
              </a:rPr>
              <a:t> </a:t>
            </a:r>
            <a:r>
              <a:rPr lang="it-IT" sz="4000" b="1" dirty="0" err="1">
                <a:solidFill>
                  <a:srgbClr val="FFFF00"/>
                </a:solidFill>
              </a:rPr>
              <a:t>plant</a:t>
            </a:r>
            <a:r>
              <a:rPr lang="it-IT" sz="4000" b="1" dirty="0">
                <a:solidFill>
                  <a:srgbClr val="FFFF00"/>
                </a:solidFill>
              </a:rPr>
              <a:t> </a:t>
            </a:r>
            <a:r>
              <a:rPr lang="it-IT" sz="4000" b="1" dirty="0" err="1">
                <a:solidFill>
                  <a:srgbClr val="FFFF00"/>
                </a:solidFill>
              </a:rPr>
              <a:t>flowers</a:t>
            </a:r>
            <a:r>
              <a:rPr lang="it-IT" sz="4000" b="1" dirty="0">
                <a:solidFill>
                  <a:srgbClr val="FFFF00"/>
                </a:solidFill>
              </a:rPr>
              <a:t> and </a:t>
            </a:r>
            <a:r>
              <a:rPr lang="it-IT" sz="4000" b="1" dirty="0" err="1">
                <a:solidFill>
                  <a:srgbClr val="FFFF00"/>
                </a:solidFill>
              </a:rPr>
              <a:t>trees</a:t>
            </a:r>
            <a:endParaRPr lang="it-IT" sz="4000" b="1" dirty="0">
              <a:solidFill>
                <a:srgbClr val="FFFF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33" y="1180298"/>
            <a:ext cx="3846569" cy="25273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37805" y="5902036"/>
            <a:ext cx="600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FFFF00"/>
                </a:solidFill>
              </a:rPr>
              <a:t>We</a:t>
            </a:r>
            <a:r>
              <a:rPr lang="it-IT" sz="3600" b="1" dirty="0">
                <a:solidFill>
                  <a:srgbClr val="FFFF00"/>
                </a:solidFill>
              </a:rPr>
              <a:t> </a:t>
            </a:r>
            <a:r>
              <a:rPr lang="it-IT" sz="3600" b="1" dirty="0" err="1">
                <a:solidFill>
                  <a:srgbClr val="FFFF00"/>
                </a:solidFill>
              </a:rPr>
              <a:t>fight</a:t>
            </a:r>
            <a:r>
              <a:rPr lang="it-IT" sz="3600" b="1" dirty="0">
                <a:solidFill>
                  <a:srgbClr val="FFFF00"/>
                </a:solidFill>
              </a:rPr>
              <a:t> for </a:t>
            </a:r>
            <a:r>
              <a:rPr lang="it-IT" sz="3600" b="1" dirty="0" err="1">
                <a:solidFill>
                  <a:srgbClr val="FFFF00"/>
                </a:solidFill>
              </a:rPr>
              <a:t>our</a:t>
            </a:r>
            <a:r>
              <a:rPr lang="it-IT" sz="3600" b="1" dirty="0">
                <a:solidFill>
                  <a:srgbClr val="FFFF00"/>
                </a:solidFill>
              </a:rPr>
              <a:t> </a:t>
            </a:r>
            <a:r>
              <a:rPr lang="it-IT" sz="3600" b="1" dirty="0" err="1">
                <a:solidFill>
                  <a:srgbClr val="FFFF00"/>
                </a:solidFill>
              </a:rPr>
              <a:t>environment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87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7" y="2361432"/>
            <a:ext cx="11236144" cy="2369621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br>
              <a:rPr lang="pl-PL" sz="6000" dirty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lv-LV" sz="5000" dirty="0">
                <a:solidFill>
                  <a:srgbClr val="FFC000"/>
                </a:solidFill>
                <a:latin typeface="Comic Sans MS" panose="030F0702030302020204" pitchFamily="66" charset="0"/>
              </a:rPr>
              <a:t>Waste </a:t>
            </a:r>
            <a:r>
              <a:rPr lang="pl-PL" sz="50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containers</a:t>
            </a:r>
            <a:r>
              <a:rPr lang="lv-LV" sz="5000" dirty="0">
                <a:solidFill>
                  <a:srgbClr val="FFC000"/>
                </a:solidFill>
                <a:latin typeface="Comic Sans MS" panose="030F0702030302020204" pitchFamily="66" charset="0"/>
              </a:rPr>
              <a:t> in Latvia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87" y="1066797"/>
            <a:ext cx="2334970" cy="823031"/>
          </a:xfrm>
          <a:prstGeom prst="rect">
            <a:avLst/>
          </a:prstGeom>
        </p:spPr>
      </p:pic>
      <p:sp>
        <p:nvSpPr>
          <p:cNvPr id="6" name="WordArt 6"/>
          <p:cNvSpPr txBox="1">
            <a:spLocks noChangeArrowheads="1" noChangeShapeType="1" noTextEdit="1"/>
          </p:cNvSpPr>
          <p:nvPr/>
        </p:nvSpPr>
        <p:spPr bwMode="auto">
          <a:xfrm>
            <a:off x="6594733" y="2101722"/>
            <a:ext cx="3989254" cy="11930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fromWordArt="1">
            <a:prstTxWarp prst="textWave1">
              <a:avLst>
                <a:gd name="adj1" fmla="val 13005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"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Ecoactive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2016-2019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/>
          <a:stretch/>
        </p:blipFill>
        <p:spPr>
          <a:xfrm>
            <a:off x="6757851" y="4777773"/>
            <a:ext cx="4920486" cy="144671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39" y="67200"/>
            <a:ext cx="2900097" cy="18341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380" y="1074763"/>
            <a:ext cx="34258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59" y="6317923"/>
            <a:ext cx="2048934" cy="46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09" y="6317923"/>
            <a:ext cx="2048934" cy="46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04" y="6317923"/>
            <a:ext cx="2048934" cy="46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68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3" descr="Attēlu rezultāti vaicājumam “atkritumu šķirošanas punkts jelgavā”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7848" y="188640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projektu_dienas_2019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088" y="3987062"/>
            <a:ext cx="3518520" cy="2638890"/>
          </a:xfrm>
          <a:prstGeom prst="rect">
            <a:avLst/>
          </a:prstGeom>
        </p:spPr>
      </p:pic>
      <p:pic>
        <p:nvPicPr>
          <p:cNvPr id="7" name="Content Placeholder 3" descr="projektu_dienas_2019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4112" y="188640"/>
            <a:ext cx="2801186" cy="3734916"/>
          </a:xfrm>
          <a:prstGeom prst="rect">
            <a:avLst/>
          </a:prstGeom>
        </p:spPr>
      </p:pic>
      <p:pic>
        <p:nvPicPr>
          <p:cNvPr id="8" name="Content Placeholder 3" descr="makulatura 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5520" y="2060848"/>
            <a:ext cx="2891160" cy="2168370"/>
          </a:xfrm>
          <a:prstGeom prst="rect">
            <a:avLst/>
          </a:prstGeom>
        </p:spPr>
      </p:pic>
      <p:pic>
        <p:nvPicPr>
          <p:cNvPr id="9" name="Content Placeholder 3" descr="pet_baltija_2017 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3792" y="4293096"/>
            <a:ext cx="2765106" cy="2304256"/>
          </a:xfrm>
          <a:prstGeom prst="rect">
            <a:avLst/>
          </a:prstGeom>
        </p:spPr>
      </p:pic>
      <p:pic>
        <p:nvPicPr>
          <p:cNvPr id="12" name="Picture 11" descr="AttÄlu rezultÄti vaicÄjumam âatkritumu Å¡Ä·iroÅ¡anaâ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188640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13" descr="AttÄlu rezultÄti vaicÄjumam âatkritumu Å¡Ä·iroÅ¡anaâ"/>
          <p:cNvPicPr>
            <a:picLocks noGrp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293096"/>
            <a:ext cx="27718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AttÄlu rezultÄti vaicÄjumam âizlietotÄs baterijasâ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9856" y="2132856"/>
            <a:ext cx="22322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/>
          <a:stretch/>
        </p:blipFill>
        <p:spPr>
          <a:xfrm>
            <a:off x="9503849" y="5924657"/>
            <a:ext cx="2601207" cy="7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651" y="1496087"/>
            <a:ext cx="11850697" cy="2907838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lv-LV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 </a:t>
            </a:r>
            <a:r>
              <a:rPr lang="pl-PL" sz="6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containers</a:t>
            </a:r>
            <a:r>
              <a:rPr lang="lv-LV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</a:t>
            </a:r>
            <a:r>
              <a:rPr lang="pl-PL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netherlands</a:t>
            </a:r>
            <a:endParaRPr lang="lv-LV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9" y="1243991"/>
            <a:ext cx="11735817" cy="19813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38707"/>
          <a:stretch/>
        </p:blipFill>
        <p:spPr>
          <a:xfrm>
            <a:off x="8508274" y="4534549"/>
            <a:ext cx="3176958" cy="17007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75" y="197546"/>
            <a:ext cx="2743202" cy="1860751"/>
          </a:xfrm>
          <a:prstGeom prst="rect">
            <a:avLst/>
          </a:prstGeom>
        </p:spPr>
      </p:pic>
      <p:pic>
        <p:nvPicPr>
          <p:cNvPr id="7" name="Picture 2" descr="F:\LOGO ERASSSSMUSSS 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59" y="197546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9" y="6394450"/>
            <a:ext cx="63531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24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10370" y="3317237"/>
            <a:ext cx="6207778" cy="1106352"/>
          </a:xfrm>
        </p:spPr>
        <p:txBody>
          <a:bodyPr/>
          <a:lstStyle/>
          <a:p>
            <a:r>
              <a:rPr lang="de-DE" dirty="0">
                <a:cs typeface="Calibri Light"/>
              </a:rPr>
              <a:t>RECYCLE</a:t>
            </a:r>
            <a:endParaRPr lang="de-D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382684" y="2964661"/>
            <a:ext cx="2450124" cy="36622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de-DE" dirty="0" err="1">
                <a:cs typeface="Calibri"/>
              </a:rPr>
              <a:t>batteries</a:t>
            </a:r>
            <a:endParaRPr lang="de-DE" dirty="0" err="1"/>
          </a:p>
        </p:txBody>
      </p:sp>
      <p:pic>
        <p:nvPicPr>
          <p:cNvPr id="4" name="Afbeelding 4" descr="Afbeelding met bak, container, buiten, gebouw&#10;&#10;Beschrijving is gegenereerd met hoge betrouwbaarheid">
            <a:extLst>
              <a:ext uri="{FF2B5EF4-FFF2-40B4-BE49-F238E27FC236}">
                <a16:creationId xmlns:a16="http://schemas.microsoft.com/office/drawing/2014/main" id="{D95C8B74-D2D8-4BAF-8F39-488FD46B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9" y="1531665"/>
            <a:ext cx="4127118" cy="1992403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909450CB-C96B-481A-9472-5E9C0C29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917" y="1466668"/>
            <a:ext cx="2743200" cy="2057400"/>
          </a:xfrm>
          <a:prstGeom prst="rect">
            <a:avLst/>
          </a:prstGeom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id="{FBD3A1F2-B088-4169-ADAE-1EAC8E61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020" y="248969"/>
            <a:ext cx="3317907" cy="2565392"/>
          </a:xfrm>
          <a:prstGeom prst="rect">
            <a:avLst/>
          </a:prstGeom>
        </p:spPr>
      </p:pic>
      <p:pic>
        <p:nvPicPr>
          <p:cNvPr id="10" name="Afbeelding 10" descr="Afbeelding met gras, buiten&#10;&#10;Beschrijving is gegenereerd met zeer hoge betrouwbaarheid">
            <a:extLst>
              <a:ext uri="{FF2B5EF4-FFF2-40B4-BE49-F238E27FC236}">
                <a16:creationId xmlns:a16="http://schemas.microsoft.com/office/drawing/2014/main" id="{CBC87889-93F0-49CA-A88F-CBAA5C143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69" y="4350251"/>
            <a:ext cx="3605305" cy="1857869"/>
          </a:xfrm>
          <a:prstGeom prst="rect">
            <a:avLst/>
          </a:prstGeom>
        </p:spPr>
      </p:pic>
      <p:pic>
        <p:nvPicPr>
          <p:cNvPr id="12" name="Afbeelding 12" descr="Afbeelding met persoon, gebouw, buiten, grond&#10;&#10;Beschrijving is gegenereerd met zeer hoge betrouwbaarheid">
            <a:extLst>
              <a:ext uri="{FF2B5EF4-FFF2-40B4-BE49-F238E27FC236}">
                <a16:creationId xmlns:a16="http://schemas.microsoft.com/office/drawing/2014/main" id="{2595A4C8-E4A9-4953-8A90-2053D60F6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185" y="4299182"/>
            <a:ext cx="3472274" cy="1822944"/>
          </a:xfrm>
          <a:prstGeom prst="rect">
            <a:avLst/>
          </a:prstGeom>
        </p:spPr>
      </p:pic>
      <p:pic>
        <p:nvPicPr>
          <p:cNvPr id="14" name="Afbeelding 14" descr="Afbeelding met binnen, kleding&#10;&#10;Beschrijving is gegenereerd met hoge betrouwbaarheid">
            <a:extLst>
              <a:ext uri="{FF2B5EF4-FFF2-40B4-BE49-F238E27FC236}">
                <a16:creationId xmlns:a16="http://schemas.microsoft.com/office/drawing/2014/main" id="{9F483EDF-84F9-4494-9854-B30953A52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930" y="4299182"/>
            <a:ext cx="2743200" cy="1833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9121E-8C43-4141-BFDB-286EBA45F3CF}"/>
              </a:ext>
            </a:extLst>
          </p:cNvPr>
          <p:cNvSpPr txBox="1"/>
          <p:nvPr/>
        </p:nvSpPr>
        <p:spPr>
          <a:xfrm>
            <a:off x="6214259" y="3685747"/>
            <a:ext cx="1160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 err="1"/>
              <a:t>Clothes</a:t>
            </a:r>
            <a:endParaRPr lang="nl-NL" dirty="0" err="1">
              <a:cs typeface="Calibri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2F6A0B1E-1107-4D36-8CA8-B7808FCF4C0E}"/>
              </a:ext>
            </a:extLst>
          </p:cNvPr>
          <p:cNvSpPr txBox="1">
            <a:spLocks/>
          </p:cNvSpPr>
          <p:nvPr/>
        </p:nvSpPr>
        <p:spPr>
          <a:xfrm>
            <a:off x="5212792" y="6208120"/>
            <a:ext cx="2450124" cy="3662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cs typeface="Calibri"/>
              </a:rPr>
              <a:t>glass</a:t>
            </a:r>
          </a:p>
        </p:txBody>
      </p:sp>
      <p:sp>
        <p:nvSpPr>
          <p:cNvPr id="13" name="Ondertitel 2"/>
          <p:cNvSpPr txBox="1">
            <a:spLocks/>
          </p:cNvSpPr>
          <p:nvPr/>
        </p:nvSpPr>
        <p:spPr>
          <a:xfrm>
            <a:off x="285333" y="122419"/>
            <a:ext cx="8351671" cy="1085891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800" dirty="0">
                <a:solidFill>
                  <a:srgbClr val="FFC000"/>
                </a:solidFill>
                <a:cs typeface="Calibri"/>
              </a:rPr>
              <a:t>The </a:t>
            </a:r>
            <a:r>
              <a:rPr lang="de-DE" sz="8800" dirty="0" err="1">
                <a:solidFill>
                  <a:srgbClr val="FFC000"/>
                </a:solidFill>
                <a:cs typeface="Calibri"/>
              </a:rPr>
              <a:t>Netherlands</a:t>
            </a:r>
            <a:endParaRPr lang="de-DE" sz="8800" dirty="0">
              <a:solidFill>
                <a:srgbClr val="FFC00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DA9121E-8C43-4141-BFDB-286EBA45F3CF}"/>
              </a:ext>
            </a:extLst>
          </p:cNvPr>
          <p:cNvSpPr txBox="1"/>
          <p:nvPr/>
        </p:nvSpPr>
        <p:spPr>
          <a:xfrm>
            <a:off x="10000648" y="6389678"/>
            <a:ext cx="1160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 err="1"/>
              <a:t>Clothes</a:t>
            </a:r>
            <a:endParaRPr lang="nl-NL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56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405" y="1488844"/>
            <a:ext cx="11589239" cy="2702592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lv-LV" sz="5500" dirty="0">
                <a:solidFill>
                  <a:srgbClr val="FFC000"/>
                </a:solidFill>
              </a:rPr>
              <a:t>Waste </a:t>
            </a:r>
            <a:r>
              <a:rPr lang="pl-PL" sz="5500" dirty="0" err="1">
                <a:solidFill>
                  <a:srgbClr val="FFC000"/>
                </a:solidFill>
              </a:rPr>
              <a:t>containers</a:t>
            </a:r>
            <a:r>
              <a:rPr lang="lv-LV" sz="5500" dirty="0">
                <a:solidFill>
                  <a:srgbClr val="FFC000"/>
                </a:solidFill>
              </a:rPr>
              <a:t> in </a:t>
            </a:r>
            <a:r>
              <a:rPr lang="pl-PL" sz="5500" dirty="0">
                <a:solidFill>
                  <a:srgbClr val="FFC000"/>
                </a:solidFill>
              </a:rPr>
              <a:t>Poland</a:t>
            </a:r>
            <a:endParaRPr lang="lv-LV" sz="5500" dirty="0">
              <a:solidFill>
                <a:srgbClr val="FFC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05" y="1361083"/>
            <a:ext cx="2334970" cy="823031"/>
          </a:xfrm>
          <a:prstGeom prst="rect">
            <a:avLst/>
          </a:prstGeom>
        </p:spPr>
      </p:pic>
      <p:sp>
        <p:nvSpPr>
          <p:cNvPr id="4" name="WordArt 6"/>
          <p:cNvSpPr txBox="1">
            <a:spLocks noChangeArrowheads="1" noChangeShapeType="1" noTextEdit="1"/>
          </p:cNvSpPr>
          <p:nvPr/>
        </p:nvSpPr>
        <p:spPr bwMode="auto">
          <a:xfrm>
            <a:off x="6815933" y="1703656"/>
            <a:ext cx="3989254" cy="11930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fromWordArt="1">
            <a:prstTxWarp prst="textWave1">
              <a:avLst>
                <a:gd name="adj1" fmla="val 13005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"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Ecoactive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dist="53848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2016-2019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48" y="-81570"/>
            <a:ext cx="2963636" cy="19985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8"/>
          <a:stretch/>
        </p:blipFill>
        <p:spPr>
          <a:xfrm>
            <a:off x="8107679" y="4191436"/>
            <a:ext cx="3645903" cy="180006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62" y="251720"/>
            <a:ext cx="34258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73" y="6252693"/>
            <a:ext cx="63531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1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25300" cy="6900070"/>
          </a:xfrm>
        </p:spPr>
      </p:pic>
    </p:spTree>
    <p:extLst>
      <p:ext uri="{BB962C8B-B14F-4D97-AF65-F5344CB8AC3E}">
        <p14:creationId xmlns:p14="http://schemas.microsoft.com/office/powerpoint/2010/main" val="4113261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739</TotalTime>
  <Words>69</Words>
  <Application>Microsoft Office PowerPoint</Application>
  <PresentationFormat>Panoramiczny</PresentationFormat>
  <Paragraphs>31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Comic Sans MS</vt:lpstr>
      <vt:lpstr>Times New Roman</vt:lpstr>
      <vt:lpstr>Tw Cen MT</vt:lpstr>
      <vt:lpstr>Circuito</vt:lpstr>
      <vt:lpstr> Waste containers</vt:lpstr>
      <vt:lpstr>                     Waste containers in Italy</vt:lpstr>
      <vt:lpstr>Prezentacja programu PowerPoint</vt:lpstr>
      <vt:lpstr> Waste containers in Latvia</vt:lpstr>
      <vt:lpstr>Prezentacja programu PowerPoint</vt:lpstr>
      <vt:lpstr>Waste containers in the netherlands</vt:lpstr>
      <vt:lpstr>RECYCLE</vt:lpstr>
      <vt:lpstr>Waste containers in Poland</vt:lpstr>
      <vt:lpstr>Prezentacja programu PowerPoint</vt:lpstr>
      <vt:lpstr>Waste containers in Slovenia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Teresa</dc:creator>
  <cp:lastModifiedBy>Piotr Gawroński</cp:lastModifiedBy>
  <cp:revision>22</cp:revision>
  <dcterms:created xsi:type="dcterms:W3CDTF">2019-05-26T09:06:23Z</dcterms:created>
  <dcterms:modified xsi:type="dcterms:W3CDTF">2019-06-12T12:04:34Z</dcterms:modified>
</cp:coreProperties>
</file>