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22.12.2016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 err="1" smtClean="0"/>
              <a:t>Hats</a:t>
            </a:r>
            <a:r>
              <a:rPr lang="sl-SI" dirty="0" smtClean="0"/>
              <a:t> </a:t>
            </a:r>
            <a:r>
              <a:rPr lang="sl-SI" dirty="0" err="1" smtClean="0"/>
              <a:t>made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leftover</a:t>
            </a:r>
            <a:r>
              <a:rPr lang="sl-SI" dirty="0" smtClean="0"/>
              <a:t> </a:t>
            </a:r>
            <a:r>
              <a:rPr lang="sl-SI" dirty="0" err="1" smtClean="0"/>
              <a:t>wool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l-SI" sz="2400" dirty="0" smtClean="0">
              <a:latin typeface="Arial" pitchFamily="34" charset="0"/>
              <a:cs typeface="Arial" pitchFamily="34" charset="0"/>
            </a:endParaRPr>
          </a:p>
          <a:p>
            <a:endParaRPr lang="sl-SI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2400" dirty="0" smtClean="0">
                <a:latin typeface="Arial" pitchFamily="34" charset="0"/>
                <a:cs typeface="Arial" pitchFamily="34" charset="0"/>
              </a:rPr>
              <a:t>Tone Pavček 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Primary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School</a:t>
            </a:r>
            <a:endParaRPr lang="sl-SI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l-SI" sz="2400" dirty="0" smtClean="0">
                <a:latin typeface="Arial" pitchFamily="34" charset="0"/>
                <a:cs typeface="Arial" pitchFamily="34" charset="0"/>
              </a:rPr>
              <a:t>Mirna Peč, </a:t>
            </a: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Slovenia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sl-SI" sz="2400" dirty="0" smtClean="0">
                <a:latin typeface="Arial" pitchFamily="34" charset="0"/>
                <a:cs typeface="Arial" pitchFamily="34" charset="0"/>
              </a:rPr>
            </a:br>
            <a:r>
              <a:rPr lang="sl-SI" sz="2400" dirty="0" err="1" smtClean="0">
                <a:latin typeface="Arial" pitchFamily="34" charset="0"/>
                <a:cs typeface="Arial" pitchFamily="34" charset="0"/>
              </a:rPr>
              <a:t>Class</a:t>
            </a:r>
            <a:r>
              <a:rPr lang="sl-SI" sz="2400" dirty="0" smtClean="0">
                <a:latin typeface="Arial" pitchFamily="34" charset="0"/>
                <a:cs typeface="Arial" pitchFamily="34" charset="0"/>
              </a:rPr>
              <a:t> 4. b</a:t>
            </a:r>
            <a:endParaRPr lang="sl-SI" dirty="0" smtClean="0">
              <a:latin typeface="Arial" pitchFamily="34" charset="0"/>
              <a:cs typeface="Arial" pitchFamily="34" charset="0"/>
            </a:endParaRP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644792"/>
          </a:xfrm>
        </p:spPr>
        <p:txBody>
          <a:bodyPr>
            <a:noAutofit/>
          </a:bodyPr>
          <a:lstStyle/>
          <a:p>
            <a:pPr algn="ctr"/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were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creating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at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art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scrap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wool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sl-SI" sz="2800" dirty="0" smtClean="0">
                <a:latin typeface="Arial" pitchFamily="34" charset="0"/>
                <a:cs typeface="Arial" pitchFamily="34" charset="0"/>
              </a:rPr>
            </a:b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decorative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hats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gave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elderly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in Mirna Peč.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20161125_123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984776" cy="3928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76840"/>
          </a:xfrm>
        </p:spPr>
        <p:txBody>
          <a:bodyPr>
            <a:normAutofit/>
          </a:bodyPr>
          <a:lstStyle/>
          <a:p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need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wool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leftovers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toilet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rolls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scissors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sl-SI" sz="2800" dirty="0" smtClean="0">
                <a:latin typeface="Arial" pitchFamily="34" charset="0"/>
                <a:cs typeface="Arial" pitchFamily="34" charset="0"/>
              </a:rPr>
            </a:b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rolls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in 1,5 cm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circles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wool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in 15 cm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strips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20161125_105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2924945"/>
            <a:ext cx="3911477" cy="3621738"/>
          </a:xfrm>
          <a:prstGeom prst="rect">
            <a:avLst/>
          </a:prstGeom>
        </p:spPr>
      </p:pic>
      <p:pic>
        <p:nvPicPr>
          <p:cNvPr id="4" name="Slika 3" descr="20161125_105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251559">
            <a:off x="4585266" y="3852247"/>
            <a:ext cx="4100966" cy="192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Arial" pitchFamily="34" charset="0"/>
                <a:cs typeface="Arial" pitchFamily="34" charset="0"/>
              </a:rPr>
              <a:t>Tie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woll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tightly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around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rolls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lika 2" descr="20161125_105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564904"/>
            <a:ext cx="3096344" cy="3985775"/>
          </a:xfrm>
          <a:prstGeom prst="rect">
            <a:avLst/>
          </a:prstGeom>
        </p:spPr>
      </p:pic>
      <p:pic>
        <p:nvPicPr>
          <p:cNvPr id="5" name="Slika 4" descr="20161125_105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3836877" cy="49005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25_105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960440" cy="5051352"/>
          </a:xfrm>
          <a:prstGeom prst="rect">
            <a:avLst/>
          </a:prstGeom>
        </p:spPr>
      </p:pic>
      <p:pic>
        <p:nvPicPr>
          <p:cNvPr id="3" name="Slika 2" descr="20161125_105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305966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25_105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3515689" cy="4365104"/>
          </a:xfrm>
          <a:prstGeom prst="rect">
            <a:avLst/>
          </a:prstGeom>
        </p:spPr>
      </p:pic>
      <p:pic>
        <p:nvPicPr>
          <p:cNvPr id="5" name="Slika 4" descr="20161125_105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30227">
            <a:off x="4164580" y="2182789"/>
            <a:ext cx="4268059" cy="24007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Arial" pitchFamily="34" charset="0"/>
                <a:cs typeface="Arial" pitchFamily="34" charset="0"/>
              </a:rPr>
              <a:t>Tie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strips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together</a:t>
            </a:r>
            <a:r>
              <a:rPr lang="sl-SI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to make a </a:t>
            </a:r>
            <a:r>
              <a:rPr lang="sl-SI" sz="2800" dirty="0" err="1" smtClean="0">
                <a:latin typeface="Arial" pitchFamily="34" charset="0"/>
                <a:cs typeface="Arial" pitchFamily="34" charset="0"/>
              </a:rPr>
              <a:t>tassel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sl-SI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 descr="20161125_1056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2792283" cy="4320303"/>
          </a:xfrm>
          <a:prstGeom prst="rect">
            <a:avLst/>
          </a:prstGeom>
        </p:spPr>
      </p:pic>
      <p:pic>
        <p:nvPicPr>
          <p:cNvPr id="5" name="Slika 4" descr="20161125_105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708920"/>
            <a:ext cx="5796136" cy="32154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61125_123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01252"/>
            <a:ext cx="7776864" cy="437448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</TotalTime>
  <Words>50</Words>
  <Application>Microsoft Office PowerPoint</Application>
  <PresentationFormat>Diaprojekcija na zaslonu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Potek</vt:lpstr>
      <vt:lpstr>Hats made of leftover wool</vt:lpstr>
      <vt:lpstr>We were creating at art using scrap wool. We made decorative hats which we gave to elderly people in Mirna Peč.</vt:lpstr>
      <vt:lpstr>You need: wool leftovers, toilet rolls and scissors. We cut the rolls in 1,5 cm wide circles and wool in 15 cm long strips.</vt:lpstr>
      <vt:lpstr>Tie the woll tightly around the rolls.</vt:lpstr>
      <vt:lpstr>Diapozitiv 5</vt:lpstr>
      <vt:lpstr>Diapozitiv 6</vt:lpstr>
      <vt:lpstr>Tie the strips together to make a tassel. </vt:lpstr>
      <vt:lpstr>Diapozitiv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Kapice iz ostankov volne</dc:title>
  <dc:creator>Uporabnik</dc:creator>
  <cp:lastModifiedBy>Uporabnik</cp:lastModifiedBy>
  <cp:revision>6</cp:revision>
  <dcterms:created xsi:type="dcterms:W3CDTF">2016-12-18T18:13:00Z</dcterms:created>
  <dcterms:modified xsi:type="dcterms:W3CDTF">2016-12-22T19:15:47Z</dcterms:modified>
</cp:coreProperties>
</file>