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F845184-80ED-4EEE-94E2-90517B34E3EE}" type="datetimeFigureOut">
              <a:rPr lang="sl-SI" smtClean="0"/>
              <a:pPr/>
              <a:t>22.12.2016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konek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konek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konek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konek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22.12.2016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22.12.2016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845184-80ED-4EEE-94E2-90517B34E3EE}" type="datetimeFigureOut">
              <a:rPr lang="sl-SI" smtClean="0"/>
              <a:pPr/>
              <a:t>22.12.2016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F845184-80ED-4EEE-94E2-90517B34E3EE}" type="datetimeFigureOut">
              <a:rPr lang="sl-SI" smtClean="0"/>
              <a:pPr/>
              <a:t>22.12.2016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konek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konek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konek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konek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konek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22.12.2016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22.12.2016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845184-80ED-4EEE-94E2-90517B34E3EE}" type="datetimeFigureOut">
              <a:rPr lang="sl-SI" smtClean="0"/>
              <a:pPr/>
              <a:t>22.12.2016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22.12.2016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konek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8" name="Raven konek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konek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845184-80ED-4EEE-94E2-90517B34E3EE}" type="datetimeFigureOut">
              <a:rPr lang="sl-SI" smtClean="0"/>
              <a:pPr/>
              <a:t>22.12.2016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10" name="Raven konek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konek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konek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konek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845184-80ED-4EEE-94E2-90517B34E3EE}" type="datetimeFigureOut">
              <a:rPr lang="sl-SI" smtClean="0"/>
              <a:pPr/>
              <a:t>22.12.2016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845184-80ED-4EEE-94E2-90517B34E3EE}" type="datetimeFigureOut">
              <a:rPr lang="sl-SI" smtClean="0"/>
              <a:pPr/>
              <a:t>22.12.2016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05272"/>
          </a:xfrm>
        </p:spPr>
        <p:txBody>
          <a:bodyPr>
            <a:normAutofit/>
          </a:bodyPr>
          <a:lstStyle/>
          <a:p>
            <a:pPr algn="ctr"/>
            <a:r>
              <a:rPr lang="sl-SI" sz="3600" dirty="0" err="1" smtClean="0">
                <a:latin typeface="Arial" pitchFamily="34" charset="0"/>
                <a:cs typeface="Arial" pitchFamily="34" charset="0"/>
              </a:rPr>
              <a:t>Creating</a:t>
            </a:r>
            <a:r>
              <a:rPr lang="sl-SI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36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sl-SI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3600" dirty="0" err="1" smtClean="0">
                <a:latin typeface="Arial" pitchFamily="34" charset="0"/>
                <a:cs typeface="Arial" pitchFamily="34" charset="0"/>
              </a:rPr>
              <a:t>Grandparents</a:t>
            </a:r>
            <a:endParaRPr lang="sl-SI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sl-SI" sz="2800" dirty="0" smtClean="0">
                <a:latin typeface="Arial" pitchFamily="34" charset="0"/>
                <a:cs typeface="Arial" pitchFamily="34" charset="0"/>
              </a:rPr>
              <a:t>Tone Pavček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Primary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School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l-SI" sz="2800" dirty="0" smtClean="0">
                <a:latin typeface="Arial" pitchFamily="34" charset="0"/>
                <a:cs typeface="Arial" pitchFamily="34" charset="0"/>
              </a:rPr>
            </a:br>
            <a:r>
              <a:rPr lang="sl-SI" sz="2800" dirty="0" smtClean="0">
                <a:latin typeface="Arial" pitchFamily="34" charset="0"/>
                <a:cs typeface="Arial" pitchFamily="34" charset="0"/>
              </a:rPr>
              <a:t>Mirna Peč,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Slovenia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sl-SI" sz="2800" dirty="0" smtClean="0">
                <a:latin typeface="Arial" pitchFamily="34" charset="0"/>
                <a:cs typeface="Arial" pitchFamily="34" charset="0"/>
              </a:rPr>
            </a:b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Class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4. b</a:t>
            </a:r>
            <a:endParaRPr lang="sl-SI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1216_1047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345343" cy="6205494"/>
          </a:xfrm>
          <a:prstGeom prst="rect">
            <a:avLst/>
          </a:prstGeom>
        </p:spPr>
      </p:pic>
      <p:pic>
        <p:nvPicPr>
          <p:cNvPr id="3" name="Slika 2" descr="20161216_1052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692696"/>
            <a:ext cx="2883799" cy="458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1216_1042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819984">
            <a:off x="243976" y="1376445"/>
            <a:ext cx="5012049" cy="2819278"/>
          </a:xfrm>
          <a:prstGeom prst="rect">
            <a:avLst/>
          </a:prstGeom>
        </p:spPr>
      </p:pic>
      <p:pic>
        <p:nvPicPr>
          <p:cNvPr id="3" name="Slika 2" descr="20161216_1048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548680"/>
            <a:ext cx="3157877" cy="5301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1216_105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3365" y="0"/>
            <a:ext cx="42772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1216_1123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100392" cy="4556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1216_1123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1216_1057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028384" cy="4515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95536" y="260649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invited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grandparents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help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us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create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using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scrap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material.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made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candle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holders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made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out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water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bottles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used:</a:t>
            </a:r>
          </a:p>
          <a:p>
            <a:r>
              <a:rPr lang="sl-SI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sl-SI" sz="2800" dirty="0" err="1">
                <a:latin typeface="Arial" pitchFamily="34" charset="0"/>
                <a:cs typeface="Arial" pitchFamily="34" charset="0"/>
              </a:rPr>
              <a:t>a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empty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water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bottle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sl-SI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scissors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sl-SI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sl-SI" sz="2800" dirty="0">
                <a:latin typeface="Arial" pitchFamily="34" charset="0"/>
                <a:cs typeface="Arial" pitchFamily="34" charset="0"/>
              </a:rPr>
              <a:t>s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ome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glue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FontTx/>
              <a:buChar char="-"/>
            </a:pPr>
            <a:r>
              <a:rPr lang="sl-SI" sz="2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napkin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FontTx/>
              <a:buChar char="-"/>
            </a:pP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>
                <a:latin typeface="Arial" pitchFamily="34" charset="0"/>
                <a:cs typeface="Arial" pitchFamily="34" charset="0"/>
              </a:rPr>
              <a:t>chenille</a:t>
            </a:r>
            <a:r>
              <a:rPr lang="sl-SI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wire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FontTx/>
              <a:buChar char="-"/>
            </a:pPr>
            <a:r>
              <a:rPr lang="sl-SI" sz="2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brush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FontTx/>
              <a:buChar char="-"/>
            </a:pP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hole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puncher</a:t>
            </a:r>
            <a:endParaRPr lang="sl-SI" sz="28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sl-SI" sz="2800" dirty="0"/>
          </a:p>
        </p:txBody>
      </p:sp>
      <p:pic>
        <p:nvPicPr>
          <p:cNvPr id="3" name="Slika 2" descr="20161216_095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832486">
            <a:off x="3571572" y="2602642"/>
            <a:ext cx="4991297" cy="2807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95536" y="260649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 err="1" smtClean="0"/>
              <a:t>Cut</a:t>
            </a:r>
            <a:r>
              <a:rPr lang="sl-SI" sz="2800" dirty="0" smtClean="0"/>
              <a:t> </a:t>
            </a:r>
            <a:r>
              <a:rPr lang="sl-SI" sz="2800" dirty="0" err="1" smtClean="0"/>
              <a:t>off</a:t>
            </a:r>
            <a:r>
              <a:rPr lang="sl-SI" sz="2800" dirty="0" smtClean="0"/>
              <a:t> </a:t>
            </a:r>
            <a:r>
              <a:rPr lang="sl-SI" sz="2800" dirty="0" err="1" smtClean="0"/>
              <a:t>the</a:t>
            </a:r>
            <a:r>
              <a:rPr lang="sl-SI" sz="2800" dirty="0"/>
              <a:t> </a:t>
            </a:r>
            <a:r>
              <a:rPr lang="sl-SI" sz="2800" dirty="0" err="1" smtClean="0"/>
              <a:t>bottle</a:t>
            </a:r>
            <a:r>
              <a:rPr lang="sl-SI" sz="2800" dirty="0" smtClean="0"/>
              <a:t>‘s </a:t>
            </a:r>
            <a:r>
              <a:rPr lang="sl-SI" sz="2800" dirty="0" err="1" smtClean="0"/>
              <a:t>bottom</a:t>
            </a:r>
            <a:r>
              <a:rPr lang="sl-SI" sz="2800" dirty="0" smtClean="0"/>
              <a:t> (</a:t>
            </a:r>
            <a:r>
              <a:rPr lang="sl-SI" sz="2800" dirty="0" err="1" smtClean="0"/>
              <a:t>about</a:t>
            </a:r>
            <a:r>
              <a:rPr lang="sl-SI" sz="2800" dirty="0" smtClean="0"/>
              <a:t> 10 cm </a:t>
            </a:r>
            <a:r>
              <a:rPr lang="sl-SI" sz="2800" dirty="0" err="1" smtClean="0"/>
              <a:t>high</a:t>
            </a:r>
            <a:r>
              <a:rPr lang="sl-SI" sz="2800" dirty="0" smtClean="0"/>
              <a:t>). </a:t>
            </a:r>
            <a:r>
              <a:rPr lang="sl-SI" sz="2800" dirty="0" err="1" smtClean="0"/>
              <a:t>Apply</a:t>
            </a:r>
            <a:r>
              <a:rPr lang="sl-SI" sz="2800" dirty="0" smtClean="0"/>
              <a:t> </a:t>
            </a:r>
            <a:r>
              <a:rPr lang="sl-SI" sz="2800" dirty="0" err="1" smtClean="0"/>
              <a:t>glue</a:t>
            </a:r>
            <a:r>
              <a:rPr lang="sl-SI" sz="2800" dirty="0" smtClean="0"/>
              <a:t> </a:t>
            </a:r>
            <a:r>
              <a:rPr lang="sl-SI" sz="2800" dirty="0" err="1" smtClean="0"/>
              <a:t>all</a:t>
            </a:r>
            <a:r>
              <a:rPr lang="sl-SI" sz="2800" dirty="0" smtClean="0"/>
              <a:t> </a:t>
            </a:r>
            <a:r>
              <a:rPr lang="sl-SI" sz="2800" dirty="0" err="1" smtClean="0"/>
              <a:t>over</a:t>
            </a:r>
            <a:r>
              <a:rPr lang="sl-SI" sz="2800" dirty="0"/>
              <a:t> </a:t>
            </a:r>
            <a:r>
              <a:rPr lang="sl-SI" sz="2800" dirty="0" err="1" smtClean="0"/>
              <a:t>the</a:t>
            </a:r>
            <a:r>
              <a:rPr lang="sl-SI" sz="2800" dirty="0" smtClean="0"/>
              <a:t> </a:t>
            </a:r>
            <a:r>
              <a:rPr lang="sl-SI" sz="2800" dirty="0" err="1" smtClean="0"/>
              <a:t>bottom</a:t>
            </a:r>
            <a:r>
              <a:rPr lang="sl-SI" sz="2800" dirty="0" smtClean="0"/>
              <a:t> part </a:t>
            </a:r>
            <a:r>
              <a:rPr lang="sl-SI" sz="2800" dirty="0" err="1" smtClean="0"/>
              <a:t>using</a:t>
            </a:r>
            <a:r>
              <a:rPr lang="sl-SI" sz="2800" dirty="0" smtClean="0"/>
              <a:t> a </a:t>
            </a:r>
            <a:r>
              <a:rPr lang="sl-SI" sz="2800" dirty="0" err="1" smtClean="0"/>
              <a:t>brush</a:t>
            </a:r>
            <a:r>
              <a:rPr lang="sl-SI" sz="2800" dirty="0" smtClean="0"/>
              <a:t>. </a:t>
            </a:r>
            <a:r>
              <a:rPr lang="sl-SI" sz="2800" dirty="0" err="1" smtClean="0"/>
              <a:t>Stick</a:t>
            </a:r>
            <a:r>
              <a:rPr lang="sl-SI" sz="2800" dirty="0" smtClean="0"/>
              <a:t> </a:t>
            </a:r>
            <a:r>
              <a:rPr lang="sl-SI" sz="2800" dirty="0" err="1" smtClean="0"/>
              <a:t>the</a:t>
            </a:r>
            <a:r>
              <a:rPr lang="sl-SI" sz="2800" dirty="0" smtClean="0"/>
              <a:t> </a:t>
            </a:r>
            <a:r>
              <a:rPr lang="sl-SI" sz="2800" dirty="0" err="1" smtClean="0"/>
              <a:t>napkin</a:t>
            </a:r>
            <a:r>
              <a:rPr lang="sl-SI" sz="2800" dirty="0"/>
              <a:t> </a:t>
            </a:r>
            <a:r>
              <a:rPr lang="sl-SI" sz="2800" dirty="0" smtClean="0"/>
              <a:t>on it (</a:t>
            </a:r>
            <a:r>
              <a:rPr lang="sl-SI" sz="2800" dirty="0" err="1" smtClean="0"/>
              <a:t>best</a:t>
            </a:r>
            <a:r>
              <a:rPr lang="sl-SI" sz="2800" dirty="0" smtClean="0"/>
              <a:t> </a:t>
            </a:r>
            <a:r>
              <a:rPr lang="sl-SI" sz="2800" dirty="0" err="1" smtClean="0"/>
              <a:t>if</a:t>
            </a:r>
            <a:r>
              <a:rPr lang="sl-SI" sz="2800" dirty="0" smtClean="0"/>
              <a:t> it‘s </a:t>
            </a:r>
            <a:r>
              <a:rPr lang="sl-SI" sz="2800" dirty="0" err="1" smtClean="0"/>
              <a:t>Christmas</a:t>
            </a:r>
            <a:r>
              <a:rPr lang="sl-SI" sz="2800" dirty="0" smtClean="0"/>
              <a:t> </a:t>
            </a:r>
            <a:r>
              <a:rPr lang="sl-SI" sz="2800" dirty="0" err="1" smtClean="0"/>
              <a:t>themed</a:t>
            </a:r>
            <a:r>
              <a:rPr lang="sl-SI" sz="2800" dirty="0" smtClean="0"/>
              <a:t>).</a:t>
            </a:r>
            <a:endParaRPr lang="sl-SI" sz="2800" dirty="0"/>
          </a:p>
        </p:txBody>
      </p:sp>
      <p:pic>
        <p:nvPicPr>
          <p:cNvPr id="4" name="Slika 3" descr="20161216_103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4736526" cy="2664296"/>
          </a:xfrm>
          <a:prstGeom prst="rect">
            <a:avLst/>
          </a:prstGeom>
        </p:spPr>
      </p:pic>
      <p:pic>
        <p:nvPicPr>
          <p:cNvPr id="6" name="Slika 5" descr="20161216_1036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132856"/>
            <a:ext cx="2987235" cy="4437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20161216_103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211960" cy="2369228"/>
          </a:xfrm>
          <a:prstGeom prst="rect">
            <a:avLst/>
          </a:prstGeom>
        </p:spPr>
      </p:pic>
      <p:pic>
        <p:nvPicPr>
          <p:cNvPr id="6" name="Slika 5" descr="20161216_1037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708098">
            <a:off x="3771453" y="2036318"/>
            <a:ext cx="4799036" cy="2699458"/>
          </a:xfrm>
          <a:prstGeom prst="rect">
            <a:avLst/>
          </a:prstGeom>
        </p:spPr>
      </p:pic>
      <p:pic>
        <p:nvPicPr>
          <p:cNvPr id="7" name="Slika 6" descr="20161216_1043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19308">
            <a:off x="1049952" y="2067277"/>
            <a:ext cx="2360860" cy="4197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1216_1051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08720"/>
            <a:ext cx="7668344" cy="4313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1216_1037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5492103" cy="3089308"/>
          </a:xfrm>
          <a:prstGeom prst="rect">
            <a:avLst/>
          </a:prstGeom>
        </p:spPr>
      </p:pic>
      <p:pic>
        <p:nvPicPr>
          <p:cNvPr id="3" name="Slika 2" descr="20161216_1039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3243" y="3419998"/>
            <a:ext cx="5520615" cy="3105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95536" y="260649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 smtClean="0"/>
              <a:t>Use a </a:t>
            </a:r>
            <a:r>
              <a:rPr lang="sl-SI" sz="2800" dirty="0" err="1" smtClean="0"/>
              <a:t>hole</a:t>
            </a:r>
            <a:r>
              <a:rPr lang="sl-SI" sz="2800" dirty="0" smtClean="0"/>
              <a:t> </a:t>
            </a:r>
            <a:r>
              <a:rPr lang="sl-SI" sz="2800" dirty="0" err="1" smtClean="0"/>
              <a:t>puncher</a:t>
            </a:r>
            <a:r>
              <a:rPr lang="sl-SI" sz="2800" dirty="0" smtClean="0"/>
              <a:t> to make </a:t>
            </a:r>
            <a:r>
              <a:rPr lang="sl-SI" sz="2800" dirty="0" err="1" smtClean="0"/>
              <a:t>two</a:t>
            </a:r>
            <a:r>
              <a:rPr lang="sl-SI" sz="2800" dirty="0" smtClean="0"/>
              <a:t> </a:t>
            </a:r>
            <a:r>
              <a:rPr lang="sl-SI" sz="2800" dirty="0" err="1" smtClean="0"/>
              <a:t>holes</a:t>
            </a:r>
            <a:r>
              <a:rPr lang="sl-SI" sz="2800" dirty="0" smtClean="0"/>
              <a:t> on </a:t>
            </a:r>
            <a:r>
              <a:rPr lang="sl-SI" sz="2800" dirty="0" err="1" smtClean="0"/>
              <a:t>the</a:t>
            </a:r>
            <a:r>
              <a:rPr lang="sl-SI" sz="2800" dirty="0" smtClean="0"/>
              <a:t> </a:t>
            </a:r>
            <a:r>
              <a:rPr lang="sl-SI" sz="2800" dirty="0" err="1" smtClean="0"/>
              <a:t>upper</a:t>
            </a:r>
            <a:r>
              <a:rPr lang="sl-SI" sz="2800" dirty="0" smtClean="0"/>
              <a:t> </a:t>
            </a:r>
            <a:r>
              <a:rPr lang="sl-SI" sz="2800" dirty="0" err="1" smtClean="0"/>
              <a:t>border</a:t>
            </a:r>
            <a:r>
              <a:rPr lang="sl-SI" sz="2800" dirty="0" smtClean="0"/>
              <a:t>, </a:t>
            </a:r>
            <a:r>
              <a:rPr lang="sl-SI" sz="2800" dirty="0" err="1" smtClean="0"/>
              <a:t>through</a:t>
            </a:r>
            <a:r>
              <a:rPr lang="sl-SI" sz="2800" dirty="0" smtClean="0"/>
              <a:t> </a:t>
            </a:r>
            <a:r>
              <a:rPr lang="sl-SI" sz="2800" dirty="0" err="1" smtClean="0"/>
              <a:t>which</a:t>
            </a:r>
            <a:r>
              <a:rPr lang="sl-SI" sz="2800" dirty="0" smtClean="0"/>
              <a:t> </a:t>
            </a:r>
            <a:r>
              <a:rPr lang="sl-SI" sz="2800" dirty="0" err="1" smtClean="0"/>
              <a:t>you</a:t>
            </a:r>
            <a:r>
              <a:rPr lang="sl-SI" sz="2800" dirty="0" smtClean="0"/>
              <a:t> </a:t>
            </a:r>
            <a:r>
              <a:rPr lang="sl-SI" sz="2800" dirty="0" err="1" smtClean="0"/>
              <a:t>put</a:t>
            </a:r>
            <a:r>
              <a:rPr lang="sl-SI" sz="2800" dirty="0" smtClean="0"/>
              <a:t>  </a:t>
            </a:r>
            <a:r>
              <a:rPr lang="sl-SI" sz="2800" dirty="0" err="1" smtClean="0"/>
              <a:t>chenille</a:t>
            </a:r>
            <a:r>
              <a:rPr lang="sl-SI" sz="2800" dirty="0" smtClean="0"/>
              <a:t> </a:t>
            </a:r>
            <a:r>
              <a:rPr lang="sl-SI" sz="2800" dirty="0" err="1" smtClean="0"/>
              <a:t>wire</a:t>
            </a:r>
            <a:r>
              <a:rPr lang="sl-SI" sz="2800" dirty="0"/>
              <a:t> </a:t>
            </a:r>
            <a:r>
              <a:rPr lang="sl-SI" sz="2800" dirty="0" smtClean="0"/>
              <a:t>(used as a </a:t>
            </a:r>
            <a:r>
              <a:rPr lang="sl-SI" sz="2800" dirty="0" err="1" smtClean="0"/>
              <a:t>handle</a:t>
            </a:r>
            <a:r>
              <a:rPr lang="sl-SI" sz="2800" dirty="0" smtClean="0"/>
              <a:t>). Last, </a:t>
            </a:r>
            <a:r>
              <a:rPr lang="sl-SI" sz="2800" dirty="0" err="1" smtClean="0"/>
              <a:t>put</a:t>
            </a:r>
            <a:r>
              <a:rPr lang="sl-SI" sz="2800" dirty="0" smtClean="0"/>
              <a:t> a </a:t>
            </a:r>
            <a:r>
              <a:rPr lang="sl-SI" sz="2800" dirty="0" err="1" smtClean="0"/>
              <a:t>candle</a:t>
            </a:r>
            <a:r>
              <a:rPr lang="sl-SI" sz="2800" dirty="0" smtClean="0"/>
              <a:t> in </a:t>
            </a:r>
            <a:r>
              <a:rPr lang="sl-SI" sz="2800" dirty="0" err="1" smtClean="0"/>
              <a:t>the</a:t>
            </a:r>
            <a:r>
              <a:rPr lang="sl-SI" sz="2800" dirty="0" smtClean="0"/>
              <a:t> </a:t>
            </a:r>
            <a:r>
              <a:rPr lang="sl-SI" sz="2800" dirty="0" err="1" smtClean="0"/>
              <a:t>candle</a:t>
            </a:r>
            <a:r>
              <a:rPr lang="sl-SI" sz="2800" dirty="0" smtClean="0"/>
              <a:t> </a:t>
            </a:r>
            <a:r>
              <a:rPr lang="sl-SI" sz="2800" dirty="0" err="1" smtClean="0"/>
              <a:t>holder</a:t>
            </a:r>
            <a:r>
              <a:rPr lang="sl-SI" sz="2800" dirty="0" smtClean="0"/>
              <a:t>.</a:t>
            </a:r>
            <a:endParaRPr lang="sl-SI" sz="2800" dirty="0"/>
          </a:p>
        </p:txBody>
      </p:sp>
      <p:pic>
        <p:nvPicPr>
          <p:cNvPr id="5" name="Slika 4" descr="20161216_1039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946709"/>
            <a:ext cx="4771694" cy="4911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20161216_1059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548680"/>
            <a:ext cx="7210486" cy="5616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1216_104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3456384" cy="6144682"/>
          </a:xfrm>
          <a:prstGeom prst="rect">
            <a:avLst/>
          </a:prstGeom>
        </p:spPr>
      </p:pic>
      <p:pic>
        <p:nvPicPr>
          <p:cNvPr id="3" name="Slika 2" descr="20161216_1043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76672"/>
            <a:ext cx="3955804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133</TotalTime>
  <Words>129</Words>
  <Application>Microsoft Office PowerPoint</Application>
  <PresentationFormat>Diaprojekcija na zaslonu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6" baseType="lpstr">
      <vt:lpstr>Altana</vt:lpstr>
      <vt:lpstr>Creating with Grandparents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  <vt:lpstr>Diapozitiv 14</vt:lpstr>
      <vt:lpstr>Diapozitiv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Ustvarjali smo z babicami in dedki</dc:title>
  <dc:creator>Uporabnik</dc:creator>
  <cp:lastModifiedBy>Uporabnik</cp:lastModifiedBy>
  <cp:revision>10</cp:revision>
  <dcterms:created xsi:type="dcterms:W3CDTF">2016-12-18T19:01:17Z</dcterms:created>
  <dcterms:modified xsi:type="dcterms:W3CDTF">2016-12-22T19:16:22Z</dcterms:modified>
</cp:coreProperties>
</file>